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82" r:id="rId3"/>
    <p:sldId id="283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695"/>
    <a:srgbClr val="F20000"/>
    <a:srgbClr val="FF6969"/>
    <a:srgbClr val="DCDCDC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0" autoAdjust="0"/>
    <p:restoredTop sz="77230" autoAdjust="0"/>
  </p:normalViewPr>
  <p:slideViewPr>
    <p:cSldViewPr snapToObjects="1">
      <p:cViewPr>
        <p:scale>
          <a:sx n="95" d="100"/>
          <a:sy n="95" d="100"/>
        </p:scale>
        <p:origin x="9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40" d="100"/>
          <a:sy n="40" d="100"/>
        </p:scale>
        <p:origin x="-2272" y="-12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B04977F-DDA0-45ED-AA8B-0240B111B550}" type="datetime1">
              <a:rPr lang="en-GB" altLang="en-US"/>
              <a:pPr>
                <a:defRPr/>
              </a:pPr>
              <a:t>29/11/2016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3A3FA41-FDA4-41D2-AE77-2FB9C3E2369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2236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  <a:cs typeface="MS P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403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30 </a:t>
            </a:r>
            <a:r>
              <a:rPr lang="en-GB" dirty="0" err="1" smtClean="0"/>
              <a:t>mins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23811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A3FA41-FDA4-41D2-AE77-2FB9C3E2369B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3645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93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3375" y="1700808"/>
            <a:ext cx="8451093" cy="4753966"/>
          </a:xfrm>
        </p:spPr>
        <p:txBody>
          <a:bodyPr/>
          <a:lstStyle>
            <a:lvl1pPr marL="0" indent="0">
              <a:buNone/>
              <a:def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</a:defRPr>
            </a:lvl1pPr>
          </a:lstStyle>
          <a:p>
            <a:pPr lvl="0"/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  <a:p>
            <a:pPr lvl="0"/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&lt;main title&gt;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&lt;event&gt;</a:t>
            </a: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&lt;date&gt;</a:t>
            </a:r>
          </a:p>
          <a:p>
            <a:pPr lvl="0"/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&lt;presenter&gt;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  <a:t>&lt;email&gt;</a:t>
            </a:r>
            <a:b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j-ea"/>
                <a:cs typeface="+mj-cs"/>
              </a:rPr>
            </a:br>
            <a:endParaRPr lang="en-GB" altLang="en-US" dirty="0" smtClean="0"/>
          </a:p>
          <a:p>
            <a:pPr lvl="0"/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404663"/>
            <a:ext cx="1656184" cy="1104811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404664"/>
            <a:ext cx="2556284" cy="108493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47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131763"/>
            <a:ext cx="6886575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353425" cy="47091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66E33-99A2-43AD-BC48-D41681E55B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708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rd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img.docstoccdn.com/thumb/orig/85641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2280" r="1578" b="2283"/>
          <a:stretch>
            <a:fillRect/>
          </a:stretch>
        </p:blipFill>
        <p:spPr bwMode="auto">
          <a:xfrm>
            <a:off x="0" y="0"/>
            <a:ext cx="9144000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1541" y="1520788"/>
            <a:ext cx="8255260" cy="457250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580" y="368660"/>
            <a:ext cx="7560840" cy="978112"/>
          </a:xfrm>
        </p:spPr>
        <p:txBody>
          <a:bodyPr/>
          <a:lstStyle>
            <a:lvl1pPr>
              <a:defRPr baseline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524625"/>
            <a:ext cx="2133600" cy="29527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8A72D0A-12D8-4850-B6FB-BAB9C4578C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4621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372C55-F32C-714E-85D4-4C85D67E2D89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FC98C-2777-2A49-93CE-F68CEAF03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1381125"/>
          </a:xfrm>
          <a:prstGeom prst="rect">
            <a:avLst/>
          </a:prstGeom>
          <a:solidFill>
            <a:srgbClr val="2936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14325" y="131763"/>
            <a:ext cx="6886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3375" y="1600200"/>
            <a:ext cx="83534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47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1E6E8B1-5B53-460A-A327-28C8D6CDA0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26" y="656692"/>
            <a:ext cx="1055429" cy="704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316" y="24562"/>
            <a:ext cx="1489402" cy="6321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  <p:sldLayoutId id="2147483686" r:id="rId3"/>
    <p:sldLayoutId id="2147483687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bit.ly/ITMet20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sz="8000" dirty="0" smtClean="0"/>
              <a:t>Performance Revised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034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667117" cy="51411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i="1" dirty="0" smtClean="0"/>
              <a:t>Split into groups</a:t>
            </a:r>
            <a:r>
              <a:rPr lang="en-GB" i="1" dirty="0" smtClean="0"/>
              <a:t> of three.</a:t>
            </a:r>
          </a:p>
          <a:p>
            <a:pPr marL="0" indent="0">
              <a:buNone/>
            </a:pPr>
            <a:r>
              <a:rPr lang="en-GB" i="1" dirty="0" smtClean="0"/>
              <a:t>Re-do the video-recorded lesson from earlier, i.e.</a:t>
            </a:r>
          </a:p>
          <a:p>
            <a:pPr marL="0" indent="0">
              <a:buNone/>
            </a:pPr>
            <a:r>
              <a:rPr lang="en-GB" i="1" dirty="0" smtClean="0"/>
              <a:t>Within 90 seconds (only!) </a:t>
            </a:r>
            <a:r>
              <a:rPr lang="en-GB" b="1" i="1" dirty="0" smtClean="0"/>
              <a:t>explain key ideas from Carpentry lesson episode</a:t>
            </a:r>
            <a:r>
              <a:rPr lang="en-GB" i="1" dirty="0" smtClean="0"/>
              <a:t> they chose before start of course to another person in group whilst </a:t>
            </a:r>
            <a:r>
              <a:rPr lang="en-GB" b="1" i="1" dirty="0" smtClean="0"/>
              <a:t>third person records it</a:t>
            </a:r>
            <a:r>
              <a:rPr lang="en-GB" i="1" dirty="0" smtClean="0"/>
              <a:t> (video and audio) using cell phone or similar device.</a:t>
            </a:r>
          </a:p>
          <a:p>
            <a:pPr marL="0" indent="0">
              <a:buNone/>
            </a:pPr>
            <a:r>
              <a:rPr lang="en-GB" b="1" i="1" dirty="0" smtClean="0"/>
              <a:t>Rotate roles</a:t>
            </a:r>
            <a:r>
              <a:rPr lang="en-GB" i="1" dirty="0" smtClean="0"/>
              <a:t> when finished.</a:t>
            </a:r>
          </a:p>
          <a:p>
            <a:pPr marL="0" indent="0">
              <a:buNone/>
            </a:pPr>
            <a:r>
              <a:rPr lang="en-GB" i="1" dirty="0" smtClean="0"/>
              <a:t>When all complete, </a:t>
            </a:r>
            <a:r>
              <a:rPr lang="en-GB" b="1" i="1" dirty="0" smtClean="0"/>
              <a:t>watch all videos as group</a:t>
            </a:r>
            <a:r>
              <a:rPr lang="en-GB" i="1" dirty="0" smtClean="0"/>
              <a:t>. Everyone </a:t>
            </a:r>
            <a:r>
              <a:rPr lang="en-GB" b="1" i="1" dirty="0" smtClean="0"/>
              <a:t>gives feedback</a:t>
            </a:r>
            <a:r>
              <a:rPr lang="en-GB" i="1" dirty="0" smtClean="0"/>
              <a:t> on all three videos (including yourself!)</a:t>
            </a:r>
          </a:p>
          <a:p>
            <a:pPr marL="0" indent="0">
              <a:buNone/>
            </a:pPr>
            <a:endParaRPr lang="en-GB" i="1" dirty="0" smtClean="0"/>
          </a:p>
          <a:p>
            <a:pPr marL="0" indent="0">
              <a:buNone/>
            </a:pPr>
            <a:r>
              <a:rPr lang="en-GB" i="1" dirty="0"/>
              <a:t>When all feedback </a:t>
            </a:r>
            <a:r>
              <a:rPr lang="en-GB" i="1" dirty="0" smtClean="0"/>
              <a:t>done, return here for following-up.</a:t>
            </a:r>
          </a:p>
        </p:txBody>
      </p:sp>
    </p:spTree>
    <p:extLst>
      <p:ext uri="{BB962C8B-B14F-4D97-AF65-F5344CB8AC3E}">
        <p14:creationId xmlns:p14="http://schemas.microsoft.com/office/powerpoint/2010/main" val="6596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Exercise Follow-up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667117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 smtClean="0"/>
              <a:t>In </a:t>
            </a:r>
            <a:r>
              <a:rPr lang="en-GB" i="1" dirty="0" err="1" smtClean="0"/>
              <a:t>Etherpad</a:t>
            </a:r>
            <a:r>
              <a:rPr lang="en-GB" i="1" dirty="0" smtClean="0"/>
              <a:t> </a:t>
            </a:r>
            <a:r>
              <a:rPr lang="en-GB" b="1" i="1" dirty="0" smtClean="0"/>
              <a:t>answer</a:t>
            </a:r>
            <a:r>
              <a:rPr lang="en-GB" i="1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smtClean="0"/>
              <a:t>Are you more or less comfortable watching yourself this time?</a:t>
            </a:r>
          </a:p>
          <a:p>
            <a:pPr marL="514350" indent="-514350">
              <a:buFont typeface="+mj-lt"/>
              <a:buAutoNum type="arabicPeriod"/>
            </a:pPr>
            <a:r>
              <a:rPr lang="en-GB" i="1" dirty="0" smtClean="0"/>
              <a:t>Do you think your lesson is better or worse given the thinking you did while making a concept map?</a:t>
            </a:r>
          </a:p>
          <a:p>
            <a:r>
              <a:rPr lang="en-GB" i="1" dirty="0" smtClean="0">
                <a:hlinkClick r:id="rId3"/>
              </a:rPr>
              <a:t>http</a:t>
            </a:r>
            <a:r>
              <a:rPr lang="en-GB" i="1" dirty="0">
                <a:hlinkClick r:id="rId3"/>
              </a:rPr>
              <a:t>://</a:t>
            </a:r>
            <a:r>
              <a:rPr lang="en-GB" i="1" dirty="0" smtClean="0">
                <a:hlinkClick r:id="rId3"/>
              </a:rPr>
              <a:t>bit.ly/ITMet2016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4935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87046</TotalTime>
  <Words>141</Words>
  <Application>Microsoft Macintosh PowerPoint</Application>
  <PresentationFormat>On-screen Show (4:3)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MS PGothic</vt:lpstr>
      <vt:lpstr>Wingdings</vt:lpstr>
      <vt:lpstr>Arial</vt:lpstr>
      <vt:lpstr>Office Theme</vt:lpstr>
      <vt:lpstr>PowerPoint Presentation</vt:lpstr>
      <vt:lpstr>Exercise</vt:lpstr>
      <vt:lpstr>Exercise Follow-up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 Crouch</dc:creator>
  <cp:lastModifiedBy>Steve Crouch</cp:lastModifiedBy>
  <cp:revision>1576</cp:revision>
  <cp:lastPrinted>2016-11-29T14:17:09Z</cp:lastPrinted>
  <dcterms:created xsi:type="dcterms:W3CDTF">2012-08-09T11:11:09Z</dcterms:created>
  <dcterms:modified xsi:type="dcterms:W3CDTF">2016-11-29T14:17:10Z</dcterms:modified>
</cp:coreProperties>
</file>