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90FA-35A2-4AB8-A917-0AD515CB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4B8E-9F55-4183-B372-4C3AEB8AD754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6572-F0A4-4784-A3F1-06C0089E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817C-F477-4FF0-9BF6-C611513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9F635-9ED2-40D2-A54A-CEC2B9AB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880A-2E73-4567-AE73-67A80EA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DB70-4074-4C72-A2BE-E2775E2C9880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7EB8-5398-4E11-A0B4-977BBA5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7E50-3777-458A-93BE-D5BEE1AA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734B9-1B1D-42EA-8D1F-898151FC1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E080-3C89-40B4-8298-BE5BC73B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93C80-79A3-4AEE-9896-41DA9C2EABCF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6AB8-0B0D-4382-84FC-C8F57D50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E85E-ADC7-4345-944B-3EA8BF06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A8B23-7FC9-4416-ADB2-DF473CF02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5CF6-5A63-45A5-B70A-E14AEA26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C98FB-5847-4DE0-BF52-28416CDD1CE8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9A42-57FC-4C0B-B96F-44DD3B48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63BB-8838-4DBE-8EE0-B574855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BDCE-B2FD-4427-A31A-163A9D1EA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B809-5E00-42AF-B2F5-DAFD82E9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60426-34D3-4AB0-B1C7-D622A49FAF82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5864-C910-4239-91F7-8A27CF7A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B13F-057E-408C-B7F4-96AD2FEF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D1735-5CAD-497D-9E6E-B1130F480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2D3DFF-D249-4C85-9A13-90EB9D84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FD56-0583-47F9-A5BF-4336AE805AF4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CDDFC4-7310-4932-8DFD-7703762E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D19DFE-5B31-4FBF-8631-8217A941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AE995-4EFF-4FC9-8385-94FD5752B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F5950A-4423-4F1C-8BC8-1CB3CE0F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267E-9BF8-4527-91BE-3D11DD31287F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5004AF-DF36-42CE-BDC2-8E131851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94DFE3-7B6C-4CFB-B8C7-B114B9B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97BD4-F77B-4DED-A0EA-849FB5649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E6CBA1-E97F-487D-8021-1994AB90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3CC64-AF0A-44B5-88A3-4836FE9BC6D8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68AEC0-62EA-4837-B162-5C99EB65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36134-9387-4631-908B-231445D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44A9-2410-49D5-BB3C-A9D9E8FDB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BC8F9D-B013-4596-AB52-986BED6C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010D-2727-49C0-A979-5B282F69DD57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9D3C89-15B7-489A-ADB9-FE70C731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9FB5BC-9D82-44BA-BD58-63719FD4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FF24-7502-4388-946E-640FAD0CF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7257-F31F-437E-BE71-EF3F230F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91034-CDB3-492F-931A-C3CAF0E663BC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B95D9-5077-4574-8476-4B67ED8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8B4DC0-2748-4632-95F2-917B7A6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AD22-4B29-48CA-89BC-0E03072F6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5FB62E-55C0-424C-8371-E8C69CB5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56689-89BF-4985-B6C9-BF95C5A7BE9F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EDF250-6D59-4DAB-8BBA-46669731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E0A89F-87A0-4B4F-B551-7FC8755B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7FE17-4577-491C-96FF-54915E118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5403FA8-5ACF-49CE-8352-E005A4695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CA4885C-379F-43FF-98D3-AB3E8CB07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3678-5B63-4450-BC8C-A9BE709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4AEDD1-1B3B-4D88-A32E-F395AAFD582B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E132-F90E-426A-8F13-F1218FB8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4315-8F18-4DD1-A1AA-F6C345A8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82686B-376A-45B2-A349-B232AFCE1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6536B0F-C02F-4C13-9112-54972126F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.pptx example file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09CE118D-EF0A-46B8-B95D-283758646E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.pptx example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.ppt example file</dc:title>
  <dc:creator>Steven Hurdle Jr</dc:creator>
  <cp:lastModifiedBy>Steven Hurdle Jr</cp:lastModifiedBy>
  <cp:revision>2</cp:revision>
  <dcterms:created xsi:type="dcterms:W3CDTF">2021-12-09T20:43:57Z</dcterms:created>
  <dcterms:modified xsi:type="dcterms:W3CDTF">2021-12-09T22:16:14Z</dcterms:modified>
</cp:coreProperties>
</file>