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8" r:id="rId12"/>
    <p:sldId id="290" r:id="rId13"/>
    <p:sldId id="269" r:id="rId14"/>
    <p:sldId id="270" r:id="rId15"/>
    <p:sldId id="271" r:id="rId16"/>
    <p:sldId id="289" r:id="rId17"/>
    <p:sldId id="29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92" r:id="rId33"/>
    <p:sldId id="28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648B7-5A96-8B47-AB55-F004B870F91C}" v="15" dt="2023-02-05T15:46:08.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Jones" userId="3314f146-145e-4567-a80f-47985785d0e6" providerId="ADAL" clId="{E0C648B7-5A96-8B47-AB55-F004B870F91C}"/>
    <pc:docChg chg="undo redo custSel addSld delSld modSld modMainMaster">
      <pc:chgData name="Steve Jones" userId="3314f146-145e-4567-a80f-47985785d0e6" providerId="ADAL" clId="{E0C648B7-5A96-8B47-AB55-F004B870F91C}" dt="2023-02-05T18:04:34.482" v="2426" actId="20577"/>
      <pc:docMkLst>
        <pc:docMk/>
      </pc:docMkLst>
      <pc:sldChg chg="delSp modSp mod">
        <pc:chgData name="Steve Jones" userId="3314f146-145e-4567-a80f-47985785d0e6" providerId="ADAL" clId="{E0C648B7-5A96-8B47-AB55-F004B870F91C}" dt="2023-02-04T17:50:48.825" v="29" actId="478"/>
        <pc:sldMkLst>
          <pc:docMk/>
          <pc:sldMk cId="0" sldId="256"/>
        </pc:sldMkLst>
        <pc:spChg chg="del">
          <ac:chgData name="Steve Jones" userId="3314f146-145e-4567-a80f-47985785d0e6" providerId="ADAL" clId="{E0C648B7-5A96-8B47-AB55-F004B870F91C}" dt="2023-02-04T17:49:43.527" v="26" actId="478"/>
          <ac:spMkLst>
            <pc:docMk/>
            <pc:sldMk cId="0" sldId="256"/>
            <ac:spMk id="67" creationId="{00000000-0000-0000-0000-000000000000}"/>
          </ac:spMkLst>
        </pc:spChg>
        <pc:spChg chg="mod">
          <ac:chgData name="Steve Jones" userId="3314f146-145e-4567-a80f-47985785d0e6" providerId="ADAL" clId="{E0C648B7-5A96-8B47-AB55-F004B870F91C}" dt="2023-02-04T17:49:40.216" v="25" actId="14100"/>
          <ac:spMkLst>
            <pc:docMk/>
            <pc:sldMk cId="0" sldId="256"/>
            <ac:spMk id="70" creationId="{00000000-0000-0000-0000-000000000000}"/>
          </ac:spMkLst>
        </pc:spChg>
        <pc:picChg chg="del">
          <ac:chgData name="Steve Jones" userId="3314f146-145e-4567-a80f-47985785d0e6" providerId="ADAL" clId="{E0C648B7-5A96-8B47-AB55-F004B870F91C}" dt="2023-02-04T17:50:48.825" v="29" actId="478"/>
          <ac:picMkLst>
            <pc:docMk/>
            <pc:sldMk cId="0" sldId="256"/>
            <ac:picMk id="69" creationId="{00000000-0000-0000-0000-000000000000}"/>
          </ac:picMkLst>
        </pc:picChg>
      </pc:sldChg>
      <pc:sldChg chg="delSp mod">
        <pc:chgData name="Steve Jones" userId="3314f146-145e-4567-a80f-47985785d0e6" providerId="ADAL" clId="{E0C648B7-5A96-8B47-AB55-F004B870F91C}" dt="2023-02-04T17:50:52.977" v="30" actId="478"/>
        <pc:sldMkLst>
          <pc:docMk/>
          <pc:sldMk cId="0" sldId="257"/>
        </pc:sldMkLst>
        <pc:picChg chg="del">
          <ac:chgData name="Steve Jones" userId="3314f146-145e-4567-a80f-47985785d0e6" providerId="ADAL" clId="{E0C648B7-5A96-8B47-AB55-F004B870F91C}" dt="2023-02-04T17:50:52.977" v="30" actId="478"/>
          <ac:picMkLst>
            <pc:docMk/>
            <pc:sldMk cId="0" sldId="257"/>
            <ac:picMk id="78" creationId="{00000000-0000-0000-0000-000000000000}"/>
          </ac:picMkLst>
        </pc:picChg>
      </pc:sldChg>
      <pc:sldChg chg="delSp modSp mod">
        <pc:chgData name="Steve Jones" userId="3314f146-145e-4567-a80f-47985785d0e6" providerId="ADAL" clId="{E0C648B7-5A96-8B47-AB55-F004B870F91C}" dt="2023-02-04T18:00:09.308" v="73" actId="20577"/>
        <pc:sldMkLst>
          <pc:docMk/>
          <pc:sldMk cId="0" sldId="258"/>
        </pc:sldMkLst>
        <pc:spChg chg="mod">
          <ac:chgData name="Steve Jones" userId="3314f146-145e-4567-a80f-47985785d0e6" providerId="ADAL" clId="{E0C648B7-5A96-8B47-AB55-F004B870F91C}" dt="2023-02-04T18:00:09.308" v="73" actId="20577"/>
          <ac:spMkLst>
            <pc:docMk/>
            <pc:sldMk cId="0" sldId="258"/>
            <ac:spMk id="86" creationId="{00000000-0000-0000-0000-000000000000}"/>
          </ac:spMkLst>
        </pc:spChg>
        <pc:picChg chg="del">
          <ac:chgData name="Steve Jones" userId="3314f146-145e-4567-a80f-47985785d0e6" providerId="ADAL" clId="{E0C648B7-5A96-8B47-AB55-F004B870F91C}" dt="2023-02-04T17:50:56.146" v="31" actId="478"/>
          <ac:picMkLst>
            <pc:docMk/>
            <pc:sldMk cId="0" sldId="258"/>
            <ac:picMk id="88" creationId="{00000000-0000-0000-0000-000000000000}"/>
          </ac:picMkLst>
        </pc:picChg>
      </pc:sldChg>
      <pc:sldChg chg="delSp mod">
        <pc:chgData name="Steve Jones" userId="3314f146-145e-4567-a80f-47985785d0e6" providerId="ADAL" clId="{E0C648B7-5A96-8B47-AB55-F004B870F91C}" dt="2023-02-04T17:50:58.923" v="32" actId="478"/>
        <pc:sldMkLst>
          <pc:docMk/>
          <pc:sldMk cId="0" sldId="259"/>
        </pc:sldMkLst>
        <pc:picChg chg="del">
          <ac:chgData name="Steve Jones" userId="3314f146-145e-4567-a80f-47985785d0e6" providerId="ADAL" clId="{E0C648B7-5A96-8B47-AB55-F004B870F91C}" dt="2023-02-04T17:50:58.923" v="32" actId="478"/>
          <ac:picMkLst>
            <pc:docMk/>
            <pc:sldMk cId="0" sldId="259"/>
            <ac:picMk id="97" creationId="{00000000-0000-0000-0000-000000000000}"/>
          </ac:picMkLst>
        </pc:picChg>
      </pc:sldChg>
      <pc:sldChg chg="delSp mod">
        <pc:chgData name="Steve Jones" userId="3314f146-145e-4567-a80f-47985785d0e6" providerId="ADAL" clId="{E0C648B7-5A96-8B47-AB55-F004B870F91C}" dt="2023-02-04T17:51:01.618" v="33" actId="478"/>
        <pc:sldMkLst>
          <pc:docMk/>
          <pc:sldMk cId="0" sldId="260"/>
        </pc:sldMkLst>
        <pc:picChg chg="del">
          <ac:chgData name="Steve Jones" userId="3314f146-145e-4567-a80f-47985785d0e6" providerId="ADAL" clId="{E0C648B7-5A96-8B47-AB55-F004B870F91C}" dt="2023-02-04T17:51:01.618" v="33" actId="478"/>
          <ac:picMkLst>
            <pc:docMk/>
            <pc:sldMk cId="0" sldId="260"/>
            <ac:picMk id="105" creationId="{00000000-0000-0000-0000-000000000000}"/>
          </ac:picMkLst>
        </pc:picChg>
      </pc:sldChg>
      <pc:sldChg chg="delSp mod">
        <pc:chgData name="Steve Jones" userId="3314f146-145e-4567-a80f-47985785d0e6" providerId="ADAL" clId="{E0C648B7-5A96-8B47-AB55-F004B870F91C}" dt="2023-02-04T17:51:04.050" v="34" actId="478"/>
        <pc:sldMkLst>
          <pc:docMk/>
          <pc:sldMk cId="0" sldId="261"/>
        </pc:sldMkLst>
        <pc:picChg chg="del">
          <ac:chgData name="Steve Jones" userId="3314f146-145e-4567-a80f-47985785d0e6" providerId="ADAL" clId="{E0C648B7-5A96-8B47-AB55-F004B870F91C}" dt="2023-02-04T17:51:04.050" v="34" actId="478"/>
          <ac:picMkLst>
            <pc:docMk/>
            <pc:sldMk cId="0" sldId="261"/>
            <ac:picMk id="114" creationId="{00000000-0000-0000-0000-000000000000}"/>
          </ac:picMkLst>
        </pc:picChg>
      </pc:sldChg>
      <pc:sldChg chg="delSp mod">
        <pc:chgData name="Steve Jones" userId="3314f146-145e-4567-a80f-47985785d0e6" providerId="ADAL" clId="{E0C648B7-5A96-8B47-AB55-F004B870F91C}" dt="2023-02-04T17:51:10.057" v="35" actId="478"/>
        <pc:sldMkLst>
          <pc:docMk/>
          <pc:sldMk cId="0" sldId="262"/>
        </pc:sldMkLst>
        <pc:picChg chg="del">
          <ac:chgData name="Steve Jones" userId="3314f146-145e-4567-a80f-47985785d0e6" providerId="ADAL" clId="{E0C648B7-5A96-8B47-AB55-F004B870F91C}" dt="2023-02-04T17:51:10.057" v="35" actId="478"/>
          <ac:picMkLst>
            <pc:docMk/>
            <pc:sldMk cId="0" sldId="262"/>
            <ac:picMk id="123" creationId="{00000000-0000-0000-0000-000000000000}"/>
          </ac:picMkLst>
        </pc:picChg>
      </pc:sldChg>
      <pc:sldChg chg="delSp mod">
        <pc:chgData name="Steve Jones" userId="3314f146-145e-4567-a80f-47985785d0e6" providerId="ADAL" clId="{E0C648B7-5A96-8B47-AB55-F004B870F91C}" dt="2023-02-04T17:51:12.961" v="36" actId="478"/>
        <pc:sldMkLst>
          <pc:docMk/>
          <pc:sldMk cId="0" sldId="263"/>
        </pc:sldMkLst>
        <pc:picChg chg="del">
          <ac:chgData name="Steve Jones" userId="3314f146-145e-4567-a80f-47985785d0e6" providerId="ADAL" clId="{E0C648B7-5A96-8B47-AB55-F004B870F91C}" dt="2023-02-04T17:51:12.961" v="36" actId="478"/>
          <ac:picMkLst>
            <pc:docMk/>
            <pc:sldMk cId="0" sldId="263"/>
            <ac:picMk id="130" creationId="{00000000-0000-0000-0000-000000000000}"/>
          </ac:picMkLst>
        </pc:picChg>
      </pc:sldChg>
      <pc:sldChg chg="delSp mod">
        <pc:chgData name="Steve Jones" userId="3314f146-145e-4567-a80f-47985785d0e6" providerId="ADAL" clId="{E0C648B7-5A96-8B47-AB55-F004B870F91C}" dt="2023-02-04T17:51:16.059" v="37" actId="478"/>
        <pc:sldMkLst>
          <pc:docMk/>
          <pc:sldMk cId="0" sldId="265"/>
        </pc:sldMkLst>
        <pc:picChg chg="del">
          <ac:chgData name="Steve Jones" userId="3314f146-145e-4567-a80f-47985785d0e6" providerId="ADAL" clId="{E0C648B7-5A96-8B47-AB55-F004B870F91C}" dt="2023-02-04T17:51:16.059" v="37" actId="478"/>
          <ac:picMkLst>
            <pc:docMk/>
            <pc:sldMk cId="0" sldId="265"/>
            <ac:picMk id="146" creationId="{00000000-0000-0000-0000-000000000000}"/>
          </ac:picMkLst>
        </pc:picChg>
      </pc:sldChg>
      <pc:sldChg chg="del">
        <pc:chgData name="Steve Jones" userId="3314f146-145e-4567-a80f-47985785d0e6" providerId="ADAL" clId="{E0C648B7-5A96-8B47-AB55-F004B870F91C}" dt="2023-02-04T17:47:19.980" v="5" actId="2696"/>
        <pc:sldMkLst>
          <pc:docMk/>
          <pc:sldMk cId="0" sldId="266"/>
        </pc:sldMkLst>
      </pc:sldChg>
      <pc:sldChg chg="del">
        <pc:chgData name="Steve Jones" userId="3314f146-145e-4567-a80f-47985785d0e6" providerId="ADAL" clId="{E0C648B7-5A96-8B47-AB55-F004B870F91C}" dt="2023-02-04T17:47:19.980" v="5" actId="2696"/>
        <pc:sldMkLst>
          <pc:docMk/>
          <pc:sldMk cId="0" sldId="267"/>
        </pc:sldMkLst>
      </pc:sldChg>
      <pc:sldChg chg="delSp mod">
        <pc:chgData name="Steve Jones" userId="3314f146-145e-4567-a80f-47985785d0e6" providerId="ADAL" clId="{E0C648B7-5A96-8B47-AB55-F004B870F91C}" dt="2023-02-04T17:51:18.211" v="38" actId="478"/>
        <pc:sldMkLst>
          <pc:docMk/>
          <pc:sldMk cId="0" sldId="268"/>
        </pc:sldMkLst>
        <pc:picChg chg="del">
          <ac:chgData name="Steve Jones" userId="3314f146-145e-4567-a80f-47985785d0e6" providerId="ADAL" clId="{E0C648B7-5A96-8B47-AB55-F004B870F91C}" dt="2023-02-04T17:51:18.211" v="38" actId="478"/>
          <ac:picMkLst>
            <pc:docMk/>
            <pc:sldMk cId="0" sldId="268"/>
            <ac:picMk id="270" creationId="{00000000-0000-0000-0000-000000000000}"/>
          </ac:picMkLst>
        </pc:picChg>
      </pc:sldChg>
      <pc:sldChg chg="delSp modSp mod">
        <pc:chgData name="Steve Jones" userId="3314f146-145e-4567-a80f-47985785d0e6" providerId="ADAL" clId="{E0C648B7-5A96-8B47-AB55-F004B870F91C}" dt="2023-02-05T04:32:50.668" v="771" actId="14100"/>
        <pc:sldMkLst>
          <pc:docMk/>
          <pc:sldMk cId="0" sldId="269"/>
        </pc:sldMkLst>
        <pc:spChg chg="mod">
          <ac:chgData name="Steve Jones" userId="3314f146-145e-4567-a80f-47985785d0e6" providerId="ADAL" clId="{E0C648B7-5A96-8B47-AB55-F004B870F91C}" dt="2023-02-05T04:32:50.668" v="771" actId="14100"/>
          <ac:spMkLst>
            <pc:docMk/>
            <pc:sldMk cId="0" sldId="269"/>
            <ac:spMk id="276" creationId="{00000000-0000-0000-0000-000000000000}"/>
          </ac:spMkLst>
        </pc:spChg>
        <pc:picChg chg="del">
          <ac:chgData name="Steve Jones" userId="3314f146-145e-4567-a80f-47985785d0e6" providerId="ADAL" clId="{E0C648B7-5A96-8B47-AB55-F004B870F91C}" dt="2023-02-04T17:51:20.551" v="39" actId="478"/>
          <ac:picMkLst>
            <pc:docMk/>
            <pc:sldMk cId="0" sldId="269"/>
            <ac:picMk id="277" creationId="{00000000-0000-0000-0000-000000000000}"/>
          </ac:picMkLst>
        </pc:picChg>
      </pc:sldChg>
      <pc:sldChg chg="delSp mod">
        <pc:chgData name="Steve Jones" userId="3314f146-145e-4567-a80f-47985785d0e6" providerId="ADAL" clId="{E0C648B7-5A96-8B47-AB55-F004B870F91C}" dt="2023-02-04T17:51:22.931" v="40" actId="478"/>
        <pc:sldMkLst>
          <pc:docMk/>
          <pc:sldMk cId="0" sldId="270"/>
        </pc:sldMkLst>
        <pc:picChg chg="del">
          <ac:chgData name="Steve Jones" userId="3314f146-145e-4567-a80f-47985785d0e6" providerId="ADAL" clId="{E0C648B7-5A96-8B47-AB55-F004B870F91C}" dt="2023-02-04T17:51:22.931" v="40" actId="478"/>
          <ac:picMkLst>
            <pc:docMk/>
            <pc:sldMk cId="0" sldId="270"/>
            <ac:picMk id="284" creationId="{00000000-0000-0000-0000-000000000000}"/>
          </ac:picMkLst>
        </pc:picChg>
      </pc:sldChg>
      <pc:sldChg chg="delSp modSp mod">
        <pc:chgData name="Steve Jones" userId="3314f146-145e-4567-a80f-47985785d0e6" providerId="ADAL" clId="{E0C648B7-5A96-8B47-AB55-F004B870F91C}" dt="2023-02-05T04:41:00.449" v="831" actId="404"/>
        <pc:sldMkLst>
          <pc:docMk/>
          <pc:sldMk cId="0" sldId="271"/>
        </pc:sldMkLst>
        <pc:spChg chg="mod">
          <ac:chgData name="Steve Jones" userId="3314f146-145e-4567-a80f-47985785d0e6" providerId="ADAL" clId="{E0C648B7-5A96-8B47-AB55-F004B870F91C}" dt="2023-02-05T04:41:00.449" v="831" actId="404"/>
          <ac:spMkLst>
            <pc:docMk/>
            <pc:sldMk cId="0" sldId="271"/>
            <ac:spMk id="290" creationId="{00000000-0000-0000-0000-000000000000}"/>
          </ac:spMkLst>
        </pc:spChg>
        <pc:picChg chg="del">
          <ac:chgData name="Steve Jones" userId="3314f146-145e-4567-a80f-47985785d0e6" providerId="ADAL" clId="{E0C648B7-5A96-8B47-AB55-F004B870F91C}" dt="2023-02-04T17:51:26.178" v="41" actId="478"/>
          <ac:picMkLst>
            <pc:docMk/>
            <pc:sldMk cId="0" sldId="271"/>
            <ac:picMk id="291" creationId="{00000000-0000-0000-0000-000000000000}"/>
          </ac:picMkLst>
        </pc:picChg>
      </pc:sldChg>
      <pc:sldChg chg="addSp delSp modSp mod">
        <pc:chgData name="Steve Jones" userId="3314f146-145e-4567-a80f-47985785d0e6" providerId="ADAL" clId="{E0C648B7-5A96-8B47-AB55-F004B870F91C}" dt="2023-02-05T05:00:30.407" v="985" actId="1076"/>
        <pc:sldMkLst>
          <pc:docMk/>
          <pc:sldMk cId="0" sldId="272"/>
        </pc:sldMkLst>
        <pc:spChg chg="add mod">
          <ac:chgData name="Steve Jones" userId="3314f146-145e-4567-a80f-47985785d0e6" providerId="ADAL" clId="{E0C648B7-5A96-8B47-AB55-F004B870F91C}" dt="2023-02-05T05:00:30.407" v="985" actId="1076"/>
          <ac:spMkLst>
            <pc:docMk/>
            <pc:sldMk cId="0" sldId="272"/>
            <ac:spMk id="2" creationId="{0271711C-A4D6-B126-4A30-5FD7275E8218}"/>
          </ac:spMkLst>
        </pc:spChg>
        <pc:spChg chg="mod">
          <ac:chgData name="Steve Jones" userId="3314f146-145e-4567-a80f-47985785d0e6" providerId="ADAL" clId="{E0C648B7-5A96-8B47-AB55-F004B870F91C}" dt="2023-02-05T04:59:26.443" v="872" actId="14100"/>
          <ac:spMkLst>
            <pc:docMk/>
            <pc:sldMk cId="0" sldId="272"/>
            <ac:spMk id="297" creationId="{00000000-0000-0000-0000-000000000000}"/>
          </ac:spMkLst>
        </pc:spChg>
        <pc:picChg chg="del">
          <ac:chgData name="Steve Jones" userId="3314f146-145e-4567-a80f-47985785d0e6" providerId="ADAL" clId="{E0C648B7-5A96-8B47-AB55-F004B870F91C}" dt="2023-02-04T17:51:28.915" v="42" actId="478"/>
          <ac:picMkLst>
            <pc:docMk/>
            <pc:sldMk cId="0" sldId="272"/>
            <ac:picMk id="298" creationId="{00000000-0000-0000-0000-000000000000}"/>
          </ac:picMkLst>
        </pc:picChg>
      </pc:sldChg>
      <pc:sldChg chg="delSp modSp mod">
        <pc:chgData name="Steve Jones" userId="3314f146-145e-4567-a80f-47985785d0e6" providerId="ADAL" clId="{E0C648B7-5A96-8B47-AB55-F004B870F91C}" dt="2023-02-05T15:38:43.467" v="1396" actId="20577"/>
        <pc:sldMkLst>
          <pc:docMk/>
          <pc:sldMk cId="0" sldId="273"/>
        </pc:sldMkLst>
        <pc:spChg chg="mod">
          <ac:chgData name="Steve Jones" userId="3314f146-145e-4567-a80f-47985785d0e6" providerId="ADAL" clId="{E0C648B7-5A96-8B47-AB55-F004B870F91C}" dt="2023-02-05T15:38:43.467" v="1396" actId="20577"/>
          <ac:spMkLst>
            <pc:docMk/>
            <pc:sldMk cId="0" sldId="273"/>
            <ac:spMk id="304" creationId="{00000000-0000-0000-0000-000000000000}"/>
          </ac:spMkLst>
        </pc:spChg>
        <pc:picChg chg="del">
          <ac:chgData name="Steve Jones" userId="3314f146-145e-4567-a80f-47985785d0e6" providerId="ADAL" clId="{E0C648B7-5A96-8B47-AB55-F004B870F91C}" dt="2023-02-04T17:51:31.567" v="43" actId="478"/>
          <ac:picMkLst>
            <pc:docMk/>
            <pc:sldMk cId="0" sldId="273"/>
            <ac:picMk id="305" creationId="{00000000-0000-0000-0000-000000000000}"/>
          </ac:picMkLst>
        </pc:picChg>
      </pc:sldChg>
      <pc:sldChg chg="delSp modSp mod">
        <pc:chgData name="Steve Jones" userId="3314f146-145e-4567-a80f-47985785d0e6" providerId="ADAL" clId="{E0C648B7-5A96-8B47-AB55-F004B870F91C}" dt="2023-02-05T05:05:50.507" v="1008" actId="6549"/>
        <pc:sldMkLst>
          <pc:docMk/>
          <pc:sldMk cId="0" sldId="274"/>
        </pc:sldMkLst>
        <pc:spChg chg="mod">
          <ac:chgData name="Steve Jones" userId="3314f146-145e-4567-a80f-47985785d0e6" providerId="ADAL" clId="{E0C648B7-5A96-8B47-AB55-F004B870F91C}" dt="2023-02-05T05:05:50.507" v="1008" actId="6549"/>
          <ac:spMkLst>
            <pc:docMk/>
            <pc:sldMk cId="0" sldId="274"/>
            <ac:spMk id="311" creationId="{00000000-0000-0000-0000-000000000000}"/>
          </ac:spMkLst>
        </pc:spChg>
        <pc:picChg chg="del">
          <ac:chgData name="Steve Jones" userId="3314f146-145e-4567-a80f-47985785d0e6" providerId="ADAL" clId="{E0C648B7-5A96-8B47-AB55-F004B870F91C}" dt="2023-02-04T17:51:34.112" v="44" actId="478"/>
          <ac:picMkLst>
            <pc:docMk/>
            <pc:sldMk cId="0" sldId="274"/>
            <ac:picMk id="312" creationId="{00000000-0000-0000-0000-000000000000}"/>
          </ac:picMkLst>
        </pc:picChg>
      </pc:sldChg>
      <pc:sldChg chg="delSp modSp mod">
        <pc:chgData name="Steve Jones" userId="3314f146-145e-4567-a80f-47985785d0e6" providerId="ADAL" clId="{E0C648B7-5A96-8B47-AB55-F004B870F91C}" dt="2023-02-05T15:46:35.181" v="1498" actId="2711"/>
        <pc:sldMkLst>
          <pc:docMk/>
          <pc:sldMk cId="0" sldId="275"/>
        </pc:sldMkLst>
        <pc:spChg chg="mod">
          <ac:chgData name="Steve Jones" userId="3314f146-145e-4567-a80f-47985785d0e6" providerId="ADAL" clId="{E0C648B7-5A96-8B47-AB55-F004B870F91C}" dt="2023-02-05T15:46:35.181" v="1498" actId="2711"/>
          <ac:spMkLst>
            <pc:docMk/>
            <pc:sldMk cId="0" sldId="275"/>
            <ac:spMk id="318" creationId="{00000000-0000-0000-0000-000000000000}"/>
          </ac:spMkLst>
        </pc:spChg>
        <pc:picChg chg="del">
          <ac:chgData name="Steve Jones" userId="3314f146-145e-4567-a80f-47985785d0e6" providerId="ADAL" clId="{E0C648B7-5A96-8B47-AB55-F004B870F91C}" dt="2023-02-04T17:51:36.128" v="45" actId="478"/>
          <ac:picMkLst>
            <pc:docMk/>
            <pc:sldMk cId="0" sldId="275"/>
            <ac:picMk id="319" creationId="{00000000-0000-0000-0000-000000000000}"/>
          </ac:picMkLst>
        </pc:picChg>
      </pc:sldChg>
      <pc:sldChg chg="delSp modSp mod">
        <pc:chgData name="Steve Jones" userId="3314f146-145e-4567-a80f-47985785d0e6" providerId="ADAL" clId="{E0C648B7-5A96-8B47-AB55-F004B870F91C}" dt="2023-02-05T15:38:08.981" v="1394" actId="5793"/>
        <pc:sldMkLst>
          <pc:docMk/>
          <pc:sldMk cId="0" sldId="276"/>
        </pc:sldMkLst>
        <pc:spChg chg="mod">
          <ac:chgData name="Steve Jones" userId="3314f146-145e-4567-a80f-47985785d0e6" providerId="ADAL" clId="{E0C648B7-5A96-8B47-AB55-F004B870F91C}" dt="2023-02-05T15:36:52.078" v="1187" actId="20577"/>
          <ac:spMkLst>
            <pc:docMk/>
            <pc:sldMk cId="0" sldId="276"/>
            <ac:spMk id="324" creationId="{00000000-0000-0000-0000-000000000000}"/>
          </ac:spMkLst>
        </pc:spChg>
        <pc:spChg chg="mod">
          <ac:chgData name="Steve Jones" userId="3314f146-145e-4567-a80f-47985785d0e6" providerId="ADAL" clId="{E0C648B7-5A96-8B47-AB55-F004B870F91C}" dt="2023-02-05T15:38:08.981" v="1394" actId="5793"/>
          <ac:spMkLst>
            <pc:docMk/>
            <pc:sldMk cId="0" sldId="276"/>
            <ac:spMk id="325" creationId="{00000000-0000-0000-0000-000000000000}"/>
          </ac:spMkLst>
        </pc:spChg>
        <pc:picChg chg="del">
          <ac:chgData name="Steve Jones" userId="3314f146-145e-4567-a80f-47985785d0e6" providerId="ADAL" clId="{E0C648B7-5A96-8B47-AB55-F004B870F91C}" dt="2023-02-04T17:51:39.303" v="46" actId="478"/>
          <ac:picMkLst>
            <pc:docMk/>
            <pc:sldMk cId="0" sldId="276"/>
            <ac:picMk id="326" creationId="{00000000-0000-0000-0000-000000000000}"/>
          </ac:picMkLst>
        </pc:picChg>
      </pc:sldChg>
      <pc:sldChg chg="delSp modSp mod">
        <pc:chgData name="Steve Jones" userId="3314f146-145e-4567-a80f-47985785d0e6" providerId="ADAL" clId="{E0C648B7-5A96-8B47-AB55-F004B870F91C}" dt="2023-02-05T15:56:16.859" v="1602" actId="6549"/>
        <pc:sldMkLst>
          <pc:docMk/>
          <pc:sldMk cId="0" sldId="277"/>
        </pc:sldMkLst>
        <pc:spChg chg="mod">
          <ac:chgData name="Steve Jones" userId="3314f146-145e-4567-a80f-47985785d0e6" providerId="ADAL" clId="{E0C648B7-5A96-8B47-AB55-F004B870F91C}" dt="2023-02-05T15:56:16.859" v="1602" actId="6549"/>
          <ac:spMkLst>
            <pc:docMk/>
            <pc:sldMk cId="0" sldId="277"/>
            <ac:spMk id="332" creationId="{00000000-0000-0000-0000-000000000000}"/>
          </ac:spMkLst>
        </pc:spChg>
        <pc:picChg chg="del">
          <ac:chgData name="Steve Jones" userId="3314f146-145e-4567-a80f-47985785d0e6" providerId="ADAL" clId="{E0C648B7-5A96-8B47-AB55-F004B870F91C}" dt="2023-02-04T17:51:42.024" v="47" actId="478"/>
          <ac:picMkLst>
            <pc:docMk/>
            <pc:sldMk cId="0" sldId="277"/>
            <ac:picMk id="333" creationId="{00000000-0000-0000-0000-000000000000}"/>
          </ac:picMkLst>
        </pc:picChg>
      </pc:sldChg>
      <pc:sldChg chg="delSp del mod">
        <pc:chgData name="Steve Jones" userId="3314f146-145e-4567-a80f-47985785d0e6" providerId="ADAL" clId="{E0C648B7-5A96-8B47-AB55-F004B870F91C}" dt="2023-02-05T15:56:42.359" v="1603" actId="2696"/>
        <pc:sldMkLst>
          <pc:docMk/>
          <pc:sldMk cId="0" sldId="278"/>
        </pc:sldMkLst>
        <pc:picChg chg="del">
          <ac:chgData name="Steve Jones" userId="3314f146-145e-4567-a80f-47985785d0e6" providerId="ADAL" clId="{E0C648B7-5A96-8B47-AB55-F004B870F91C}" dt="2023-02-04T17:51:44.400" v="48" actId="478"/>
          <ac:picMkLst>
            <pc:docMk/>
            <pc:sldMk cId="0" sldId="278"/>
            <ac:picMk id="340" creationId="{00000000-0000-0000-0000-000000000000}"/>
          </ac:picMkLst>
        </pc:picChg>
      </pc:sldChg>
      <pc:sldChg chg="delSp modSp mod">
        <pc:chgData name="Steve Jones" userId="3314f146-145e-4567-a80f-47985785d0e6" providerId="ADAL" clId="{E0C648B7-5A96-8B47-AB55-F004B870F91C}" dt="2023-02-05T16:09:56.026" v="1719" actId="14100"/>
        <pc:sldMkLst>
          <pc:docMk/>
          <pc:sldMk cId="0" sldId="279"/>
        </pc:sldMkLst>
        <pc:spChg chg="mod">
          <ac:chgData name="Steve Jones" userId="3314f146-145e-4567-a80f-47985785d0e6" providerId="ADAL" clId="{E0C648B7-5A96-8B47-AB55-F004B870F91C}" dt="2023-02-05T16:09:56.026" v="1719" actId="14100"/>
          <ac:spMkLst>
            <pc:docMk/>
            <pc:sldMk cId="0" sldId="279"/>
            <ac:spMk id="346" creationId="{00000000-0000-0000-0000-000000000000}"/>
          </ac:spMkLst>
        </pc:spChg>
        <pc:picChg chg="del">
          <ac:chgData name="Steve Jones" userId="3314f146-145e-4567-a80f-47985785d0e6" providerId="ADAL" clId="{E0C648B7-5A96-8B47-AB55-F004B870F91C}" dt="2023-02-04T17:51:46.850" v="49" actId="478"/>
          <ac:picMkLst>
            <pc:docMk/>
            <pc:sldMk cId="0" sldId="279"/>
            <ac:picMk id="347" creationId="{00000000-0000-0000-0000-000000000000}"/>
          </ac:picMkLst>
        </pc:picChg>
      </pc:sldChg>
      <pc:sldChg chg="delSp modSp mod">
        <pc:chgData name="Steve Jones" userId="3314f146-145e-4567-a80f-47985785d0e6" providerId="ADAL" clId="{E0C648B7-5A96-8B47-AB55-F004B870F91C}" dt="2023-02-05T16:42:33.116" v="1764" actId="20577"/>
        <pc:sldMkLst>
          <pc:docMk/>
          <pc:sldMk cId="0" sldId="280"/>
        </pc:sldMkLst>
        <pc:spChg chg="mod">
          <ac:chgData name="Steve Jones" userId="3314f146-145e-4567-a80f-47985785d0e6" providerId="ADAL" clId="{E0C648B7-5A96-8B47-AB55-F004B870F91C}" dt="2023-02-05T16:42:33.116" v="1764" actId="20577"/>
          <ac:spMkLst>
            <pc:docMk/>
            <pc:sldMk cId="0" sldId="280"/>
            <ac:spMk id="353" creationId="{00000000-0000-0000-0000-000000000000}"/>
          </ac:spMkLst>
        </pc:spChg>
        <pc:picChg chg="del">
          <ac:chgData name="Steve Jones" userId="3314f146-145e-4567-a80f-47985785d0e6" providerId="ADAL" clId="{E0C648B7-5A96-8B47-AB55-F004B870F91C}" dt="2023-02-04T17:51:49.080" v="50" actId="478"/>
          <ac:picMkLst>
            <pc:docMk/>
            <pc:sldMk cId="0" sldId="280"/>
            <ac:picMk id="354" creationId="{00000000-0000-0000-0000-000000000000}"/>
          </ac:picMkLst>
        </pc:picChg>
      </pc:sldChg>
      <pc:sldChg chg="delSp modSp mod">
        <pc:chgData name="Steve Jones" userId="3314f146-145e-4567-a80f-47985785d0e6" providerId="ADAL" clId="{E0C648B7-5A96-8B47-AB55-F004B870F91C}" dt="2023-02-05T16:45:47.611" v="1806" actId="108"/>
        <pc:sldMkLst>
          <pc:docMk/>
          <pc:sldMk cId="0" sldId="281"/>
        </pc:sldMkLst>
        <pc:spChg chg="mod">
          <ac:chgData name="Steve Jones" userId="3314f146-145e-4567-a80f-47985785d0e6" providerId="ADAL" clId="{E0C648B7-5A96-8B47-AB55-F004B870F91C}" dt="2023-02-05T16:45:47.611" v="1806" actId="108"/>
          <ac:spMkLst>
            <pc:docMk/>
            <pc:sldMk cId="0" sldId="281"/>
            <ac:spMk id="359" creationId="{00000000-0000-0000-0000-000000000000}"/>
          </ac:spMkLst>
        </pc:spChg>
        <pc:picChg chg="del">
          <ac:chgData name="Steve Jones" userId="3314f146-145e-4567-a80f-47985785d0e6" providerId="ADAL" clId="{E0C648B7-5A96-8B47-AB55-F004B870F91C}" dt="2023-02-04T17:51:51.424" v="51" actId="478"/>
          <ac:picMkLst>
            <pc:docMk/>
            <pc:sldMk cId="0" sldId="281"/>
            <ac:picMk id="361" creationId="{00000000-0000-0000-0000-000000000000}"/>
          </ac:picMkLst>
        </pc:picChg>
      </pc:sldChg>
      <pc:sldChg chg="delSp modSp mod">
        <pc:chgData name="Steve Jones" userId="3314f146-145e-4567-a80f-47985785d0e6" providerId="ADAL" clId="{E0C648B7-5A96-8B47-AB55-F004B870F91C}" dt="2023-02-05T16:47:19.520" v="1814" actId="6549"/>
        <pc:sldMkLst>
          <pc:docMk/>
          <pc:sldMk cId="0" sldId="282"/>
        </pc:sldMkLst>
        <pc:spChg chg="mod">
          <ac:chgData name="Steve Jones" userId="3314f146-145e-4567-a80f-47985785d0e6" providerId="ADAL" clId="{E0C648B7-5A96-8B47-AB55-F004B870F91C}" dt="2023-02-05T16:47:19.520" v="1814" actId="6549"/>
          <ac:spMkLst>
            <pc:docMk/>
            <pc:sldMk cId="0" sldId="282"/>
            <ac:spMk id="367" creationId="{00000000-0000-0000-0000-000000000000}"/>
          </ac:spMkLst>
        </pc:spChg>
        <pc:picChg chg="del">
          <ac:chgData name="Steve Jones" userId="3314f146-145e-4567-a80f-47985785d0e6" providerId="ADAL" clId="{E0C648B7-5A96-8B47-AB55-F004B870F91C}" dt="2023-02-04T17:51:53.798" v="52" actId="478"/>
          <ac:picMkLst>
            <pc:docMk/>
            <pc:sldMk cId="0" sldId="282"/>
            <ac:picMk id="368" creationId="{00000000-0000-0000-0000-000000000000}"/>
          </ac:picMkLst>
        </pc:picChg>
      </pc:sldChg>
      <pc:sldChg chg="delSp modSp mod">
        <pc:chgData name="Steve Jones" userId="3314f146-145e-4567-a80f-47985785d0e6" providerId="ADAL" clId="{E0C648B7-5A96-8B47-AB55-F004B870F91C}" dt="2023-02-05T16:52:20.975" v="2081" actId="108"/>
        <pc:sldMkLst>
          <pc:docMk/>
          <pc:sldMk cId="0" sldId="283"/>
        </pc:sldMkLst>
        <pc:spChg chg="mod">
          <ac:chgData name="Steve Jones" userId="3314f146-145e-4567-a80f-47985785d0e6" providerId="ADAL" clId="{E0C648B7-5A96-8B47-AB55-F004B870F91C}" dt="2023-02-05T16:52:20.975" v="2081" actId="108"/>
          <ac:spMkLst>
            <pc:docMk/>
            <pc:sldMk cId="0" sldId="283"/>
            <ac:spMk id="374" creationId="{00000000-0000-0000-0000-000000000000}"/>
          </ac:spMkLst>
        </pc:spChg>
        <pc:picChg chg="del">
          <ac:chgData name="Steve Jones" userId="3314f146-145e-4567-a80f-47985785d0e6" providerId="ADAL" clId="{E0C648B7-5A96-8B47-AB55-F004B870F91C}" dt="2023-02-04T17:51:57.671" v="53" actId="478"/>
          <ac:picMkLst>
            <pc:docMk/>
            <pc:sldMk cId="0" sldId="283"/>
            <ac:picMk id="375" creationId="{00000000-0000-0000-0000-000000000000}"/>
          </ac:picMkLst>
        </pc:picChg>
      </pc:sldChg>
      <pc:sldChg chg="delSp modSp mod">
        <pc:chgData name="Steve Jones" userId="3314f146-145e-4567-a80f-47985785d0e6" providerId="ADAL" clId="{E0C648B7-5A96-8B47-AB55-F004B870F91C}" dt="2023-02-05T18:02:00.171" v="2409" actId="20577"/>
        <pc:sldMkLst>
          <pc:docMk/>
          <pc:sldMk cId="0" sldId="284"/>
        </pc:sldMkLst>
        <pc:spChg chg="mod">
          <ac:chgData name="Steve Jones" userId="3314f146-145e-4567-a80f-47985785d0e6" providerId="ADAL" clId="{E0C648B7-5A96-8B47-AB55-F004B870F91C}" dt="2023-02-05T18:02:00.171" v="2409" actId="20577"/>
          <ac:spMkLst>
            <pc:docMk/>
            <pc:sldMk cId="0" sldId="284"/>
            <ac:spMk id="381" creationId="{00000000-0000-0000-0000-000000000000}"/>
          </ac:spMkLst>
        </pc:spChg>
        <pc:picChg chg="del">
          <ac:chgData name="Steve Jones" userId="3314f146-145e-4567-a80f-47985785d0e6" providerId="ADAL" clId="{E0C648B7-5A96-8B47-AB55-F004B870F91C}" dt="2023-02-04T17:51:59.429" v="54" actId="478"/>
          <ac:picMkLst>
            <pc:docMk/>
            <pc:sldMk cId="0" sldId="284"/>
            <ac:picMk id="382" creationId="{00000000-0000-0000-0000-000000000000}"/>
          </ac:picMkLst>
        </pc:picChg>
      </pc:sldChg>
      <pc:sldChg chg="delSp modSp mod">
        <pc:chgData name="Steve Jones" userId="3314f146-145e-4567-a80f-47985785d0e6" providerId="ADAL" clId="{E0C648B7-5A96-8B47-AB55-F004B870F91C}" dt="2023-02-05T18:02:48.574" v="2412" actId="20577"/>
        <pc:sldMkLst>
          <pc:docMk/>
          <pc:sldMk cId="0" sldId="285"/>
        </pc:sldMkLst>
        <pc:spChg chg="mod">
          <ac:chgData name="Steve Jones" userId="3314f146-145e-4567-a80f-47985785d0e6" providerId="ADAL" clId="{E0C648B7-5A96-8B47-AB55-F004B870F91C}" dt="2023-02-05T18:02:35.982" v="2410" actId="14100"/>
          <ac:spMkLst>
            <pc:docMk/>
            <pc:sldMk cId="0" sldId="285"/>
            <ac:spMk id="388" creationId="{00000000-0000-0000-0000-000000000000}"/>
          </ac:spMkLst>
        </pc:spChg>
        <pc:spChg chg="mod">
          <ac:chgData name="Steve Jones" userId="3314f146-145e-4567-a80f-47985785d0e6" providerId="ADAL" clId="{E0C648B7-5A96-8B47-AB55-F004B870F91C}" dt="2023-02-05T18:02:48.574" v="2412" actId="20577"/>
          <ac:spMkLst>
            <pc:docMk/>
            <pc:sldMk cId="0" sldId="285"/>
            <ac:spMk id="389" creationId="{00000000-0000-0000-0000-000000000000}"/>
          </ac:spMkLst>
        </pc:spChg>
        <pc:picChg chg="del">
          <ac:chgData name="Steve Jones" userId="3314f146-145e-4567-a80f-47985785d0e6" providerId="ADAL" clId="{E0C648B7-5A96-8B47-AB55-F004B870F91C}" dt="2023-02-04T17:52:01.048" v="55" actId="478"/>
          <ac:picMkLst>
            <pc:docMk/>
            <pc:sldMk cId="0" sldId="285"/>
            <ac:picMk id="390" creationId="{00000000-0000-0000-0000-000000000000}"/>
          </ac:picMkLst>
        </pc:picChg>
      </pc:sldChg>
      <pc:sldChg chg="delSp modSp mod">
        <pc:chgData name="Steve Jones" userId="3314f146-145e-4567-a80f-47985785d0e6" providerId="ADAL" clId="{E0C648B7-5A96-8B47-AB55-F004B870F91C}" dt="2023-02-05T18:04:34.482" v="2426" actId="20577"/>
        <pc:sldMkLst>
          <pc:docMk/>
          <pc:sldMk cId="0" sldId="286"/>
        </pc:sldMkLst>
        <pc:spChg chg="mod">
          <ac:chgData name="Steve Jones" userId="3314f146-145e-4567-a80f-47985785d0e6" providerId="ADAL" clId="{E0C648B7-5A96-8B47-AB55-F004B870F91C}" dt="2023-02-05T18:03:10.859" v="2414" actId="14100"/>
          <ac:spMkLst>
            <pc:docMk/>
            <pc:sldMk cId="0" sldId="286"/>
            <ac:spMk id="396" creationId="{00000000-0000-0000-0000-000000000000}"/>
          </ac:spMkLst>
        </pc:spChg>
        <pc:spChg chg="mod">
          <ac:chgData name="Steve Jones" userId="3314f146-145e-4567-a80f-47985785d0e6" providerId="ADAL" clId="{E0C648B7-5A96-8B47-AB55-F004B870F91C}" dt="2023-02-05T18:04:34.482" v="2426" actId="20577"/>
          <ac:spMkLst>
            <pc:docMk/>
            <pc:sldMk cId="0" sldId="286"/>
            <ac:spMk id="398" creationId="{00000000-0000-0000-0000-000000000000}"/>
          </ac:spMkLst>
        </pc:spChg>
        <pc:picChg chg="del">
          <ac:chgData name="Steve Jones" userId="3314f146-145e-4567-a80f-47985785d0e6" providerId="ADAL" clId="{E0C648B7-5A96-8B47-AB55-F004B870F91C}" dt="2023-02-04T17:52:03.512" v="56" actId="478"/>
          <ac:picMkLst>
            <pc:docMk/>
            <pc:sldMk cId="0" sldId="286"/>
            <ac:picMk id="399" creationId="{00000000-0000-0000-0000-000000000000}"/>
          </ac:picMkLst>
        </pc:picChg>
      </pc:sldChg>
      <pc:sldChg chg="delSp modSp del mod">
        <pc:chgData name="Steve Jones" userId="3314f146-145e-4567-a80f-47985785d0e6" providerId="ADAL" clId="{E0C648B7-5A96-8B47-AB55-F004B870F91C}" dt="2023-02-05T13:55:22.438" v="1046" actId="2696"/>
        <pc:sldMkLst>
          <pc:docMk/>
          <pc:sldMk cId="0" sldId="287"/>
        </pc:sldMkLst>
        <pc:spChg chg="mod">
          <ac:chgData name="Steve Jones" userId="3314f146-145e-4567-a80f-47985785d0e6" providerId="ADAL" clId="{E0C648B7-5A96-8B47-AB55-F004B870F91C}" dt="2023-02-05T13:54:48.010" v="1044" actId="20577"/>
          <ac:spMkLst>
            <pc:docMk/>
            <pc:sldMk cId="0" sldId="287"/>
            <ac:spMk id="405" creationId="{00000000-0000-0000-0000-000000000000}"/>
          </ac:spMkLst>
        </pc:spChg>
        <pc:picChg chg="del">
          <ac:chgData name="Steve Jones" userId="3314f146-145e-4567-a80f-47985785d0e6" providerId="ADAL" clId="{E0C648B7-5A96-8B47-AB55-F004B870F91C}" dt="2023-02-04T17:52:05.296" v="57" actId="478"/>
          <ac:picMkLst>
            <pc:docMk/>
            <pc:sldMk cId="0" sldId="287"/>
            <ac:picMk id="406" creationId="{00000000-0000-0000-0000-000000000000}"/>
          </ac:picMkLst>
        </pc:picChg>
      </pc:sldChg>
      <pc:sldChg chg="delSp mod">
        <pc:chgData name="Steve Jones" userId="3314f146-145e-4567-a80f-47985785d0e6" providerId="ADAL" clId="{E0C648B7-5A96-8B47-AB55-F004B870F91C}" dt="2023-02-04T17:52:08.151" v="58" actId="478"/>
        <pc:sldMkLst>
          <pc:docMk/>
          <pc:sldMk cId="0" sldId="288"/>
        </pc:sldMkLst>
        <pc:picChg chg="del">
          <ac:chgData name="Steve Jones" userId="3314f146-145e-4567-a80f-47985785d0e6" providerId="ADAL" clId="{E0C648B7-5A96-8B47-AB55-F004B870F91C}" dt="2023-02-04T17:52:08.151" v="58" actId="478"/>
          <ac:picMkLst>
            <pc:docMk/>
            <pc:sldMk cId="0" sldId="288"/>
            <ac:picMk id="413" creationId="{00000000-0000-0000-0000-000000000000}"/>
          </ac:picMkLst>
        </pc:picChg>
      </pc:sldChg>
      <pc:sldChg chg="modSp add mod">
        <pc:chgData name="Steve Jones" userId="3314f146-145e-4567-a80f-47985785d0e6" providerId="ADAL" clId="{E0C648B7-5A96-8B47-AB55-F004B870F91C}" dt="2023-02-05T04:34:53.925" v="829" actId="2711"/>
        <pc:sldMkLst>
          <pc:docMk/>
          <pc:sldMk cId="2267365309" sldId="289"/>
        </pc:sldMkLst>
        <pc:spChg chg="mod">
          <ac:chgData name="Steve Jones" userId="3314f146-145e-4567-a80f-47985785d0e6" providerId="ADAL" clId="{E0C648B7-5A96-8B47-AB55-F004B870F91C}" dt="2023-02-05T04:28:59.046" v="655" actId="404"/>
          <ac:spMkLst>
            <pc:docMk/>
            <pc:sldMk cId="2267365309" sldId="289"/>
            <ac:spMk id="289" creationId="{00000000-0000-0000-0000-000000000000}"/>
          </ac:spMkLst>
        </pc:spChg>
        <pc:spChg chg="mod">
          <ac:chgData name="Steve Jones" userId="3314f146-145e-4567-a80f-47985785d0e6" providerId="ADAL" clId="{E0C648B7-5A96-8B47-AB55-F004B870F91C}" dt="2023-02-05T04:34:53.925" v="829" actId="2711"/>
          <ac:spMkLst>
            <pc:docMk/>
            <pc:sldMk cId="2267365309" sldId="289"/>
            <ac:spMk id="290" creationId="{00000000-0000-0000-0000-000000000000}"/>
          </ac:spMkLst>
        </pc:spChg>
      </pc:sldChg>
      <pc:sldChg chg="modSp add mod">
        <pc:chgData name="Steve Jones" userId="3314f146-145e-4567-a80f-47985785d0e6" providerId="ADAL" clId="{E0C648B7-5A96-8B47-AB55-F004B870F91C}" dt="2023-02-05T04:25:04.427" v="624" actId="20577"/>
        <pc:sldMkLst>
          <pc:docMk/>
          <pc:sldMk cId="1078788035" sldId="290"/>
        </pc:sldMkLst>
        <pc:spChg chg="mod">
          <ac:chgData name="Steve Jones" userId="3314f146-145e-4567-a80f-47985785d0e6" providerId="ADAL" clId="{E0C648B7-5A96-8B47-AB55-F004B870F91C}" dt="2023-02-05T04:23:18.159" v="341" actId="14100"/>
          <ac:spMkLst>
            <pc:docMk/>
            <pc:sldMk cId="1078788035" sldId="290"/>
            <ac:spMk id="268" creationId="{00000000-0000-0000-0000-000000000000}"/>
          </ac:spMkLst>
        </pc:spChg>
        <pc:spChg chg="mod">
          <ac:chgData name="Steve Jones" userId="3314f146-145e-4567-a80f-47985785d0e6" providerId="ADAL" clId="{E0C648B7-5A96-8B47-AB55-F004B870F91C}" dt="2023-02-05T04:25:04.427" v="624" actId="20577"/>
          <ac:spMkLst>
            <pc:docMk/>
            <pc:sldMk cId="1078788035" sldId="290"/>
            <ac:spMk id="269" creationId="{00000000-0000-0000-0000-000000000000}"/>
          </ac:spMkLst>
        </pc:spChg>
      </pc:sldChg>
      <pc:sldChg chg="modSp add mod">
        <pc:chgData name="Steve Jones" userId="3314f146-145e-4567-a80f-47985785d0e6" providerId="ADAL" clId="{E0C648B7-5A96-8B47-AB55-F004B870F91C}" dt="2023-02-05T04:47:28.533" v="853" actId="14100"/>
        <pc:sldMkLst>
          <pc:docMk/>
          <pc:sldMk cId="3995846537" sldId="291"/>
        </pc:sldMkLst>
        <pc:spChg chg="mod">
          <ac:chgData name="Steve Jones" userId="3314f146-145e-4567-a80f-47985785d0e6" providerId="ADAL" clId="{E0C648B7-5A96-8B47-AB55-F004B870F91C}" dt="2023-02-05T04:47:20.740" v="851" actId="14100"/>
          <ac:spMkLst>
            <pc:docMk/>
            <pc:sldMk cId="3995846537" sldId="291"/>
            <ac:spMk id="289" creationId="{00000000-0000-0000-0000-000000000000}"/>
          </ac:spMkLst>
        </pc:spChg>
        <pc:spChg chg="mod">
          <ac:chgData name="Steve Jones" userId="3314f146-145e-4567-a80f-47985785d0e6" providerId="ADAL" clId="{E0C648B7-5A96-8B47-AB55-F004B870F91C}" dt="2023-02-05T04:47:28.533" v="853" actId="14100"/>
          <ac:spMkLst>
            <pc:docMk/>
            <pc:sldMk cId="3995846537" sldId="291"/>
            <ac:spMk id="290" creationId="{00000000-0000-0000-0000-000000000000}"/>
          </ac:spMkLst>
        </pc:spChg>
      </pc:sldChg>
      <pc:sldChg chg="add">
        <pc:chgData name="Steve Jones" userId="3314f146-145e-4567-a80f-47985785d0e6" providerId="ADAL" clId="{E0C648B7-5A96-8B47-AB55-F004B870F91C}" dt="2023-02-05T13:55:15.846" v="1045"/>
        <pc:sldMkLst>
          <pc:docMk/>
          <pc:sldMk cId="0" sldId="292"/>
        </pc:sldMkLst>
      </pc:sldChg>
      <pc:sldMasterChg chg="addSp modSp mod">
        <pc:chgData name="Steve Jones" userId="3314f146-145e-4567-a80f-47985785d0e6" providerId="ADAL" clId="{E0C648B7-5A96-8B47-AB55-F004B870F91C}" dt="2023-02-04T17:50:41.442" v="28" actId="1076"/>
        <pc:sldMasterMkLst>
          <pc:docMk/>
          <pc:sldMasterMk cId="0" sldId="2147483662"/>
        </pc:sldMasterMkLst>
        <pc:picChg chg="add mod">
          <ac:chgData name="Steve Jones" userId="3314f146-145e-4567-a80f-47985785d0e6" providerId="ADAL" clId="{E0C648B7-5A96-8B47-AB55-F004B870F91C}" dt="2023-02-04T17:50:41.442" v="28" actId="1076"/>
          <ac:picMkLst>
            <pc:docMk/>
            <pc:sldMasterMk cId="0" sldId="2147483662"/>
            <ac:picMk id="2" creationId="{CAA9B15B-171A-BD7F-70EE-5DE5B9C226A9}"/>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42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713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376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3eaae70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3eaae70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83eaae70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26090" y="1452242"/>
            <a:ext cx="4977300" cy="921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2"/>
              </a:buClr>
              <a:buSzPts val="2400"/>
              <a:buFont typeface="Arial"/>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dt" idx="10"/>
          </p:nvPr>
        </p:nvSpPr>
        <p:spPr>
          <a:xfrm>
            <a:off x="326090" y="2442916"/>
            <a:ext cx="2057400" cy="274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9966" y="283347"/>
            <a:ext cx="8166900" cy="7530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2400"/>
              <a:buFont typeface="Arial"/>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5"/>
          <p:cNvSpPr txBox="1">
            <a:spLocks noGrp="1"/>
          </p:cNvSpPr>
          <p:nvPr>
            <p:ph type="sldNum" idx="12"/>
          </p:nvPr>
        </p:nvSpPr>
        <p:spPr>
          <a:xfrm>
            <a:off x="4743020" y="4732029"/>
            <a:ext cx="457200" cy="211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
        <p:nvSpPr>
          <p:cNvPr id="61" name="Google Shape;61;p15"/>
          <p:cNvSpPr txBox="1">
            <a:spLocks noGrp="1"/>
          </p:cNvSpPr>
          <p:nvPr>
            <p:ph type="body" idx="1"/>
          </p:nvPr>
        </p:nvSpPr>
        <p:spPr>
          <a:xfrm>
            <a:off x="628650" y="1436279"/>
            <a:ext cx="6706200" cy="914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32740" algn="l" rtl="0">
              <a:spcBef>
                <a:spcPts val="1600"/>
              </a:spcBef>
              <a:spcAft>
                <a:spcPts val="0"/>
              </a:spcAft>
              <a:buSzPts val="1640"/>
              <a:buFont typeface="Noto Sans Symbols"/>
              <a:buChar char="▪"/>
              <a:defRPr/>
            </a:lvl2pPr>
            <a:lvl3pPr marL="1371600" lvl="2" indent="-342900" algn="l" rtl="0">
              <a:spcBef>
                <a:spcPts val="1600"/>
              </a:spcBef>
              <a:spcAft>
                <a:spcPts val="0"/>
              </a:spcAft>
              <a:buSzPts val="1800"/>
              <a:buFont typeface="Helvetica Neue"/>
              <a:buChar char="-"/>
              <a:defRPr/>
            </a:lvl3pPr>
            <a:lvl4pPr marL="1828800" lvl="3" indent="-331469" algn="l" rtl="0">
              <a:spcBef>
                <a:spcPts val="1600"/>
              </a:spcBef>
              <a:spcAft>
                <a:spcPts val="0"/>
              </a:spcAft>
              <a:buSzPts val="1620"/>
              <a:buChar char="●"/>
              <a:defRPr/>
            </a:lvl4pPr>
            <a:lvl5pPr marL="2286000" lvl="4" indent="-299466" algn="l" rtl="0">
              <a:spcBef>
                <a:spcPts val="1600"/>
              </a:spcBef>
              <a:spcAft>
                <a:spcPts val="0"/>
              </a:spcAft>
              <a:buSzPts val="1116"/>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2" name="Picture 1">
            <a:extLst>
              <a:ext uri="{FF2B5EF4-FFF2-40B4-BE49-F238E27FC236}">
                <a16:creationId xmlns:a16="http://schemas.microsoft.com/office/drawing/2014/main" id="{CAA9B15B-171A-BD7F-70EE-5DE5B9C226A9}"/>
              </a:ext>
            </a:extLst>
          </p:cNvPr>
          <p:cNvPicPr>
            <a:picLocks noChangeAspect="1"/>
          </p:cNvPicPr>
          <p:nvPr userDrawn="1"/>
        </p:nvPicPr>
        <p:blipFill>
          <a:blip r:embed="rId16"/>
          <a:stretch>
            <a:fillRect/>
          </a:stretch>
        </p:blipFill>
        <p:spPr>
          <a:xfrm>
            <a:off x="311700" y="4675817"/>
            <a:ext cx="838200" cy="3810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cisco.com/" TargetMode="External"/><Relationship Id="rId7" Type="http://schemas.openxmlformats.org/officeDocument/2006/relationships/hyperlink" Target="https://automatetheboringstuff.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amazon.com/Learn-Python-Hard-Way-Introduction/dp/0134692888" TargetMode="External"/><Relationship Id="rId5" Type="http://schemas.openxmlformats.org/officeDocument/2006/relationships/hyperlink" Target="https://www.pythonanywhere.com/" TargetMode="External"/><Relationship Id="rId4" Type="http://schemas.openxmlformats.org/officeDocument/2006/relationships/hyperlink" Target="https://www.learnpython.or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p:nvPr/>
        </p:nvSpPr>
        <p:spPr>
          <a:xfrm>
            <a:off x="2002972" y="4835723"/>
            <a:ext cx="686235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b="0" i="0" u="none" strike="noStrike" cap="none">
                <a:solidFill>
                  <a:schemeClr val="lt1"/>
                </a:solidFill>
                <a:latin typeface="Arial"/>
                <a:ea typeface="Arial"/>
                <a:cs typeface="Arial"/>
                <a:sym typeface="Arial"/>
              </a:rPr>
              <a:t>© 2017 Presidio, Inc. All rights reserved. Proprietary and Confidential. Use of any part of this</a:t>
            </a:r>
            <a:br>
              <a:rPr lang="en-US" sz="600" b="0" i="0" u="none" strike="noStrike" cap="none">
                <a:solidFill>
                  <a:schemeClr val="lt1"/>
                </a:solidFill>
                <a:latin typeface="Arial"/>
                <a:ea typeface="Arial"/>
                <a:cs typeface="Arial"/>
                <a:sym typeface="Arial"/>
              </a:rPr>
            </a:br>
            <a:r>
              <a:rPr lang="en-US" sz="600" b="0" i="0" u="none" strike="noStrike" cap="none">
                <a:solidFill>
                  <a:schemeClr val="lt1"/>
                </a:solidFill>
                <a:latin typeface="Arial"/>
                <a:ea typeface="Arial"/>
                <a:cs typeface="Arial"/>
                <a:sym typeface="Arial"/>
              </a:rPr>
              <a:t> document without the express written consent of Presidio, Inc. is prohibited.</a:t>
            </a:r>
            <a:endParaRPr/>
          </a:p>
        </p:txBody>
      </p:sp>
      <p:pic>
        <p:nvPicPr>
          <p:cNvPr id="68" name="Google Shape;68;p16"/>
          <p:cNvPicPr preferRelativeResize="0"/>
          <p:nvPr/>
        </p:nvPicPr>
        <p:blipFill rotWithShape="1">
          <a:blip r:embed="rId3">
            <a:alphaModFix/>
          </a:blip>
          <a:srcRect/>
          <a:stretch/>
        </p:blipFill>
        <p:spPr>
          <a:xfrm>
            <a:off x="3240072" y="982980"/>
            <a:ext cx="5903923" cy="4162269"/>
          </a:xfrm>
          <a:prstGeom prst="rect">
            <a:avLst/>
          </a:prstGeom>
          <a:noFill/>
          <a:ln>
            <a:noFill/>
          </a:ln>
        </p:spPr>
      </p:pic>
      <p:sp>
        <p:nvSpPr>
          <p:cNvPr id="70" name="Google Shape;70;p16"/>
          <p:cNvSpPr txBox="1">
            <a:spLocks noGrp="1"/>
          </p:cNvSpPr>
          <p:nvPr>
            <p:ph type="title"/>
          </p:nvPr>
        </p:nvSpPr>
        <p:spPr>
          <a:xfrm>
            <a:off x="326090" y="1749286"/>
            <a:ext cx="4977392" cy="6243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Roboto"/>
              <a:buNone/>
            </a:pPr>
            <a:r>
              <a:rPr lang="en-US" sz="3200" dirty="0">
                <a:latin typeface="Roboto"/>
                <a:ea typeface="Roboto"/>
                <a:cs typeface="Roboto"/>
                <a:sym typeface="Roboto"/>
              </a:rPr>
              <a:t>Python Networking 101</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Netmiko</a:t>
            </a:r>
            <a:endParaRPr sz="3600" dirty="0">
              <a:solidFill>
                <a:schemeClr val="dk2"/>
              </a:solidFill>
              <a:latin typeface="Roboto"/>
              <a:ea typeface="Roboto"/>
              <a:cs typeface="Roboto"/>
              <a:sym typeface="Roboto"/>
            </a:endParaRPr>
          </a:p>
        </p:txBody>
      </p:sp>
      <p:sp>
        <p:nvSpPr>
          <p:cNvPr id="145" name="Google Shape;145;p25"/>
          <p:cNvSpPr/>
          <p:nvPr/>
        </p:nvSpPr>
        <p:spPr>
          <a:xfrm>
            <a:off x="248285" y="1281553"/>
            <a:ext cx="8648911" cy="284828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net_connect.config_mode() -- Enter into config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net_connect.check_config_mode() -- Check if you are in config mode, return a boolean</a:t>
            </a:r>
            <a:endParaRPr sz="140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net_connect.exit_config_mode() -- Exit config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net_connect.clear_buffer() -- Clear the output buffer on the remote device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net_connect.enable() -- Enter enable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net_connect.exit_enable_mode() -- Exit enable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net_connect.find_prompt() -- Return the current router prompt</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net_connect.commit(arguments) -- Execute a commit action on Juniper and IOS-XR</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net_connect.disconnect() -- Close the SSH connection</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net_connect.send_command(arguments) -- Send command down the SSH channel, return output back</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net_connect.send_config_set(arguments) -- Send a set of configuration commands to remote device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net_connect.send_config_from_file(arguments) -- Send a set of configuration commands loaded from a file</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Connect to Switch - Steps</a:t>
            </a:r>
            <a:endParaRPr sz="3600">
              <a:solidFill>
                <a:schemeClr val="dk2"/>
              </a:solidFill>
              <a:latin typeface="Roboto"/>
              <a:ea typeface="Roboto"/>
              <a:cs typeface="Roboto"/>
              <a:sym typeface="Roboto"/>
            </a:endParaRPr>
          </a:p>
        </p:txBody>
      </p:sp>
      <p:sp>
        <p:nvSpPr>
          <p:cNvPr id="269" name="Google Shape;269;p28"/>
          <p:cNvSpPr txBox="1"/>
          <p:nvPr/>
        </p:nvSpPr>
        <p:spPr>
          <a:xfrm>
            <a:off x="208721" y="1263515"/>
            <a:ext cx="9104075" cy="298767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400">
                <a:solidFill>
                  <a:srgbClr val="CC0099"/>
                </a:solidFill>
                <a:latin typeface="Arial"/>
                <a:ea typeface="Arial"/>
                <a:cs typeface="Arial"/>
                <a:sym typeface="Arial"/>
              </a:rPr>
              <a:t># Connect to the Switch</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Get the prompt output to a variable</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Print the Prompt output</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Disconnect from the Switch</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Exit</a:t>
            </a:r>
            <a:endParaRPr sz="1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Connect to Switch – Required information</a:t>
            </a:r>
            <a:endParaRPr sz="3600" dirty="0">
              <a:solidFill>
                <a:schemeClr val="dk2"/>
              </a:solidFill>
              <a:latin typeface="Roboto"/>
              <a:ea typeface="Roboto"/>
              <a:cs typeface="Roboto"/>
              <a:sym typeface="Roboto"/>
            </a:endParaRPr>
          </a:p>
        </p:txBody>
      </p:sp>
      <p:sp>
        <p:nvSpPr>
          <p:cNvPr id="269" name="Google Shape;269;p28"/>
          <p:cNvSpPr txBox="1"/>
          <p:nvPr/>
        </p:nvSpPr>
        <p:spPr>
          <a:xfrm>
            <a:off x="208721" y="1263515"/>
            <a:ext cx="8839863" cy="298767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dirty="0">
                <a:solidFill>
                  <a:schemeClr val="dk1"/>
                </a:solidFill>
              </a:rPr>
              <a:t>Switch IP Address:	192.168.128.151</a:t>
            </a:r>
          </a:p>
          <a:p>
            <a:pPr marL="0" marR="0" lvl="0" indent="0" algn="l" rtl="0">
              <a:lnSpc>
                <a:spcPct val="107000"/>
              </a:lnSpc>
              <a:spcBef>
                <a:spcPts val="0"/>
              </a:spcBef>
              <a:spcAft>
                <a:spcPts val="0"/>
              </a:spcAft>
              <a:buNone/>
            </a:pPr>
            <a:r>
              <a:rPr lang="en-US" dirty="0">
                <a:solidFill>
                  <a:schemeClr val="dk1"/>
                </a:solidFill>
              </a:rPr>
              <a:t>Switch Type:	IOSXE</a:t>
            </a:r>
          </a:p>
          <a:p>
            <a:pPr marL="0" marR="0" lvl="0" indent="0" algn="l" rtl="0">
              <a:lnSpc>
                <a:spcPct val="107000"/>
              </a:lnSpc>
              <a:spcBef>
                <a:spcPts val="0"/>
              </a:spcBef>
              <a:spcAft>
                <a:spcPts val="0"/>
              </a:spcAft>
              <a:buNone/>
            </a:pPr>
            <a:r>
              <a:rPr lang="en-US" dirty="0">
                <a:solidFill>
                  <a:schemeClr val="dk1"/>
                </a:solidFill>
              </a:rPr>
              <a:t>SSH Login Name: 	admin</a:t>
            </a:r>
          </a:p>
          <a:p>
            <a:pPr marL="0" marR="0" lvl="0" indent="0" algn="l" rtl="0">
              <a:lnSpc>
                <a:spcPct val="107000"/>
              </a:lnSpc>
              <a:spcBef>
                <a:spcPts val="0"/>
              </a:spcBef>
              <a:spcAft>
                <a:spcPts val="0"/>
              </a:spcAft>
              <a:buNone/>
            </a:pPr>
            <a:r>
              <a:rPr lang="en-US" sz="1400" dirty="0">
                <a:solidFill>
                  <a:schemeClr val="dk1"/>
                </a:solidFill>
                <a:latin typeface="Arial"/>
                <a:ea typeface="Arial"/>
                <a:cs typeface="Arial"/>
                <a:sym typeface="Arial"/>
              </a:rPr>
              <a:t>SSH Password: 	cisco123!</a:t>
            </a:r>
          </a:p>
          <a:p>
            <a:pPr marL="0" marR="0" lvl="0" indent="0" algn="l" rtl="0">
              <a:lnSpc>
                <a:spcPct val="107000"/>
              </a:lnSpc>
              <a:spcBef>
                <a:spcPts val="0"/>
              </a:spcBef>
              <a:spcAft>
                <a:spcPts val="0"/>
              </a:spcAft>
              <a:buNone/>
            </a:pPr>
            <a:r>
              <a:rPr lang="en-US" dirty="0">
                <a:solidFill>
                  <a:schemeClr val="dk1"/>
                </a:solidFill>
              </a:rPr>
              <a:t>Enable Password: 	Cisco123!</a:t>
            </a:r>
          </a:p>
          <a:p>
            <a:pPr marL="0" marR="0" lvl="0" indent="0" algn="l" rtl="0">
              <a:lnSpc>
                <a:spcPct val="107000"/>
              </a:lnSpc>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dirty="0">
                <a:solidFill>
                  <a:schemeClr val="dk1"/>
                </a:solidFill>
              </a:rPr>
              <a:t>Netmiko uses SSH to make a connection and pass very familiar IOS commands to the switch, and performs output parsing for you.</a:t>
            </a:r>
          </a:p>
          <a:p>
            <a:pPr marL="0" marR="0" lvl="0" indent="0" algn="l" rtl="0">
              <a:lnSpc>
                <a:spcPct val="107000"/>
              </a:lnSpc>
              <a:spcBef>
                <a:spcPts val="0"/>
              </a:spcBef>
              <a:spcAft>
                <a:spcPts val="0"/>
              </a:spcAft>
              <a:buNone/>
            </a:pPr>
            <a:endParaRPr lang="en-US" dirty="0">
              <a:solidFill>
                <a:schemeClr val="dk1"/>
              </a:solidFill>
            </a:endParaRPr>
          </a:p>
          <a:p>
            <a:pPr marL="0" marR="0" lvl="0" indent="0" algn="l" rtl="0">
              <a:lnSpc>
                <a:spcPct val="107000"/>
              </a:lnSpc>
              <a:spcBef>
                <a:spcPts val="0"/>
              </a:spcBef>
              <a:spcAft>
                <a:spcPts val="0"/>
              </a:spcAft>
              <a:buNone/>
            </a:pPr>
            <a:r>
              <a:rPr lang="en-US" dirty="0">
                <a:solidFill>
                  <a:schemeClr val="dk1"/>
                </a:solidFill>
              </a:rPr>
              <a:t>Netmiko can also make configuration changes. </a:t>
            </a:r>
            <a:endParaRPr sz="1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878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Connect to Switch - Code</a:t>
            </a:r>
            <a:endParaRPr sz="3600">
              <a:solidFill>
                <a:schemeClr val="dk2"/>
              </a:solidFill>
              <a:latin typeface="Roboto"/>
              <a:ea typeface="Roboto"/>
              <a:cs typeface="Roboto"/>
              <a:sym typeface="Roboto"/>
            </a:endParaRPr>
          </a:p>
        </p:txBody>
      </p:sp>
      <p:sp>
        <p:nvSpPr>
          <p:cNvPr id="276" name="Google Shape;276;p29"/>
          <p:cNvSpPr txBox="1"/>
          <p:nvPr/>
        </p:nvSpPr>
        <p:spPr>
          <a:xfrm>
            <a:off x="278295" y="1024203"/>
            <a:ext cx="8802096" cy="35637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ios_type</a:t>
            </a:r>
            <a:r>
              <a:rPr lang="en-US" sz="1400" dirty="0">
                <a:solidFill>
                  <a:srgbClr val="CC0099"/>
                </a:solidFill>
                <a:latin typeface="Arial"/>
                <a:ea typeface="Arial"/>
                <a:cs typeface="Arial"/>
                <a:sym typeface="Arial"/>
              </a:rPr>
              <a:t> = “</a:t>
            </a:r>
            <a:r>
              <a:rPr lang="en-US" sz="1400" dirty="0" err="1">
                <a:solidFill>
                  <a:srgbClr val="CC0099"/>
                </a:solidFill>
                <a:latin typeface="Arial"/>
                <a:ea typeface="Arial"/>
                <a:cs typeface="Arial"/>
                <a:sym typeface="Arial"/>
              </a:rPr>
              <a:t>cisco_xe</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ip_addr</a:t>
            </a:r>
            <a:r>
              <a:rPr lang="en-US" sz="14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4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net_connect</a:t>
            </a:r>
            <a:r>
              <a:rPr lang="en-US" sz="1400" dirty="0">
                <a:solidFill>
                  <a:srgbClr val="CC0099"/>
                </a:solidFill>
                <a:latin typeface="Arial"/>
                <a:ea typeface="Arial"/>
                <a:cs typeface="Arial"/>
                <a:sym typeface="Arial"/>
              </a:rPr>
              <a:t> = ConnectHandler(</a:t>
            </a:r>
            <a:r>
              <a:rPr lang="en-US" sz="1400" dirty="0" err="1">
                <a:solidFill>
                  <a:srgbClr val="CC0099"/>
                </a:solidFill>
                <a:latin typeface="Arial"/>
                <a:ea typeface="Arial"/>
                <a:cs typeface="Arial"/>
                <a:sym typeface="Arial"/>
              </a:rPr>
              <a:t>device_type</a:t>
            </a:r>
            <a:r>
              <a:rPr lang="en-US" sz="1400" dirty="0">
                <a:solidFill>
                  <a:srgbClr val="CC0099"/>
                </a:solidFill>
                <a:latin typeface="Arial"/>
                <a:ea typeface="Arial"/>
                <a:cs typeface="Arial"/>
                <a:sym typeface="Arial"/>
              </a:rPr>
              <a:t>=</a:t>
            </a:r>
            <a:r>
              <a:rPr lang="en-US" sz="1400" dirty="0" err="1">
                <a:solidFill>
                  <a:srgbClr val="CC0099"/>
                </a:solidFill>
                <a:latin typeface="Arial"/>
                <a:ea typeface="Arial"/>
                <a:cs typeface="Arial"/>
                <a:sym typeface="Arial"/>
              </a:rPr>
              <a:t>ios_type</a:t>
            </a:r>
            <a:r>
              <a:rPr lang="en-US" sz="1400" dirty="0">
                <a:solidFill>
                  <a:srgbClr val="CC0099"/>
                </a:solidFill>
                <a:latin typeface="Arial"/>
                <a:ea typeface="Arial"/>
                <a:cs typeface="Arial"/>
                <a:sym typeface="Arial"/>
              </a:rPr>
              <a:t>, </a:t>
            </a:r>
            <a:r>
              <a:rPr lang="en-US" sz="1400" dirty="0" err="1">
                <a:solidFill>
                  <a:srgbClr val="CC0099"/>
                </a:solidFill>
                <a:latin typeface="Arial"/>
                <a:ea typeface="Arial"/>
                <a:cs typeface="Arial"/>
                <a:sym typeface="Arial"/>
              </a:rPr>
              <a:t>ip</a:t>
            </a:r>
            <a:r>
              <a:rPr lang="en-US" sz="1400" dirty="0">
                <a:solidFill>
                  <a:srgbClr val="CC0099"/>
                </a:solidFill>
                <a:latin typeface="Arial"/>
                <a:ea typeface="Arial"/>
                <a:cs typeface="Arial"/>
                <a:sym typeface="Arial"/>
              </a:rPr>
              <a:t>=</a:t>
            </a:r>
            <a:r>
              <a:rPr lang="en-US" sz="1400" dirty="0" err="1">
                <a:solidFill>
                  <a:srgbClr val="CC0099"/>
                </a:solidFill>
                <a:latin typeface="Arial"/>
                <a:ea typeface="Arial"/>
                <a:cs typeface="Arial"/>
                <a:sym typeface="Arial"/>
              </a:rPr>
              <a:t>ip_addr</a:t>
            </a:r>
            <a:r>
              <a:rPr lang="en-US" sz="14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output = </a:t>
            </a:r>
            <a:r>
              <a:rPr lang="en-US" sz="1400" dirty="0" err="1">
                <a:solidFill>
                  <a:srgbClr val="CC0099"/>
                </a:solidFill>
                <a:latin typeface="Arial"/>
                <a:ea typeface="Arial"/>
                <a:cs typeface="Arial"/>
                <a:sym typeface="Arial"/>
              </a:rPr>
              <a:t>net_connect.find_prompt</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endParaRPr lang="en-US" sz="14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'LAB'&gt;’ – Returns the current prompt as Unicode string</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net_connect.disconnect</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exit()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p:nvPr/>
        </p:nvSpPr>
        <p:spPr>
          <a:xfrm>
            <a:off x="109431" y="0"/>
            <a:ext cx="78965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Switch Information - Steps</a:t>
            </a:r>
            <a:endParaRPr sz="3600">
              <a:solidFill>
                <a:schemeClr val="dk2"/>
              </a:solidFill>
              <a:latin typeface="Roboto"/>
              <a:ea typeface="Roboto"/>
              <a:cs typeface="Roboto"/>
              <a:sym typeface="Roboto"/>
            </a:endParaRPr>
          </a:p>
        </p:txBody>
      </p:sp>
      <p:sp>
        <p:nvSpPr>
          <p:cNvPr id="283" name="Google Shape;283;p30"/>
          <p:cNvSpPr txBox="1"/>
          <p:nvPr/>
        </p:nvSpPr>
        <p:spPr>
          <a:xfrm>
            <a:off x="268356" y="1313211"/>
            <a:ext cx="9104075" cy="298767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400">
                <a:solidFill>
                  <a:srgbClr val="CC0099"/>
                </a:solidFill>
                <a:latin typeface="Arial"/>
                <a:ea typeface="Arial"/>
                <a:cs typeface="Arial"/>
                <a:sym typeface="Arial"/>
              </a:rPr>
              <a:t># Connect to the Switch</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Send a Command to get list of Active Interfaces</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Print the Command output</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Disconnect from the Switch</a:t>
            </a:r>
            <a:endParaRPr/>
          </a:p>
          <a:p>
            <a:pPr marL="0" marR="0" lvl="0" indent="0" algn="l" rtl="0">
              <a:lnSpc>
                <a:spcPct val="107000"/>
              </a:lnSpc>
              <a:spcBef>
                <a:spcPts val="800"/>
              </a:spcBef>
              <a:spcAft>
                <a:spcPts val="0"/>
              </a:spcAft>
              <a:buNone/>
            </a:pPr>
            <a:endParaRPr sz="14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400">
                <a:solidFill>
                  <a:srgbClr val="CC0099"/>
                </a:solidFill>
                <a:latin typeface="Arial"/>
                <a:ea typeface="Arial"/>
                <a:cs typeface="Arial"/>
                <a:sym typeface="Arial"/>
              </a:rPr>
              <a:t># Exit</a:t>
            </a:r>
            <a:endParaRPr sz="1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1" y="0"/>
            <a:ext cx="835870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Switch Information - Code</a:t>
            </a:r>
            <a:endParaRPr sz="3600">
              <a:solidFill>
                <a:schemeClr val="dk2"/>
              </a:solidFill>
              <a:latin typeface="Roboto"/>
              <a:ea typeface="Roboto"/>
              <a:cs typeface="Roboto"/>
              <a:sym typeface="Roboto"/>
            </a:endParaRPr>
          </a:p>
        </p:txBody>
      </p:sp>
      <p:sp>
        <p:nvSpPr>
          <p:cNvPr id="290" name="Google Shape;290;p31"/>
          <p:cNvSpPr/>
          <p:nvPr/>
        </p:nvSpPr>
        <p:spPr>
          <a:xfrm>
            <a:off x="187536" y="777584"/>
            <a:ext cx="8892854" cy="389247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 int brief | include up')</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Vlan1                  192.168.128.151 YES NVRAM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GigabitEthernet0/7     unassigned      YES unset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GigabitEthernet0/8     unassigned      YES unset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GigabitEthernet0/9     unassigned      YES unset  up                    up</a:t>
            </a:r>
            <a:endParaRPr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1" y="0"/>
            <a:ext cx="835870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2"/>
                </a:solidFill>
                <a:latin typeface="Roboto"/>
                <a:ea typeface="Roboto"/>
                <a:cs typeface="Roboto"/>
                <a:sym typeface="Roboto"/>
              </a:rPr>
              <a:t>But what if we wanted to know each interface description?</a:t>
            </a:r>
            <a:endParaRPr sz="2800" dirty="0">
              <a:solidFill>
                <a:schemeClr val="dk2"/>
              </a:solidFill>
              <a:latin typeface="Roboto"/>
              <a:ea typeface="Roboto"/>
              <a:cs typeface="Roboto"/>
              <a:sym typeface="Roboto"/>
            </a:endParaRPr>
          </a:p>
        </p:txBody>
      </p:sp>
      <p:sp>
        <p:nvSpPr>
          <p:cNvPr id="290" name="Google Shape;290;p31"/>
          <p:cNvSpPr/>
          <p:nvPr/>
        </p:nvSpPr>
        <p:spPr>
          <a:xfrm>
            <a:off x="125573" y="834885"/>
            <a:ext cx="8892854" cy="390409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a:solidFill>
                  <a:srgbClr val="CC0099"/>
                </a:solidFill>
              </a:rPr>
              <a:t>int description </a:t>
            </a:r>
            <a:r>
              <a:rPr lang="en-US" sz="1200" dirty="0">
                <a:solidFill>
                  <a:srgbClr val="CC0099"/>
                </a:solidFill>
                <a:latin typeface="Arial"/>
                <a:ea typeface="Arial"/>
                <a:cs typeface="Arial"/>
                <a:sym typeface="Arial"/>
              </a:rPr>
              <a:t> | include up')</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Vl1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Gi0/7                          up             up       Meraki MX67 WAN port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Gi0/8                          up             up       raspberry pi 1</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Gi0/9                          up             up       Cisco 3560CX</a:t>
            </a:r>
            <a:endParaRP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736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0"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2"/>
                </a:solidFill>
                <a:latin typeface="Roboto"/>
                <a:ea typeface="Roboto"/>
                <a:cs typeface="Roboto"/>
                <a:sym typeface="Roboto"/>
              </a:rPr>
              <a:t>What about finding the connected neighbors via CDP?</a:t>
            </a:r>
            <a:endParaRPr sz="2800" dirty="0">
              <a:solidFill>
                <a:schemeClr val="dk2"/>
              </a:solidFill>
              <a:latin typeface="Roboto"/>
              <a:ea typeface="Roboto"/>
              <a:cs typeface="Roboto"/>
              <a:sym typeface="Roboto"/>
            </a:endParaRPr>
          </a:p>
        </p:txBody>
      </p:sp>
      <p:sp>
        <p:nvSpPr>
          <p:cNvPr id="290" name="Google Shape;290;p31"/>
          <p:cNvSpPr/>
          <p:nvPr/>
        </p:nvSpPr>
        <p:spPr>
          <a:xfrm>
            <a:off x="109430" y="646331"/>
            <a:ext cx="8892854" cy="3981328"/>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err="1">
                <a:solidFill>
                  <a:srgbClr val="CC0099"/>
                </a:solidFill>
              </a:rPr>
              <a:t>cdp</a:t>
            </a:r>
            <a:r>
              <a:rPr lang="en-US" sz="1200" dirty="0">
                <a:solidFill>
                  <a:srgbClr val="CC0099"/>
                </a:solidFill>
              </a:rPr>
              <a:t> neighbors</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Device ID        Local </a:t>
            </a:r>
            <a:r>
              <a:rPr lang="en-US" sz="1200" dirty="0" err="1">
                <a:latin typeface="Courier New" panose="02070309020205020404" pitchFamily="49" charset="0"/>
                <a:cs typeface="Courier New" panose="02070309020205020404" pitchFamily="49" charset="0"/>
              </a:rPr>
              <a:t>Intrfce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Holdtme</a:t>
            </a:r>
            <a:r>
              <a:rPr lang="en-US" sz="1200" dirty="0">
                <a:latin typeface="Courier New" panose="02070309020205020404" pitchFamily="49" charset="0"/>
                <a:cs typeface="Courier New" panose="02070309020205020404" pitchFamily="49" charset="0"/>
              </a:rPr>
              <a:t>    Capability  Platform  Port ID</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3560CX.kupjones.com</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                 Gig 0/9           137              S I   WS-C3560C Gig 0/7</a:t>
            </a:r>
          </a:p>
          <a:p>
            <a:pPr marL="0" marR="0" lvl="0" indent="0" algn="l" rtl="0">
              <a:lnSpc>
                <a:spcPct val="107000"/>
              </a:lnSpc>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Total </a:t>
            </a:r>
            <a:r>
              <a:rPr lang="en-US" sz="1200" dirty="0" err="1">
                <a:latin typeface="Courier New" panose="02070309020205020404" pitchFamily="49" charset="0"/>
                <a:cs typeface="Courier New" panose="02070309020205020404" pitchFamily="49" charset="0"/>
              </a:rPr>
              <a:t>cdp</a:t>
            </a:r>
            <a:r>
              <a:rPr lang="en-US" sz="1200" dirty="0">
                <a:latin typeface="Courier New" panose="02070309020205020404" pitchFamily="49" charset="0"/>
                <a:cs typeface="Courier New" panose="02070309020205020404" pitchFamily="49" charset="0"/>
              </a:rPr>
              <a:t> entries displayed : 1</a:t>
            </a:r>
            <a:endParaRP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584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p:nvPr/>
        </p:nvSpPr>
        <p:spPr>
          <a:xfrm>
            <a:off x="109431" y="0"/>
            <a:ext cx="77772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2 – Log on and Enable - Steps</a:t>
            </a:r>
            <a:endParaRPr sz="3600">
              <a:solidFill>
                <a:schemeClr val="dk2"/>
              </a:solidFill>
              <a:latin typeface="Roboto"/>
              <a:ea typeface="Roboto"/>
              <a:cs typeface="Roboto"/>
              <a:sym typeface="Roboto"/>
            </a:endParaRPr>
          </a:p>
        </p:txBody>
      </p:sp>
      <p:sp>
        <p:nvSpPr>
          <p:cNvPr id="297" name="Google Shape;297;p32"/>
          <p:cNvSpPr txBox="1"/>
          <p:nvPr/>
        </p:nvSpPr>
        <p:spPr>
          <a:xfrm>
            <a:off x="491075" y="1017171"/>
            <a:ext cx="6051965" cy="202022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Print the Prompt output</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 &amp; Print the Prompt output</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0271711C-A4D6-B126-4A30-5FD7275E8218}"/>
              </a:ext>
            </a:extLst>
          </p:cNvPr>
          <p:cNvSpPr txBox="1"/>
          <p:nvPr/>
        </p:nvSpPr>
        <p:spPr>
          <a:xfrm>
            <a:off x="580445" y="3408238"/>
            <a:ext cx="7983109" cy="523220"/>
          </a:xfrm>
          <a:prstGeom prst="rect">
            <a:avLst/>
          </a:prstGeom>
          <a:noFill/>
        </p:spPr>
        <p:txBody>
          <a:bodyPr wrap="square" rtlCol="0">
            <a:spAutoFit/>
          </a:bodyPr>
          <a:lstStyle/>
          <a:p>
            <a:r>
              <a:rPr lang="en-US" dirty="0"/>
              <a:t>The difference is we are using the Netmiko library to parse output data for us instead of passing IOS commands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p:nvPr/>
        </p:nvSpPr>
        <p:spPr>
          <a:xfrm>
            <a:off x="109431" y="0"/>
            <a:ext cx="83090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2 – Log on and Enable - Code</a:t>
            </a:r>
            <a:endParaRPr sz="3600">
              <a:solidFill>
                <a:schemeClr val="dk2"/>
              </a:solidFill>
              <a:latin typeface="Roboto"/>
              <a:ea typeface="Roboto"/>
              <a:cs typeface="Roboto"/>
              <a:sym typeface="Roboto"/>
            </a:endParaRPr>
          </a:p>
        </p:txBody>
      </p:sp>
      <p:sp>
        <p:nvSpPr>
          <p:cNvPr id="304" name="Google Shape;304;p33"/>
          <p:cNvSpPr/>
          <p:nvPr/>
        </p:nvSpPr>
        <p:spPr>
          <a:xfrm>
            <a:off x="203752" y="532737"/>
            <a:ext cx="9104075" cy="4134679"/>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se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 secret=se)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net_connect.find_prompt</a:t>
            </a:r>
            <a:r>
              <a:rPr lang="en-US" sz="1200" dirty="0">
                <a:solidFill>
                  <a:srgbClr val="CC0099"/>
                </a:solidFill>
                <a:latin typeface="Arial"/>
                <a:ea typeface="Arial"/>
                <a:cs typeface="Arial"/>
                <a:sym typeface="Arial"/>
              </a:rPr>
              <a:t>()	# 'LAB'&gt;’ – Returns the current prompt as Unicode string - note prompt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net_connect.enable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net_connect.find_prompt</a:t>
            </a:r>
            <a:r>
              <a:rPr lang="en-US" sz="1200" dirty="0">
                <a:solidFill>
                  <a:srgbClr val="CC0099"/>
                </a:solidFill>
                <a:latin typeface="Arial"/>
                <a:ea typeface="Arial"/>
                <a:cs typeface="Arial"/>
                <a:sym typeface="Arial"/>
              </a:rPr>
              <a:t>()	# 'LAB'#’ – Returns the current prompt as Unicode string - note enable prompt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net_connect.disconnect()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a:t>
            </a:r>
            <a:endParaRPr sz="12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4"/>
        <p:cNvGrpSpPr/>
        <p:nvPr/>
      </p:nvGrpSpPr>
      <p:grpSpPr>
        <a:xfrm>
          <a:off x="0" y="0"/>
          <a:ext cx="0" cy="0"/>
          <a:chOff x="0" y="0"/>
          <a:chExt cx="0" cy="0"/>
        </a:xfrm>
      </p:grpSpPr>
      <p:sp>
        <p:nvSpPr>
          <p:cNvPr id="75" name="Google Shape;75;p17"/>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Lesson Plan</a:t>
            </a:r>
            <a:endParaRPr sz="3600">
              <a:solidFill>
                <a:schemeClr val="dk2"/>
              </a:solidFill>
              <a:latin typeface="Roboto"/>
              <a:ea typeface="Roboto"/>
              <a:cs typeface="Roboto"/>
              <a:sym typeface="Roboto"/>
            </a:endParaRPr>
          </a:p>
        </p:txBody>
      </p:sp>
      <p:sp>
        <p:nvSpPr>
          <p:cNvPr id="76" name="Google Shape;76;p17"/>
          <p:cNvSpPr txBox="1"/>
          <p:nvPr/>
        </p:nvSpPr>
        <p:spPr>
          <a:xfrm>
            <a:off x="-1" y="1169094"/>
            <a:ext cx="9104075"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Walk through the goal of the class.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Teach overview of what Python is and what it can do.</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Run Interpreter and do a “Hello World”.</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Write “Hello World” as a script and run it.</a:t>
            </a:r>
            <a:endParaRPr dirty="0"/>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One.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Discuss Includes and Libraries.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Introduce Netmiko and the Connection class.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Write first connection class to attach to switch.</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Design commands to read port status and return NUC ports.</a:t>
            </a:r>
            <a:endParaRPr sz="1400" dirty="0">
              <a:solidFill>
                <a:srgbClr val="0070C0"/>
              </a:solidFill>
              <a:latin typeface="Arial"/>
              <a:ea typeface="Arial"/>
              <a:cs typeface="Arial"/>
              <a:sym typeface="Arial"/>
            </a:endParaRPr>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Two.</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to go into Enable mode.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basic error handling.</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to send commands!</a:t>
            </a:r>
            <a:endParaRPr sz="1400" dirty="0">
              <a:solidFill>
                <a:srgbClr val="0070C0"/>
              </a:solidFill>
              <a:latin typeface="Arial"/>
              <a:ea typeface="Arial"/>
              <a:cs typeface="Arial"/>
              <a:sym typeface="Arial"/>
            </a:endParaRPr>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Three.</a:t>
            </a:r>
            <a:endParaRPr dirty="0"/>
          </a:p>
        </p:txBody>
      </p:sp>
      <p:pic>
        <p:nvPicPr>
          <p:cNvPr id="77" name="Google Shape;77;p17"/>
          <p:cNvPicPr preferRelativeResize="0"/>
          <p:nvPr/>
        </p:nvPicPr>
        <p:blipFill rotWithShape="1">
          <a:blip r:embed="rId3">
            <a:alphaModFix/>
          </a:blip>
          <a:srcRect/>
          <a:stretch/>
        </p:blipFill>
        <p:spPr>
          <a:xfrm>
            <a:off x="6405770" y="1"/>
            <a:ext cx="2738230" cy="22826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Error Checking - Steps</a:t>
            </a:r>
            <a:endParaRPr sz="3600">
              <a:solidFill>
                <a:schemeClr val="dk2"/>
              </a:solidFill>
              <a:latin typeface="Roboto"/>
              <a:ea typeface="Roboto"/>
              <a:cs typeface="Roboto"/>
              <a:sym typeface="Roboto"/>
            </a:endParaRPr>
          </a:p>
        </p:txBody>
      </p:sp>
      <p:sp>
        <p:nvSpPr>
          <p:cNvPr id="311" name="Google Shape;311;p34"/>
          <p:cNvSpPr txBox="1"/>
          <p:nvPr/>
        </p:nvSpPr>
        <p:spPr>
          <a:xfrm>
            <a:off x="227357" y="897240"/>
            <a:ext cx="9104075" cy="298767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 &amp; Check to make sure we are in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Print Error if not in “Enable” mode</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Error Checking - Code</a:t>
            </a:r>
            <a:endParaRPr sz="3600">
              <a:solidFill>
                <a:schemeClr val="dk2"/>
              </a:solidFill>
              <a:latin typeface="Roboto"/>
              <a:ea typeface="Roboto"/>
              <a:cs typeface="Roboto"/>
              <a:sym typeface="Roboto"/>
            </a:endParaRPr>
          </a:p>
        </p:txBody>
      </p:sp>
      <p:sp>
        <p:nvSpPr>
          <p:cNvPr id="318" name="Google Shape;318;p35"/>
          <p:cNvSpPr/>
          <p:nvPr/>
        </p:nvSpPr>
        <p:spPr>
          <a:xfrm>
            <a:off x="237745" y="976097"/>
            <a:ext cx="8794496" cy="3892476"/>
          </a:xfrm>
          <a:prstGeom prst="rect">
            <a:avLst/>
          </a:prstGeom>
          <a:noFill/>
          <a:ln>
            <a:noFill/>
          </a:ln>
        </p:spPr>
        <p:txBody>
          <a:bodyPr spcFirstLastPara="1" wrap="square" lIns="91425" tIns="45700" rIns="91425" bIns="45700" anchor="t" anchorCtr="0">
            <a:noAutofit/>
          </a:bodyPr>
          <a:lstStyle/>
          <a:p>
            <a:pPr>
              <a:lnSpc>
                <a:spcPct val="107000"/>
              </a:lnSpc>
            </a:pPr>
            <a:r>
              <a:rPr lang="en-US" sz="1200" dirty="0">
                <a:solidFill>
                  <a:srgbClr val="CC0099"/>
                </a:solidFill>
                <a:latin typeface="+mn-lt"/>
              </a:rPr>
              <a:t>from netmiko import ConnectHandler</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un = "admin"</a:t>
            </a:r>
          </a:p>
          <a:p>
            <a:pPr>
              <a:lnSpc>
                <a:spcPct val="107000"/>
              </a:lnSpc>
            </a:pPr>
            <a:r>
              <a:rPr lang="en-US" sz="1200" dirty="0">
                <a:solidFill>
                  <a:srgbClr val="CC0099"/>
                </a:solidFill>
                <a:latin typeface="+mn-lt"/>
              </a:rPr>
              <a:t>pw = "cisco123!"</a:t>
            </a:r>
          </a:p>
          <a:p>
            <a:pPr>
              <a:lnSpc>
                <a:spcPct val="107000"/>
              </a:lnSpc>
            </a:pPr>
            <a:r>
              <a:rPr lang="en-US" sz="1200" dirty="0">
                <a:solidFill>
                  <a:srgbClr val="CC0099"/>
                </a:solidFill>
                <a:latin typeface="+mn-lt"/>
              </a:rPr>
              <a:t>se = "Cisco123!"</a:t>
            </a:r>
          </a:p>
          <a:p>
            <a:pPr>
              <a:lnSpc>
                <a:spcPct val="107000"/>
              </a:lnSpc>
            </a:pPr>
            <a:r>
              <a:rPr lang="en-US" sz="1200" dirty="0">
                <a:solidFill>
                  <a:srgbClr val="CC0099"/>
                </a:solidFill>
                <a:latin typeface="+mn-lt"/>
              </a:rPr>
              <a:t>ios_type = "cisco_xe"</a:t>
            </a:r>
          </a:p>
          <a:p>
            <a:pPr>
              <a:lnSpc>
                <a:spcPct val="107000"/>
              </a:lnSpc>
            </a:pPr>
            <a:r>
              <a:rPr lang="en-US" sz="1200" dirty="0">
                <a:solidFill>
                  <a:srgbClr val="CC0099"/>
                </a:solidFill>
                <a:latin typeface="+mn-lt"/>
              </a:rPr>
              <a:t>ip_addr = "192.168.128.151"</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 = ConnectHandler(device_type=ios_type, </a:t>
            </a:r>
            <a:r>
              <a:rPr lang="en-US" sz="1200" dirty="0" err="1">
                <a:solidFill>
                  <a:srgbClr val="CC0099"/>
                </a:solidFill>
                <a:latin typeface="+mn-lt"/>
              </a:rPr>
              <a:t>ip</a:t>
            </a:r>
            <a:r>
              <a:rPr lang="en-US" sz="1200" dirty="0">
                <a:solidFill>
                  <a:srgbClr val="CC0099"/>
                </a:solidFill>
                <a:latin typeface="+mn-lt"/>
              </a:rPr>
              <a:t>=ip_addr, username=un, password=pw, secret=se)</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net_connect.enable()</a:t>
            </a:r>
          </a:p>
          <a:p>
            <a:pPr>
              <a:lnSpc>
                <a:spcPct val="107000"/>
              </a:lnSpc>
            </a:pPr>
            <a:r>
              <a:rPr lang="en-US" sz="1200" dirty="0">
                <a:solidFill>
                  <a:srgbClr val="CC0099"/>
                </a:solidFill>
                <a:latin typeface="+mn-lt"/>
              </a:rPr>
              <a:t>checkerror = net_connect.find_prompt()</a:t>
            </a:r>
          </a:p>
          <a:p>
            <a:pPr>
              <a:lnSpc>
                <a:spcPct val="107000"/>
              </a:lnSpc>
            </a:pPr>
            <a:r>
              <a:rPr lang="en-US" sz="1200" dirty="0">
                <a:solidFill>
                  <a:srgbClr val="CC0099"/>
                </a:solidFill>
                <a:latin typeface="+mn-lt"/>
              </a:rPr>
              <a:t>if not '#' in checkerror:</a:t>
            </a:r>
          </a:p>
          <a:p>
            <a:pPr>
              <a:lnSpc>
                <a:spcPct val="107000"/>
              </a:lnSpc>
            </a:pPr>
            <a:r>
              <a:rPr lang="en-US" sz="1200" dirty="0">
                <a:solidFill>
                  <a:srgbClr val="CC0099"/>
                </a:solidFill>
                <a:latin typeface="+mn-lt"/>
              </a:rPr>
              <a:t>	print("Error - Not in Enable Mode!")</a:t>
            </a:r>
          </a:p>
          <a:p>
            <a:pPr>
              <a:lnSpc>
                <a:spcPct val="107000"/>
              </a:lnSpc>
            </a:pPr>
            <a:r>
              <a:rPr lang="en-US" sz="1200" dirty="0">
                <a:solidFill>
                  <a:srgbClr val="CC0099"/>
                </a:solidFill>
                <a:latin typeface="+mn-lt"/>
              </a:rPr>
              <a:t>else:</a:t>
            </a:r>
          </a:p>
          <a:p>
            <a:pPr>
              <a:lnSpc>
                <a:spcPct val="107000"/>
              </a:lnSpc>
            </a:pPr>
            <a:r>
              <a:rPr lang="en-US" sz="1200" dirty="0">
                <a:solidFill>
                  <a:srgbClr val="CC0099"/>
                </a:solidFill>
                <a:latin typeface="+mn-lt"/>
              </a:rPr>
              <a:t>	print("You are in Enable Mode")</a:t>
            </a:r>
          </a:p>
          <a:p>
            <a:pPr>
              <a:lnSpc>
                <a:spcPct val="107000"/>
              </a:lnSpc>
            </a:pPr>
            <a:r>
              <a:rPr lang="en-US" sz="1200" dirty="0">
                <a:solidFill>
                  <a:srgbClr val="CC0099"/>
                </a:solidFill>
                <a:latin typeface="+mn-lt"/>
              </a:rPr>
              <a:t>net_connect.disconnect()</a:t>
            </a:r>
          </a:p>
          <a:p>
            <a:pPr>
              <a:lnSpc>
                <a:spcPct val="107000"/>
              </a:lnSpc>
            </a:pPr>
            <a:r>
              <a:rPr lang="en-US" sz="1200" dirty="0">
                <a:solidFill>
                  <a:srgbClr val="CC0099"/>
                </a:solidFill>
                <a:latin typeface="+mn-lt"/>
              </a:rPr>
              <a:t>exit()</a:t>
            </a:r>
            <a:endParaRPr sz="1200" dirty="0">
              <a:solidFill>
                <a:srgbClr val="CC0099"/>
              </a:solidFill>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p:nvPr/>
        </p:nvSpPr>
        <p:spPr>
          <a:xfrm>
            <a:off x="109431" y="1"/>
            <a:ext cx="8961417" cy="5943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Getting Interfaces – Steps</a:t>
            </a:r>
          </a:p>
        </p:txBody>
      </p:sp>
      <p:sp>
        <p:nvSpPr>
          <p:cNvPr id="325" name="Google Shape;325;p36"/>
          <p:cNvSpPr txBox="1"/>
          <p:nvPr/>
        </p:nvSpPr>
        <p:spPr>
          <a:xfrm>
            <a:off x="435195" y="1149251"/>
            <a:ext cx="8635653" cy="3320781"/>
          </a:xfrm>
          <a:prstGeom prst="rect">
            <a:avLst/>
          </a:prstGeom>
          <a:noFill/>
          <a:ln>
            <a:noFill/>
          </a:ln>
        </p:spPr>
        <p:txBody>
          <a:bodyPr spcFirstLastPara="1" wrap="square" lIns="91425" tIns="45700" rIns="91425" bIns="45700" anchor="t" anchorCtr="0">
            <a:noAutofit/>
          </a:bodyPr>
          <a:lstStyle/>
          <a:p>
            <a:pPr marR="0" lvl="0" algn="l" rtl="0">
              <a:lnSpc>
                <a:spcPct val="107000"/>
              </a:lnSpc>
              <a:spcBef>
                <a:spcPts val="0"/>
              </a:spcBef>
              <a:spcAft>
                <a:spcPts val="0"/>
              </a:spcAft>
            </a:pPr>
            <a:r>
              <a:rPr lang="en-US" sz="1400" dirty="0">
                <a:solidFill>
                  <a:srgbClr val="CC0099"/>
                </a:solidFill>
                <a:latin typeface="Arial"/>
                <a:ea typeface="Arial"/>
                <a:cs typeface="Arial"/>
                <a:sym typeface="Arial"/>
              </a:rPr>
              <a:t>This time we are going to put the found interfaces into a data structure that we can use, instead of just outputting the interfaces to the screen (recall from our python intro – Lists).</a:t>
            </a:r>
          </a:p>
          <a:p>
            <a:pPr marR="0" lvl="0" algn="l" rtl="0">
              <a:lnSpc>
                <a:spcPct val="107000"/>
              </a:lnSpc>
              <a:spcBef>
                <a:spcPts val="0"/>
              </a:spcBef>
              <a:spcAft>
                <a:spcPts val="0"/>
              </a:spcAft>
            </a:pPr>
            <a:endParaRPr lang="en-US" sz="1400" dirty="0">
              <a:solidFill>
                <a:srgbClr val="CC0099"/>
              </a:solidFill>
              <a:latin typeface="Arial"/>
              <a:ea typeface="Arial"/>
              <a:cs typeface="Arial"/>
              <a:sym typeface="Arial"/>
            </a:endParaRPr>
          </a:p>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 &amp; 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list of Active Interfaces</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Convert </a:t>
            </a:r>
            <a:r>
              <a:rPr lang="en-US" sz="1400" b="1" i="1" dirty="0">
                <a:solidFill>
                  <a:srgbClr val="CC0099"/>
                </a:solidFill>
                <a:latin typeface="Arial"/>
                <a:ea typeface="Arial"/>
                <a:cs typeface="Arial"/>
                <a:sym typeface="Arial"/>
              </a:rPr>
              <a:t>String</a:t>
            </a:r>
            <a:r>
              <a:rPr lang="en-US" sz="1400" dirty="0">
                <a:solidFill>
                  <a:srgbClr val="CC0099"/>
                </a:solidFill>
                <a:latin typeface="Arial"/>
                <a:ea typeface="Arial"/>
                <a:cs typeface="Arial"/>
                <a:sym typeface="Arial"/>
              </a:rPr>
              <a:t> of Interface Output to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Interface Names</a:t>
            </a:r>
            <a:endParaRPr dirty="0"/>
          </a:p>
          <a:p>
            <a:pPr lvl="7">
              <a:lnSpc>
                <a:spcPct val="107000"/>
              </a:lnSpc>
              <a:spcBef>
                <a:spcPts val="800"/>
              </a:spcBef>
            </a:pPr>
            <a:r>
              <a:rPr lang="en-US" dirty="0">
                <a:solidFill>
                  <a:srgbClr val="CC0099"/>
                </a:solidFill>
              </a:rPr>
              <a:t>	</a:t>
            </a:r>
            <a:r>
              <a:rPr lang="en-US" dirty="0">
                <a:solidFill>
                  <a:srgbClr val="CC0099"/>
                </a:solidFill>
                <a:latin typeface="Arial"/>
                <a:ea typeface="Arial"/>
                <a:cs typeface="Arial"/>
                <a:sym typeface="Arial"/>
              </a:rPr>
              <a:t>Split() Output String to a list of words</a:t>
            </a:r>
            <a:endParaRPr lang="en-US" dirty="0"/>
          </a:p>
          <a:p>
            <a:pPr lvl="7">
              <a:lnSpc>
                <a:spcPct val="107000"/>
              </a:lnSpc>
              <a:spcBef>
                <a:spcPts val="800"/>
              </a:spcBef>
            </a:pPr>
            <a:r>
              <a:rPr lang="en-US" dirty="0">
                <a:solidFill>
                  <a:srgbClr val="CC0099"/>
                </a:solidFill>
                <a:latin typeface="Arial"/>
                <a:ea typeface="Arial"/>
                <a:cs typeface="Arial"/>
                <a:sym typeface="Arial"/>
              </a:rPr>
              <a:t>	Check if word has “Gi” (for </a:t>
            </a:r>
            <a:r>
              <a:rPr lang="en-US" dirty="0" err="1">
                <a:solidFill>
                  <a:srgbClr val="CC0099"/>
                </a:solidFill>
                <a:latin typeface="Arial"/>
                <a:ea typeface="Arial"/>
                <a:cs typeface="Arial"/>
                <a:sym typeface="Arial"/>
              </a:rPr>
              <a:t>GigabitEthernet</a:t>
            </a:r>
            <a:r>
              <a:rPr lang="en-US" dirty="0">
                <a:solidFill>
                  <a:srgbClr val="CC0099"/>
                </a:solidFill>
                <a:latin typeface="Arial"/>
                <a:ea typeface="Arial"/>
                <a:cs typeface="Arial"/>
                <a:sym typeface="Arial"/>
              </a:rPr>
              <a:t>) in the word</a:t>
            </a:r>
          </a:p>
          <a:p>
            <a:pPr lvl="7">
              <a:lnSpc>
                <a:spcPct val="107000"/>
              </a:lnSpc>
              <a:spcBef>
                <a:spcPts val="800"/>
              </a:spcBef>
            </a:pPr>
            <a:r>
              <a:rPr lang="en-US" dirty="0">
                <a:solidFill>
                  <a:srgbClr val="CC0099"/>
                </a:solidFill>
              </a:rPr>
              <a:t>	</a:t>
            </a:r>
            <a:r>
              <a:rPr lang="en-US" dirty="0">
                <a:solidFill>
                  <a:srgbClr val="CC0099"/>
                </a:solidFill>
                <a:latin typeface="Arial"/>
                <a:ea typeface="Arial"/>
                <a:cs typeface="Arial"/>
                <a:sym typeface="Arial"/>
              </a:rPr>
              <a:t>If yes, add it to our </a:t>
            </a:r>
            <a:r>
              <a:rPr lang="en-US" b="1" i="1" dirty="0">
                <a:solidFill>
                  <a:srgbClr val="CC0099"/>
                </a:solidFill>
                <a:latin typeface="Arial"/>
                <a:ea typeface="Arial"/>
                <a:cs typeface="Arial"/>
                <a:sym typeface="Arial"/>
              </a:rPr>
              <a:t>List</a:t>
            </a:r>
            <a:r>
              <a:rPr lang="en-US" dirty="0">
                <a:solidFill>
                  <a:srgbClr val="CC0099"/>
                </a:solidFill>
                <a:latin typeface="Arial"/>
                <a:ea typeface="Arial"/>
                <a:cs typeface="Arial"/>
                <a:sym typeface="Arial"/>
              </a:rPr>
              <a:t> of Interface Names</a:t>
            </a:r>
          </a:p>
          <a:p>
            <a:pPr marL="342900" marR="0" lvl="0" indent="-342900" algn="l" rtl="0">
              <a:lnSpc>
                <a:spcPct val="107000"/>
              </a:lnSpc>
              <a:spcBef>
                <a:spcPts val="800"/>
              </a:spcBef>
              <a:spcAft>
                <a:spcPts val="0"/>
              </a:spcAft>
              <a:buFont typeface="+mj-lt"/>
              <a:buAutoNum type="arabicPeriod"/>
            </a:pPr>
            <a:r>
              <a:rPr lang="en-US" dirty="0">
                <a:solidFill>
                  <a:srgbClr val="CC0099"/>
                </a:solidFill>
              </a:rPr>
              <a:t>Disconnect from the Switch &amp; </a:t>
            </a:r>
            <a:r>
              <a:rPr lang="en-US" sz="1400" dirty="0">
                <a:solidFill>
                  <a:srgbClr val="CC0099"/>
                </a:solidFill>
                <a:latin typeface="Arial"/>
                <a:ea typeface="Arial"/>
                <a:cs typeface="Arial"/>
                <a:sym typeface="Arial"/>
              </a:rPr>
              <a:t>Exit</a:t>
            </a:r>
            <a:endParaRPr sz="1400"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Interfaces - Code</a:t>
            </a:r>
            <a:endParaRPr sz="3600">
              <a:solidFill>
                <a:schemeClr val="dk2"/>
              </a:solidFill>
              <a:latin typeface="Roboto"/>
              <a:ea typeface="Roboto"/>
              <a:cs typeface="Roboto"/>
              <a:sym typeface="Roboto"/>
            </a:endParaRPr>
          </a:p>
        </p:txBody>
      </p:sp>
      <p:sp>
        <p:nvSpPr>
          <p:cNvPr id="332" name="Google Shape;332;p37"/>
          <p:cNvSpPr/>
          <p:nvPr/>
        </p:nvSpPr>
        <p:spPr>
          <a:xfrm>
            <a:off x="1" y="646332"/>
            <a:ext cx="9144000" cy="3998820"/>
          </a:xfrm>
          <a:prstGeom prst="rect">
            <a:avLst/>
          </a:prstGeom>
          <a:noFill/>
          <a:ln>
            <a:noFill/>
          </a:ln>
        </p:spPr>
        <p:txBody>
          <a:bodyPr spcFirstLastPara="1" wrap="square" lIns="91425" tIns="45700" rIns="91425" bIns="45700" anchor="t" anchorCtr="0">
            <a:noAutofit/>
          </a:bodyPr>
          <a:lstStyle/>
          <a:p>
            <a:r>
              <a:rPr lang="en-US" sz="1200" dirty="0">
                <a:solidFill>
                  <a:srgbClr val="CC0099"/>
                </a:solidFill>
                <a:latin typeface="+mn-lt"/>
                <a:cs typeface="Courier New" panose="02070309020205020404" pitchFamily="49" charset="0"/>
              </a:rPr>
              <a:t>from netmiko import ConnectHandler</a:t>
            </a:r>
          </a:p>
          <a:p>
            <a:r>
              <a:rPr lang="en-US" sz="1200" dirty="0">
                <a:solidFill>
                  <a:srgbClr val="CC0099"/>
                </a:solidFill>
                <a:latin typeface="+mn-lt"/>
                <a:cs typeface="Courier New" panose="02070309020205020404" pitchFamily="49" charset="0"/>
              </a:rPr>
              <a:t>un = "admin"</a:t>
            </a:r>
          </a:p>
          <a:p>
            <a:r>
              <a:rPr lang="en-US" sz="1200" dirty="0">
                <a:solidFill>
                  <a:srgbClr val="CC0099"/>
                </a:solidFill>
                <a:latin typeface="+mn-lt"/>
                <a:cs typeface="Courier New" panose="02070309020205020404" pitchFamily="49" charset="0"/>
              </a:rPr>
              <a:t>pw = "cisco123!"</a:t>
            </a:r>
          </a:p>
          <a:p>
            <a:r>
              <a:rPr lang="en-US" sz="1200" dirty="0">
                <a:solidFill>
                  <a:srgbClr val="CC0099"/>
                </a:solidFill>
                <a:latin typeface="+mn-lt"/>
                <a:cs typeface="Courier New" panose="02070309020205020404" pitchFamily="49" charset="0"/>
              </a:rPr>
              <a:t>se = "Cisco123!"</a:t>
            </a:r>
          </a:p>
          <a:p>
            <a:r>
              <a:rPr lang="en-US" sz="1200" dirty="0">
                <a:solidFill>
                  <a:srgbClr val="CC0099"/>
                </a:solidFill>
                <a:latin typeface="+mn-lt"/>
                <a:cs typeface="Courier New" panose="02070309020205020404" pitchFamily="49" charset="0"/>
              </a:rPr>
              <a:t>ios_type = "cisco_xe"</a:t>
            </a:r>
          </a:p>
          <a:p>
            <a:r>
              <a:rPr lang="en-US" sz="1200" dirty="0">
                <a:solidFill>
                  <a:srgbClr val="CC0099"/>
                </a:solidFill>
                <a:latin typeface="+mn-lt"/>
                <a:cs typeface="Courier New" panose="02070309020205020404" pitchFamily="49" charset="0"/>
              </a:rPr>
              <a:t>ip_addr = "192.168.128.151"</a:t>
            </a:r>
          </a:p>
          <a:p>
            <a:r>
              <a:rPr lang="en-US" sz="1200" dirty="0">
                <a:solidFill>
                  <a:srgbClr val="92D050"/>
                </a:solidFill>
                <a:latin typeface="+mn-lt"/>
                <a:cs typeface="Courier New" panose="02070309020205020404" pitchFamily="49" charset="0"/>
              </a:rPr>
              <a:t># Define a blank list of interfaces</a:t>
            </a:r>
          </a:p>
          <a:p>
            <a:r>
              <a:rPr lang="en-US" sz="1200" dirty="0" err="1">
                <a:solidFill>
                  <a:schemeClr val="dk1"/>
                </a:solidFill>
                <a:latin typeface="+mn-lt"/>
                <a:cs typeface="Courier New" panose="02070309020205020404" pitchFamily="49" charset="0"/>
                <a:sym typeface="Arial"/>
              </a:rPr>
              <a:t>interfacelist</a:t>
            </a:r>
            <a:r>
              <a:rPr lang="en-US" sz="1200" dirty="0">
                <a:solidFill>
                  <a:schemeClr val="dk1"/>
                </a:solidFill>
                <a:latin typeface="+mn-lt"/>
                <a:cs typeface="Courier New" panose="02070309020205020404" pitchFamily="49" charset="0"/>
                <a:sym typeface="Arial"/>
              </a:rPr>
              <a:t>=[ ]</a:t>
            </a:r>
            <a:r>
              <a:rPr lang="en-US" sz="1200" dirty="0">
                <a:solidFill>
                  <a:srgbClr val="92D050"/>
                </a:solidFill>
                <a:latin typeface="+mn-lt"/>
                <a:cs typeface="Courier New" panose="02070309020205020404" pitchFamily="49" charset="0"/>
              </a:rPr>
              <a:t>		######################### NEW ############################</a:t>
            </a:r>
            <a:endParaRPr lang="en-US" sz="1200" dirty="0">
              <a:solidFill>
                <a:schemeClr val="dk1"/>
              </a:solidFill>
              <a:latin typeface="+mn-lt"/>
              <a:cs typeface="Courier New" panose="02070309020205020404" pitchFamily="49" charset="0"/>
              <a:sym typeface="Arial"/>
            </a:endParaRPr>
          </a:p>
          <a:p>
            <a:endParaRPr lang="en-US" sz="1200" dirty="0">
              <a:solidFill>
                <a:srgbClr val="92D050"/>
              </a:solidFill>
              <a:latin typeface="+mn-lt"/>
              <a:cs typeface="Courier New" panose="02070309020205020404" pitchFamily="49" charset="0"/>
            </a:endParaRPr>
          </a:p>
          <a:p>
            <a:r>
              <a:rPr lang="en-US" sz="1200" dirty="0">
                <a:solidFill>
                  <a:srgbClr val="92D050"/>
                </a:solidFill>
                <a:latin typeface="+mn-lt"/>
                <a:cs typeface="Courier New" panose="02070309020205020404" pitchFamily="49" charset="0"/>
              </a:rPr>
              <a:t># connect to switch</a:t>
            </a:r>
          </a:p>
          <a:p>
            <a:r>
              <a:rPr lang="en-US" sz="1200" dirty="0">
                <a:solidFill>
                  <a:srgbClr val="CC0099"/>
                </a:solidFill>
                <a:latin typeface="+mn-lt"/>
                <a:cs typeface="Courier New" panose="02070309020205020404" pitchFamily="49" charset="0"/>
              </a:rPr>
              <a:t>net_connect = ConnectHandler(device_type=ios_type,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=ip_addr, username=un, password=pw, secret=se)</a:t>
            </a:r>
          </a:p>
          <a:p>
            <a:r>
              <a:rPr lang="en-US" sz="1200" dirty="0">
                <a:solidFill>
                  <a:srgbClr val="CC0099"/>
                </a:solidFill>
                <a:latin typeface="+mn-lt"/>
                <a:cs typeface="Courier New" panose="02070309020205020404" pitchFamily="49" charset="0"/>
              </a:rPr>
              <a:t>net_connect.enable()</a:t>
            </a:r>
          </a:p>
          <a:p>
            <a:r>
              <a:rPr lang="en-US" sz="1200" dirty="0" err="1">
                <a:solidFill>
                  <a:srgbClr val="CC0099"/>
                </a:solidFill>
                <a:latin typeface="+mn-lt"/>
                <a:cs typeface="Courier New" panose="02070309020205020404" pitchFamily="49" charset="0"/>
              </a:rPr>
              <a:t>cmdoutput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net_connect.send_command</a:t>
            </a:r>
            <a:r>
              <a:rPr lang="en-US" sz="1200" dirty="0">
                <a:solidFill>
                  <a:srgbClr val="CC0099"/>
                </a:solidFill>
                <a:latin typeface="+mn-lt"/>
                <a:cs typeface="Courier New" panose="02070309020205020404" pitchFamily="49" charset="0"/>
              </a:rPr>
              <a:t>('show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 int brief | include up')</a:t>
            </a:r>
          </a:p>
          <a:p>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cmdoutput.split</a:t>
            </a:r>
            <a:r>
              <a:rPr lang="en-US" sz="1200" dirty="0">
                <a:solidFill>
                  <a:srgbClr val="CC0099"/>
                </a:solidFill>
                <a:latin typeface="+mn-lt"/>
                <a:cs typeface="Courier New" panose="02070309020205020404" pitchFamily="49" charset="0"/>
              </a:rPr>
              <a:t>()</a:t>
            </a:r>
            <a:r>
              <a:rPr lang="en-US" sz="1200" dirty="0">
                <a:solidFill>
                  <a:srgbClr val="92D050"/>
                </a:solidFill>
                <a:latin typeface="+mn-lt"/>
                <a:cs typeface="Courier New" panose="02070309020205020404" pitchFamily="49" charset="0"/>
              </a:rPr>
              <a:t> 	######################### NEW ############################</a:t>
            </a:r>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for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 in </a:t>
            </a:r>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if 'Gi' in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a:t>
            </a:r>
            <a:r>
              <a:rPr lang="en-US" sz="1200" dirty="0" err="1">
                <a:solidFill>
                  <a:srgbClr val="CC0099"/>
                </a:solidFill>
                <a:latin typeface="+mn-lt"/>
                <a:cs typeface="Courier New" panose="02070309020205020404" pitchFamily="49" charset="0"/>
              </a:rPr>
              <a:t>interfacelist.append</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print("Output of </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 list:")</a:t>
            </a:r>
          </a:p>
          <a:p>
            <a:r>
              <a:rPr lang="en-US" sz="1200" dirty="0">
                <a:solidFill>
                  <a:srgbClr val="CC0099"/>
                </a:solidFill>
                <a:latin typeface="+mn-lt"/>
                <a:cs typeface="Courier New" panose="02070309020205020404" pitchFamily="49" charset="0"/>
              </a:rPr>
              <a:t>print(</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net_connect.disconnect()</a:t>
            </a:r>
          </a:p>
          <a:p>
            <a:r>
              <a:rPr lang="en-US" sz="1200" dirty="0">
                <a:solidFill>
                  <a:srgbClr val="CC0099"/>
                </a:solidFill>
                <a:latin typeface="+mn-lt"/>
                <a:cs typeface="Courier New" panose="02070309020205020404" pitchFamily="49" charset="0"/>
              </a:rPr>
              <a:t>exit()</a:t>
            </a:r>
          </a:p>
          <a:p>
            <a:endParaRPr lang="en-US" sz="1200" dirty="0">
              <a:solidFill>
                <a:srgbClr val="CC0099"/>
              </a:solidFill>
              <a:latin typeface="+mn-lt"/>
              <a:cs typeface="Courier New" panose="02070309020205020404" pitchFamily="49" charset="0"/>
            </a:endParaRPr>
          </a:p>
          <a:p>
            <a:endParaRPr sz="1200" dirty="0">
              <a:solidFill>
                <a:srgbClr val="CC0099"/>
              </a:solidFill>
              <a:latin typeface="+mn-lt"/>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p:nvPr/>
        </p:nvSpPr>
        <p:spPr>
          <a:xfrm>
            <a:off x="109431" y="0"/>
            <a:ext cx="806550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Interfaces – Output Compared</a:t>
            </a:r>
            <a:endParaRPr sz="3600">
              <a:solidFill>
                <a:schemeClr val="dk2"/>
              </a:solidFill>
              <a:latin typeface="Roboto"/>
              <a:ea typeface="Roboto"/>
              <a:cs typeface="Roboto"/>
              <a:sym typeface="Roboto"/>
            </a:endParaRPr>
          </a:p>
        </p:txBody>
      </p:sp>
      <p:sp>
        <p:nvSpPr>
          <p:cNvPr id="346" name="Google Shape;346;p39"/>
          <p:cNvSpPr/>
          <p:nvPr/>
        </p:nvSpPr>
        <p:spPr>
          <a:xfrm>
            <a:off x="0" y="521209"/>
            <a:ext cx="9144000" cy="421538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Let us see what the “split” function actually does:</a:t>
            </a:r>
          </a:p>
          <a:p>
            <a:pPr marL="0" marR="0" lvl="0" indent="0" algn="l" rtl="0">
              <a:lnSpc>
                <a:spcPct val="107000"/>
              </a:lnSpc>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7030A0"/>
                </a:solidFill>
                <a:latin typeface="Arial"/>
                <a:ea typeface="Arial"/>
                <a:cs typeface="Arial"/>
                <a:sym typeface="Arial"/>
              </a:rPr>
              <a:t>cmdoutput</a:t>
            </a:r>
            <a:r>
              <a:rPr lang="en-US" sz="1200" dirty="0">
                <a:solidFill>
                  <a:srgbClr val="7030A0"/>
                </a:solidFill>
                <a:latin typeface="Arial"/>
                <a:ea typeface="Arial"/>
                <a:cs typeface="Arial"/>
                <a:sym typeface="Arial"/>
              </a:rPr>
              <a:t> = </a:t>
            </a:r>
            <a:r>
              <a:rPr lang="en-US" sz="1200" dirty="0" err="1">
                <a:solidFill>
                  <a:srgbClr val="7030A0"/>
                </a:solidFill>
                <a:latin typeface="Arial"/>
                <a:ea typeface="Arial"/>
                <a:cs typeface="Arial"/>
                <a:sym typeface="Arial"/>
              </a:rPr>
              <a:t>net_connect.send_command</a:t>
            </a:r>
            <a:r>
              <a:rPr lang="en-US" sz="1200" dirty="0">
                <a:solidFill>
                  <a:srgbClr val="7030A0"/>
                </a:solidFill>
                <a:latin typeface="Arial"/>
                <a:ea typeface="Arial"/>
                <a:cs typeface="Arial"/>
                <a:sym typeface="Arial"/>
              </a:rPr>
              <a:t>('show </a:t>
            </a:r>
            <a:r>
              <a:rPr lang="en-US" sz="1200" dirty="0" err="1">
                <a:solidFill>
                  <a:srgbClr val="7030A0"/>
                </a:solidFill>
                <a:latin typeface="Arial"/>
                <a:ea typeface="Arial"/>
                <a:cs typeface="Arial"/>
                <a:sym typeface="Arial"/>
              </a:rPr>
              <a:t>ip</a:t>
            </a:r>
            <a:r>
              <a:rPr lang="en-US" sz="1200" dirty="0">
                <a:solidFill>
                  <a:srgbClr val="7030A0"/>
                </a:solidFill>
                <a:latin typeface="Arial"/>
                <a:ea typeface="Arial"/>
                <a:cs typeface="Arial"/>
                <a:sym typeface="Arial"/>
              </a:rPr>
              <a:t> int brief | include up')</a:t>
            </a:r>
            <a:endParaRPr dirty="0">
              <a:solidFill>
                <a:srgbClr val="7030A0"/>
              </a:solidFill>
            </a:endParaRPr>
          </a:p>
          <a:p>
            <a:pPr marL="0" marR="0" lvl="0" indent="0" algn="l" rtl="0">
              <a:spcBef>
                <a:spcPts val="800"/>
              </a:spcBef>
              <a:spcAft>
                <a:spcPts val="0"/>
              </a:spcAft>
              <a:buNone/>
            </a:pPr>
            <a:r>
              <a:rPr lang="en-US" sz="1100" b="1" i="1" dirty="0" err="1">
                <a:solidFill>
                  <a:schemeClr val="dk1"/>
                </a:solidFill>
                <a:latin typeface="Arial"/>
                <a:ea typeface="Arial"/>
                <a:cs typeface="Arial"/>
                <a:sym typeface="Arial"/>
              </a:rPr>
              <a:t>cmdoutput</a:t>
            </a:r>
            <a:r>
              <a:rPr lang="en-US" sz="1100" b="1" i="1" dirty="0">
                <a:solidFill>
                  <a:schemeClr val="dk1"/>
                </a:solidFill>
                <a:latin typeface="Arial"/>
                <a:ea typeface="Arial"/>
                <a:cs typeface="Arial"/>
                <a:sym typeface="Arial"/>
              </a:rPr>
              <a:t> string: </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Vlan1                  192.168.128.151 YES NVRAM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GigabitEthernet0/7     unassigned      YES unset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GigabitEthernet0/8     unassigned      YES unset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GigabitEthernet0/9     unassigned      YES unset  up                    up</a:t>
            </a:r>
            <a:endParaRPr sz="1100" dirty="0">
              <a:solidFill>
                <a:schemeClr val="dk1"/>
              </a:solidFill>
              <a:latin typeface="Courier New" panose="02070309020205020404" pitchFamily="49" charset="0"/>
              <a:cs typeface="Courier New" panose="02070309020205020404" pitchFamily="49" charset="0"/>
              <a:sym typeface="Arial"/>
            </a:endParaRPr>
          </a:p>
          <a:p>
            <a:pPr marL="0" marR="0" lvl="0" indent="0" algn="l" rtl="0">
              <a:lnSpc>
                <a:spcPct val="107000"/>
              </a:lnSpc>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7030A0"/>
                </a:solidFill>
                <a:latin typeface="Arial"/>
                <a:ea typeface="Arial"/>
                <a:cs typeface="Arial"/>
                <a:sym typeface="Arial"/>
              </a:rPr>
              <a:t>outputlist</a:t>
            </a:r>
            <a:r>
              <a:rPr lang="en-US" sz="1200" dirty="0">
                <a:solidFill>
                  <a:srgbClr val="7030A0"/>
                </a:solidFill>
                <a:latin typeface="Arial"/>
                <a:ea typeface="Arial"/>
                <a:cs typeface="Arial"/>
                <a:sym typeface="Arial"/>
              </a:rPr>
              <a:t> = </a:t>
            </a:r>
            <a:r>
              <a:rPr lang="en-US" sz="1200" dirty="0" err="1">
                <a:solidFill>
                  <a:srgbClr val="7030A0"/>
                </a:solidFill>
                <a:latin typeface="Arial"/>
                <a:ea typeface="Arial"/>
                <a:cs typeface="Arial"/>
                <a:sym typeface="Arial"/>
              </a:rPr>
              <a:t>cmdoutput.split</a:t>
            </a:r>
            <a:r>
              <a:rPr lang="en-US" sz="1200" dirty="0">
                <a:solidFill>
                  <a:srgbClr val="7030A0"/>
                </a:solidFill>
                <a:latin typeface="Arial"/>
                <a:ea typeface="Arial"/>
                <a:cs typeface="Arial"/>
                <a:sym typeface="Arial"/>
              </a:rPr>
              <a:t>()</a:t>
            </a:r>
            <a:endParaRPr dirty="0">
              <a:solidFill>
                <a:srgbClr val="7030A0"/>
              </a:solidFill>
            </a:endParaRPr>
          </a:p>
          <a:p>
            <a:pPr marL="0" marR="0" lvl="0" indent="0" algn="l" rtl="0">
              <a:spcBef>
                <a:spcPts val="800"/>
              </a:spcBef>
              <a:spcAft>
                <a:spcPts val="0"/>
              </a:spcAft>
              <a:buNone/>
            </a:pPr>
            <a:r>
              <a:rPr lang="en-US" sz="1200" b="1" i="1" dirty="0" err="1">
                <a:solidFill>
                  <a:schemeClr val="dk1"/>
                </a:solidFill>
                <a:latin typeface="Arial"/>
                <a:ea typeface="Arial"/>
                <a:cs typeface="Arial"/>
                <a:sym typeface="Arial"/>
              </a:rPr>
              <a:t>outputlist</a:t>
            </a:r>
            <a:r>
              <a:rPr lang="en-US" sz="1200" b="1" i="1" dirty="0">
                <a:solidFill>
                  <a:schemeClr val="dk1"/>
                </a:solidFill>
                <a:latin typeface="Arial"/>
                <a:ea typeface="Arial"/>
                <a:cs typeface="Arial"/>
                <a:sym typeface="Arial"/>
              </a:rPr>
              <a:t> list: </a:t>
            </a:r>
          </a:p>
          <a:p>
            <a:r>
              <a:rPr lang="en-US" sz="1100" dirty="0">
                <a:solidFill>
                  <a:schemeClr val="dk1"/>
                </a:solidFill>
                <a:latin typeface="Courier New" panose="02070309020205020404" pitchFamily="49" charset="0"/>
                <a:cs typeface="Courier New" panose="02070309020205020404" pitchFamily="49" charset="0"/>
              </a:rPr>
              <a:t>['Vlan1', '192.168.128.151', 'YES', 'NVRAM', 'up', 'up', 'GigabitEthernet0/7', 'unassigned', 'YES', 'unset', 'up', 'up', 'GigabitEthernet0/8', 'unassigned', 'YES', 'unset', 'up', 'up', 'GigabitEthernet0/9', 'unassigned', 'YES', 'unset', 'up', 'up']</a:t>
            </a:r>
            <a:endParaRPr sz="1100" dirty="0">
              <a:solidFill>
                <a:schemeClr val="dk1"/>
              </a:solidFill>
              <a:latin typeface="Courier New" panose="02070309020205020404" pitchFamily="49" charset="0"/>
              <a:cs typeface="Courier New" panose="02070309020205020404" pitchFamily="49" charset="0"/>
            </a:endParaRPr>
          </a:p>
          <a:p>
            <a:endParaRPr lang="en-US" sz="1100" dirty="0">
              <a:solidFill>
                <a:schemeClr val="dk1"/>
              </a:solidFill>
              <a:latin typeface="Courier New" panose="02070309020205020404" pitchFamily="49" charset="0"/>
              <a:cs typeface="Courier New" panose="02070309020205020404" pitchFamily="49" charset="0"/>
            </a:endParaRPr>
          </a:p>
          <a:p>
            <a:pPr marL="0" marR="0" lvl="0" indent="0" algn="l" rtl="0">
              <a:lnSpc>
                <a:spcPct val="107000"/>
              </a:lnSpc>
              <a:spcBef>
                <a:spcPts val="0"/>
              </a:spcBef>
              <a:spcAft>
                <a:spcPts val="0"/>
              </a:spcAft>
              <a:buNone/>
            </a:pPr>
            <a:r>
              <a:rPr lang="en-US" sz="1200" dirty="0">
                <a:solidFill>
                  <a:srgbClr val="7030A0"/>
                </a:solidFill>
                <a:latin typeface="Arial"/>
                <a:ea typeface="Arial"/>
                <a:cs typeface="Arial"/>
                <a:sym typeface="Arial"/>
              </a:rPr>
              <a:t>for </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 in </a:t>
            </a:r>
            <a:r>
              <a:rPr lang="en-US" sz="1200" dirty="0" err="1">
                <a:solidFill>
                  <a:srgbClr val="7030A0"/>
                </a:solidFill>
                <a:latin typeface="Arial"/>
                <a:ea typeface="Arial"/>
                <a:cs typeface="Arial"/>
                <a:sym typeface="Arial"/>
              </a:rPr>
              <a:t>outputlist</a:t>
            </a:r>
            <a:r>
              <a:rPr lang="en-US" sz="1200" dirty="0">
                <a:solidFill>
                  <a:srgbClr val="7030A0"/>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7030A0"/>
                </a:solidFill>
              </a:rPr>
              <a:t>     </a:t>
            </a:r>
            <a:r>
              <a:rPr lang="en-US" sz="1200" dirty="0">
                <a:solidFill>
                  <a:srgbClr val="7030A0"/>
                </a:solidFill>
                <a:latin typeface="Arial"/>
                <a:ea typeface="Arial"/>
                <a:cs typeface="Arial"/>
                <a:sym typeface="Arial"/>
              </a:rPr>
              <a:t>if 'Gi' in </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a:t>
            </a:r>
            <a:endParaRPr lang="en-US" dirty="0">
              <a:solidFill>
                <a:srgbClr val="7030A0"/>
              </a:solidFill>
            </a:endParaRPr>
          </a:p>
          <a:p>
            <a:pPr marL="0" marR="0" lvl="0" indent="0" algn="l" rtl="0">
              <a:lnSpc>
                <a:spcPct val="107000"/>
              </a:lnSpc>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interfacelist.append</a:t>
            </a:r>
            <a:r>
              <a:rPr lang="en-US" sz="1200" dirty="0">
                <a:solidFill>
                  <a:srgbClr val="7030A0"/>
                </a:solidFill>
                <a:latin typeface="Arial"/>
                <a:ea typeface="Arial"/>
                <a:cs typeface="Arial"/>
                <a:sym typeface="Arial"/>
              </a:rPr>
              <a:t>(</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a:t>
            </a:r>
            <a:endParaRPr dirty="0">
              <a:solidFill>
                <a:srgbClr val="7030A0"/>
              </a:solidFill>
            </a:endParaRPr>
          </a:p>
          <a:p>
            <a:pPr>
              <a:spcBef>
                <a:spcPts val="800"/>
              </a:spcBef>
            </a:pPr>
            <a:r>
              <a:rPr lang="en-US" sz="1200" b="1" i="1" dirty="0" err="1">
                <a:solidFill>
                  <a:schemeClr val="dk1"/>
                </a:solidFill>
              </a:rPr>
              <a:t>interfacelist</a:t>
            </a:r>
            <a:r>
              <a:rPr lang="en-US" sz="1200" b="1" i="1" dirty="0">
                <a:solidFill>
                  <a:schemeClr val="dk1"/>
                </a:solidFill>
              </a:rPr>
              <a:t> list:</a:t>
            </a:r>
          </a:p>
          <a:p>
            <a:r>
              <a:rPr lang="en-US" sz="1100" dirty="0">
                <a:solidFill>
                  <a:schemeClr val="dk1"/>
                </a:solidFill>
                <a:latin typeface="Courier New" panose="02070309020205020404" pitchFamily="49" charset="0"/>
                <a:cs typeface="Courier New" panose="02070309020205020404" pitchFamily="49" charset="0"/>
              </a:rPr>
              <a:t>['GigabitEthernet0/7', 'GigabitEthernet0/8', 'GigabitEthernet0/9']</a:t>
            </a:r>
            <a:endParaRPr sz="1100" dirty="0">
              <a:solidFill>
                <a:schemeClr val="dk1"/>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Steps</a:t>
            </a:r>
            <a:endParaRPr sz="3600">
              <a:solidFill>
                <a:schemeClr val="dk2"/>
              </a:solidFill>
              <a:latin typeface="Roboto"/>
              <a:ea typeface="Roboto"/>
              <a:cs typeface="Roboto"/>
              <a:sym typeface="Roboto"/>
            </a:endParaRPr>
          </a:p>
        </p:txBody>
      </p:sp>
      <p:sp>
        <p:nvSpPr>
          <p:cNvPr id="353" name="Google Shape;353;p40"/>
          <p:cNvSpPr txBox="1"/>
          <p:nvPr/>
        </p:nvSpPr>
        <p:spPr>
          <a:xfrm>
            <a:off x="338675" y="1139091"/>
            <a:ext cx="7748685" cy="33207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 &amp; Enter “Enable” Mode – check for Error</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list of Active Interfaces &amp; Convert </a:t>
            </a:r>
            <a:r>
              <a:rPr lang="en-US" sz="1400" b="1" i="1" dirty="0">
                <a:solidFill>
                  <a:srgbClr val="CC0099"/>
                </a:solidFill>
                <a:latin typeface="Arial"/>
                <a:ea typeface="Arial"/>
                <a:cs typeface="Arial"/>
                <a:sym typeface="Arial"/>
              </a:rPr>
              <a:t>String</a:t>
            </a:r>
            <a:r>
              <a:rPr lang="en-US" sz="1400" dirty="0">
                <a:solidFill>
                  <a:srgbClr val="CC0099"/>
                </a:solidFill>
                <a:latin typeface="Arial"/>
                <a:ea typeface="Arial"/>
                <a:cs typeface="Arial"/>
                <a:sym typeface="Arial"/>
              </a:rPr>
              <a:t> of Interface Output to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Interface Names</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Build a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Commands to set </a:t>
            </a:r>
            <a:r>
              <a:rPr lang="en-US" sz="1400" b="1" i="1" dirty="0">
                <a:solidFill>
                  <a:srgbClr val="CC0099"/>
                </a:solidFill>
                <a:latin typeface="Arial"/>
                <a:ea typeface="Arial"/>
                <a:cs typeface="Arial"/>
                <a:sym typeface="Arial"/>
              </a:rPr>
              <a:t>your</a:t>
            </a:r>
            <a:r>
              <a:rPr lang="en-US" sz="1400" dirty="0">
                <a:solidFill>
                  <a:srgbClr val="CC0099"/>
                </a:solidFill>
                <a:latin typeface="Arial"/>
                <a:ea typeface="Arial"/>
                <a:cs typeface="Arial"/>
                <a:sym typeface="Arial"/>
              </a:rPr>
              <a:t> VLAN &amp; Send the Commands to the Switch</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Build a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Commands to set </a:t>
            </a:r>
            <a:r>
              <a:rPr lang="en-US" sz="1400" b="1" i="1" dirty="0">
                <a:solidFill>
                  <a:srgbClr val="CC0099"/>
                </a:solidFill>
                <a:latin typeface="Arial"/>
                <a:ea typeface="Arial"/>
                <a:cs typeface="Arial"/>
                <a:sym typeface="Arial"/>
              </a:rPr>
              <a:t>your</a:t>
            </a:r>
            <a:r>
              <a:rPr lang="en-US" sz="1400" dirty="0">
                <a:solidFill>
                  <a:srgbClr val="CC0099"/>
                </a:solidFill>
                <a:latin typeface="Arial"/>
                <a:ea typeface="Arial"/>
                <a:cs typeface="Arial"/>
                <a:sym typeface="Arial"/>
              </a:rPr>
              <a:t> VLAN to active ports trunks </a:t>
            </a:r>
            <a:endParaRPr sz="1400" dirty="0">
              <a:solidFill>
                <a:srgbClr val="CC0099"/>
              </a:solidFill>
              <a:latin typeface="Arial"/>
              <a:ea typeface="Arial"/>
              <a:cs typeface="Arial"/>
              <a:sym typeface="Arial"/>
            </a:endParaRPr>
          </a:p>
          <a:p>
            <a:pPr lvl="1">
              <a:lnSpc>
                <a:spcPct val="107000"/>
              </a:lnSpc>
              <a:spcBef>
                <a:spcPts val="800"/>
              </a:spcBef>
            </a:pPr>
            <a:r>
              <a:rPr lang="en-US" dirty="0">
                <a:solidFill>
                  <a:srgbClr val="CC0099"/>
                </a:solidFill>
                <a:latin typeface="Arial"/>
                <a:ea typeface="Arial"/>
                <a:cs typeface="Arial"/>
                <a:sym typeface="Arial"/>
              </a:rPr>
              <a:t>	Iterate through list of Interface Names and Apply VLAN to each Active Interface</a:t>
            </a:r>
            <a:endParaRPr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1"/>
          <p:cNvSpPr/>
          <p:nvPr/>
        </p:nvSpPr>
        <p:spPr>
          <a:xfrm>
            <a:off x="313082" y="742039"/>
            <a:ext cx="8124798" cy="3892476"/>
          </a:xfrm>
          <a:prstGeom prst="rect">
            <a:avLst/>
          </a:prstGeom>
          <a:noFill/>
          <a:ln>
            <a:noFill/>
          </a:ln>
        </p:spPr>
        <p:txBody>
          <a:bodyPr spcFirstLastPara="1" wrap="square" lIns="91425" tIns="45700" rIns="91425" bIns="45700" anchor="t" anchorCtr="0">
            <a:noAutofit/>
          </a:bodyPr>
          <a:lstStyle/>
          <a:p>
            <a:pPr>
              <a:lnSpc>
                <a:spcPct val="107000"/>
              </a:lnSpc>
            </a:pPr>
            <a:r>
              <a:rPr lang="en-US" sz="1200" dirty="0">
                <a:solidFill>
                  <a:srgbClr val="CC0099"/>
                </a:solidFill>
                <a:latin typeface="+mn-lt"/>
              </a:rPr>
              <a:t>from netmiko import ConnectHandler</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un = "admin"</a:t>
            </a:r>
          </a:p>
          <a:p>
            <a:pPr>
              <a:lnSpc>
                <a:spcPct val="107000"/>
              </a:lnSpc>
            </a:pPr>
            <a:r>
              <a:rPr lang="en-US" sz="1200" dirty="0">
                <a:solidFill>
                  <a:srgbClr val="CC0099"/>
                </a:solidFill>
                <a:latin typeface="+mn-lt"/>
              </a:rPr>
              <a:t>pw = "cisco123!"</a:t>
            </a:r>
          </a:p>
          <a:p>
            <a:pPr>
              <a:lnSpc>
                <a:spcPct val="107000"/>
              </a:lnSpc>
            </a:pPr>
            <a:r>
              <a:rPr lang="en-US" sz="1200" dirty="0">
                <a:solidFill>
                  <a:srgbClr val="CC0099"/>
                </a:solidFill>
                <a:latin typeface="+mn-lt"/>
              </a:rPr>
              <a:t>se = "Cisco123!"</a:t>
            </a:r>
          </a:p>
          <a:p>
            <a:pPr>
              <a:lnSpc>
                <a:spcPct val="107000"/>
              </a:lnSpc>
            </a:pPr>
            <a:r>
              <a:rPr lang="en-US" sz="1200" dirty="0">
                <a:solidFill>
                  <a:srgbClr val="CC0099"/>
                </a:solidFill>
                <a:latin typeface="+mn-lt"/>
              </a:rPr>
              <a:t>ios_type = "cisco_xe"</a:t>
            </a:r>
          </a:p>
          <a:p>
            <a:pPr>
              <a:lnSpc>
                <a:spcPct val="107000"/>
              </a:lnSpc>
            </a:pPr>
            <a:r>
              <a:rPr lang="en-US" sz="1200" dirty="0">
                <a:solidFill>
                  <a:srgbClr val="CC0099"/>
                </a:solidFill>
                <a:latin typeface="+mn-lt"/>
              </a:rPr>
              <a:t>ip_addr = "192.168.128.151”</a:t>
            </a:r>
          </a:p>
          <a:p>
            <a:pPr>
              <a:lnSpc>
                <a:spcPct val="107000"/>
              </a:lnSpc>
            </a:pPr>
            <a:r>
              <a:rPr lang="en-US" sz="1200" dirty="0" err="1">
                <a:solidFill>
                  <a:srgbClr val="CC0099"/>
                </a:solidFill>
                <a:latin typeface="+mn-lt"/>
              </a:rPr>
              <a:t>interfacelist</a:t>
            </a:r>
            <a:r>
              <a:rPr lang="en-US" sz="1200" dirty="0">
                <a:solidFill>
                  <a:srgbClr val="CC0099"/>
                </a:solidFill>
                <a:latin typeface="+mn-lt"/>
              </a:rPr>
              <a:t>=[ ]</a:t>
            </a:r>
          </a:p>
          <a:p>
            <a:pPr>
              <a:lnSpc>
                <a:spcPct val="107000"/>
              </a:lnSpc>
            </a:pPr>
            <a:r>
              <a:rPr lang="en-US" sz="1200" dirty="0" err="1">
                <a:solidFill>
                  <a:srgbClr val="CC0099"/>
                </a:solidFill>
                <a:latin typeface="+mn-lt"/>
              </a:rPr>
              <a:t>new_vlan</a:t>
            </a:r>
            <a:r>
              <a:rPr lang="en-US" sz="1200" dirty="0">
                <a:solidFill>
                  <a:srgbClr val="CC0099"/>
                </a:solidFill>
                <a:latin typeface="+mn-lt"/>
              </a:rPr>
              <a:t> = “20” </a:t>
            </a:r>
            <a:r>
              <a:rPr lang="en-US" sz="1200" dirty="0">
                <a:solidFill>
                  <a:srgbClr val="92D050"/>
                </a:solidFill>
                <a:latin typeface="+mn-lt"/>
                <a:cs typeface="Courier New" panose="02070309020205020404" pitchFamily="49" charset="0"/>
              </a:rPr>
              <a:t>######################### NEW ############################</a:t>
            </a:r>
            <a:endParaRPr lang="en-US" sz="1200" dirty="0">
              <a:solidFill>
                <a:srgbClr val="CC0099"/>
              </a:solidFill>
              <a:latin typeface="+mn-lt"/>
            </a:endParaRP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 = ConnectHandler(device_type=ios_type, </a:t>
            </a:r>
            <a:r>
              <a:rPr lang="en-US" sz="1200" dirty="0" err="1">
                <a:solidFill>
                  <a:srgbClr val="CC0099"/>
                </a:solidFill>
                <a:latin typeface="+mn-lt"/>
              </a:rPr>
              <a:t>ip</a:t>
            </a:r>
            <a:r>
              <a:rPr lang="en-US" sz="1200" dirty="0">
                <a:solidFill>
                  <a:srgbClr val="CC0099"/>
                </a:solidFill>
                <a:latin typeface="+mn-lt"/>
              </a:rPr>
              <a:t>=ip_addr, username=un, password=pw, secret=se)</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net_connect.enable()</a:t>
            </a:r>
          </a:p>
          <a:p>
            <a:pPr>
              <a:lnSpc>
                <a:spcPct val="107000"/>
              </a:lnSpc>
            </a:pPr>
            <a:r>
              <a:rPr lang="en-US" sz="1200" dirty="0">
                <a:solidFill>
                  <a:srgbClr val="CC0099"/>
                </a:solidFill>
                <a:latin typeface="+mn-lt"/>
              </a:rPr>
              <a:t>checkerror = net_connect.find_prompt()</a:t>
            </a:r>
          </a:p>
          <a:p>
            <a:pPr>
              <a:lnSpc>
                <a:spcPct val="107000"/>
              </a:lnSpc>
            </a:pPr>
            <a:r>
              <a:rPr lang="en-US" sz="1200" dirty="0">
                <a:solidFill>
                  <a:srgbClr val="CC0099"/>
                </a:solidFill>
                <a:latin typeface="+mn-lt"/>
              </a:rPr>
              <a:t>if not '#' in checkerror:</a:t>
            </a:r>
          </a:p>
          <a:p>
            <a:pPr>
              <a:lnSpc>
                <a:spcPct val="107000"/>
              </a:lnSpc>
            </a:pPr>
            <a:r>
              <a:rPr lang="en-US" sz="1200" dirty="0">
                <a:solidFill>
                  <a:srgbClr val="CC0099"/>
                </a:solidFill>
                <a:latin typeface="+mn-lt"/>
              </a:rPr>
              <a:t>	print("Error - Not in Enable Mode!")</a:t>
            </a:r>
          </a:p>
          <a:p>
            <a:pPr>
              <a:lnSpc>
                <a:spcPct val="107000"/>
              </a:lnSpc>
            </a:pPr>
            <a:r>
              <a:rPr lang="en-US" sz="1200" dirty="0">
                <a:solidFill>
                  <a:srgbClr val="CC0099"/>
                </a:solidFill>
                <a:latin typeface="+mn-lt"/>
              </a:rPr>
              <a:t>else:</a:t>
            </a:r>
          </a:p>
          <a:p>
            <a:pPr>
              <a:lnSpc>
                <a:spcPct val="107000"/>
              </a:lnSpc>
            </a:pPr>
            <a:r>
              <a:rPr lang="en-US" sz="1200" dirty="0">
                <a:solidFill>
                  <a:srgbClr val="CC0099"/>
                </a:solidFill>
                <a:latin typeface="+mn-lt"/>
              </a:rPr>
              <a:t>	print("You are in Enable Mode")</a:t>
            </a:r>
          </a:p>
          <a:p>
            <a:pPr marL="0" marR="0" lvl="0" indent="0" algn="l" rtl="0">
              <a:lnSpc>
                <a:spcPct val="107000"/>
              </a:lnSpc>
              <a:spcBef>
                <a:spcPts val="800"/>
              </a:spcBef>
              <a:spcAft>
                <a:spcPts val="0"/>
              </a:spcAft>
              <a:buNone/>
            </a:pPr>
            <a:endParaRPr sz="1200" dirty="0">
              <a:solidFill>
                <a:schemeClr val="dk1"/>
              </a:solidFill>
              <a:latin typeface="Arial"/>
              <a:ea typeface="Arial"/>
              <a:cs typeface="Arial"/>
              <a:sym typeface="Arial"/>
            </a:endParaRPr>
          </a:p>
        </p:txBody>
      </p:sp>
      <p:sp>
        <p:nvSpPr>
          <p:cNvPr id="360" name="Google Shape;360;p41"/>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1/4</a:t>
            </a:r>
            <a:endParaRPr sz="36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2"/>
          <p:cNvSpPr txBox="1"/>
          <p:nvPr/>
        </p:nvSpPr>
        <p:spPr>
          <a:xfrm>
            <a:off x="109431" y="0"/>
            <a:ext cx="86767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2/4</a:t>
            </a:r>
            <a:endParaRPr sz="3600">
              <a:solidFill>
                <a:schemeClr val="dk2"/>
              </a:solidFill>
              <a:latin typeface="Roboto"/>
              <a:ea typeface="Roboto"/>
              <a:cs typeface="Roboto"/>
              <a:sym typeface="Roboto"/>
            </a:endParaRPr>
          </a:p>
        </p:txBody>
      </p:sp>
      <p:sp>
        <p:nvSpPr>
          <p:cNvPr id="367" name="Google Shape;367;p42"/>
          <p:cNvSpPr/>
          <p:nvPr/>
        </p:nvSpPr>
        <p:spPr>
          <a:xfrm>
            <a:off x="273816" y="1501096"/>
            <a:ext cx="8787887" cy="301604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 Get list of interfaces, split, pull interface names into </a:t>
            </a:r>
            <a:r>
              <a:rPr lang="en-US" sz="1200" dirty="0" err="1">
                <a:solidFill>
                  <a:schemeClr val="dk1"/>
                </a:solidFill>
                <a:latin typeface="Arial"/>
                <a:ea typeface="Arial"/>
                <a:cs typeface="Arial"/>
                <a:sym typeface="Arial"/>
              </a:rPr>
              <a:t>interfacelist</a:t>
            </a:r>
            <a:r>
              <a:rPr lang="en-US" sz="1200" dirty="0">
                <a:solidFill>
                  <a:schemeClr val="dk1"/>
                </a:solidFill>
                <a:latin typeface="Arial"/>
                <a:ea typeface="Arial"/>
                <a:cs typeface="Arial"/>
                <a:sym typeface="Arial"/>
              </a:rPr>
              <a:t> list</a:t>
            </a:r>
            <a:endParaRPr dirty="0"/>
          </a:p>
          <a:p>
            <a:r>
              <a:rPr lang="en-US" sz="1200" dirty="0" err="1">
                <a:solidFill>
                  <a:srgbClr val="CC0099"/>
                </a:solidFill>
                <a:latin typeface="+mn-lt"/>
                <a:cs typeface="Courier New" panose="02070309020205020404" pitchFamily="49" charset="0"/>
              </a:rPr>
              <a:t>cmdoutput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net_connect.send_command</a:t>
            </a:r>
            <a:r>
              <a:rPr lang="en-US" sz="1200" dirty="0">
                <a:solidFill>
                  <a:srgbClr val="CC0099"/>
                </a:solidFill>
                <a:latin typeface="+mn-lt"/>
                <a:cs typeface="Courier New" panose="02070309020205020404" pitchFamily="49" charset="0"/>
              </a:rPr>
              <a:t>('show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 int brief | include up’)</a:t>
            </a:r>
          </a:p>
          <a:p>
            <a:endParaRPr lang="en-US" sz="1200" dirty="0">
              <a:solidFill>
                <a:srgbClr val="CC0099"/>
              </a:solidFill>
              <a:latin typeface="+mn-lt"/>
              <a:cs typeface="Courier New" panose="02070309020205020404" pitchFamily="49" charset="0"/>
            </a:endParaRPr>
          </a:p>
          <a:p>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cmdoutput.split</a:t>
            </a:r>
            <a:r>
              <a:rPr lang="en-US" sz="1200" dirty="0">
                <a:solidFill>
                  <a:srgbClr val="CC0099"/>
                </a:solidFill>
                <a:latin typeface="+mn-lt"/>
                <a:cs typeface="Courier New" panose="02070309020205020404" pitchFamily="49" charset="0"/>
              </a:rPr>
              <a:t>()</a:t>
            </a:r>
            <a:r>
              <a:rPr lang="en-US" sz="1200" dirty="0">
                <a:solidFill>
                  <a:srgbClr val="92D050"/>
                </a:solidFill>
                <a:latin typeface="+mn-lt"/>
                <a:cs typeface="Courier New" panose="02070309020205020404" pitchFamily="49" charset="0"/>
              </a:rPr>
              <a:t> 	</a:t>
            </a:r>
          </a:p>
          <a:p>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for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 in </a:t>
            </a:r>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if 'Gi' in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a:t>
            </a:r>
            <a:r>
              <a:rPr lang="en-US" sz="1200" dirty="0" err="1">
                <a:solidFill>
                  <a:srgbClr val="CC0099"/>
                </a:solidFill>
                <a:latin typeface="+mn-lt"/>
                <a:cs typeface="Courier New" panose="02070309020205020404" pitchFamily="49" charset="0"/>
              </a:rPr>
              <a:t>interfacelist.append</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print("Output of </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 list:")</a:t>
            </a:r>
          </a:p>
          <a:p>
            <a:r>
              <a:rPr lang="en-US" sz="1200" dirty="0">
                <a:solidFill>
                  <a:srgbClr val="CC0099"/>
                </a:solidFill>
                <a:latin typeface="+mn-lt"/>
                <a:cs typeface="Courier New" panose="02070309020205020404" pitchFamily="49" charset="0"/>
              </a:rPr>
              <a:t>print(</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3"/>
          <p:cNvSpPr txBox="1"/>
          <p:nvPr/>
        </p:nvSpPr>
        <p:spPr>
          <a:xfrm>
            <a:off x="109431" y="0"/>
            <a:ext cx="861712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3/4</a:t>
            </a:r>
            <a:endParaRPr sz="3600">
              <a:solidFill>
                <a:schemeClr val="dk2"/>
              </a:solidFill>
              <a:latin typeface="Roboto"/>
              <a:ea typeface="Roboto"/>
              <a:cs typeface="Roboto"/>
              <a:sym typeface="Roboto"/>
            </a:endParaRPr>
          </a:p>
        </p:txBody>
      </p:sp>
      <p:sp>
        <p:nvSpPr>
          <p:cNvPr id="374" name="Google Shape;374;p43"/>
          <p:cNvSpPr/>
          <p:nvPr/>
        </p:nvSpPr>
        <p:spPr>
          <a:xfrm>
            <a:off x="192024" y="1109053"/>
            <a:ext cx="8796528" cy="359226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92D050"/>
                </a:solidFill>
                <a:latin typeface="+mn-lt"/>
                <a:cs typeface="Courier New" panose="02070309020205020404" pitchFamily="49" charset="0"/>
              </a:rPr>
              <a:t># Build and send commands to build and name your VLAN</a:t>
            </a:r>
            <a:endParaRPr sz="1200" dirty="0">
              <a:solidFill>
                <a:srgbClr val="92D050"/>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command1 = "</a:t>
            </a:r>
            <a:r>
              <a:rPr lang="en-US" sz="1200" dirty="0" err="1">
                <a:solidFill>
                  <a:srgbClr val="CC0099"/>
                </a:solidFill>
                <a:latin typeface="+mn-lt"/>
                <a:cs typeface="Courier New" panose="02070309020205020404" pitchFamily="49" charset="0"/>
              </a:rPr>
              <a:t>vlan</a:t>
            </a:r>
            <a:r>
              <a:rPr lang="en-US" sz="1200" dirty="0">
                <a:solidFill>
                  <a:srgbClr val="CC0099"/>
                </a:solidFill>
                <a:latin typeface="+mn-lt"/>
                <a:cs typeface="Courier New" panose="02070309020205020404" pitchFamily="49" charset="0"/>
              </a:rPr>
              <a:t> " + new_</a:t>
            </a:r>
            <a:r>
              <a:rPr lang="en-US" sz="1200" dirty="0" err="1">
                <a:solidFill>
                  <a:srgbClr val="CC0099"/>
                </a:solidFill>
                <a:latin typeface="+mn-lt"/>
                <a:cs typeface="Courier New" panose="02070309020205020404" pitchFamily="49" charset="0"/>
              </a:rPr>
              <a:t>vlan</a:t>
            </a:r>
            <a:r>
              <a:rPr lang="en-US" sz="1200" dirty="0">
                <a:solidFill>
                  <a:srgbClr val="CC0099"/>
                </a:solidFill>
                <a:latin typeface="+mn-lt"/>
                <a:cs typeface="Courier New" panose="02070309020205020404" pitchFamily="49" charset="0"/>
              </a:rPr>
              <a:t> 	</a:t>
            </a:r>
            <a:r>
              <a:rPr lang="en-US" sz="1200" dirty="0">
                <a:solidFill>
                  <a:srgbClr val="92D050"/>
                </a:solidFill>
                <a:latin typeface="+mn-lt"/>
                <a:cs typeface="Courier New" panose="02070309020205020404" pitchFamily="49" charset="0"/>
              </a:rPr>
              <a:t>#################### Space after ‘</a:t>
            </a:r>
            <a:r>
              <a:rPr lang="en-US" sz="1200" dirty="0" err="1">
                <a:solidFill>
                  <a:srgbClr val="92D050"/>
                </a:solidFill>
                <a:latin typeface="+mn-lt"/>
                <a:cs typeface="Courier New" panose="02070309020205020404" pitchFamily="49" charset="0"/>
              </a:rPr>
              <a:t>vlan</a:t>
            </a:r>
            <a:r>
              <a:rPr lang="en-US" sz="1200" dirty="0">
                <a:solidFill>
                  <a:srgbClr val="92D050"/>
                </a:solidFill>
                <a:latin typeface="+mn-lt"/>
                <a:cs typeface="Courier New" panose="02070309020205020404" pitchFamily="49" charset="0"/>
              </a:rPr>
              <a:t>’ is important!</a:t>
            </a:r>
            <a:endParaRPr sz="1200" dirty="0">
              <a:solidFill>
                <a:srgbClr val="92D050"/>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command2 = "name " + un 	</a:t>
            </a:r>
            <a:r>
              <a:rPr lang="en-US" sz="1200" dirty="0">
                <a:solidFill>
                  <a:srgbClr val="92D050"/>
                </a:solidFill>
                <a:latin typeface="+mn-lt"/>
                <a:cs typeface="Courier New" panose="02070309020205020404" pitchFamily="49" charset="0"/>
              </a:rPr>
              <a:t>#################### Space after ‘name’ is important!</a:t>
            </a:r>
            <a:endParaRPr sz="1200" dirty="0">
              <a:solidFill>
                <a:srgbClr val="92D050"/>
              </a:solidFill>
              <a:latin typeface="+mn-lt"/>
              <a:cs typeface="Courier New" panose="02070309020205020404" pitchFamily="49" charset="0"/>
            </a:endParaRPr>
          </a:p>
          <a:p>
            <a:pPr marL="0" lvl="0" indent="0">
              <a:buFont typeface="Arial"/>
              <a:buNone/>
            </a:pPr>
            <a:endParaRPr lang="en-US" sz="1200" dirty="0" err="1">
              <a:solidFill>
                <a:srgbClr val="CC0099"/>
              </a:solidFill>
              <a:latin typeface="+mn-lt"/>
              <a:cs typeface="Courier New" panose="02070309020205020404" pitchFamily="49" charset="0"/>
            </a:endParaRPr>
          </a:p>
          <a:p>
            <a:pPr marL="0" lvl="0" indent="0">
              <a:buFont typeface="Arial"/>
              <a:buNone/>
            </a:pPr>
            <a:r>
              <a:rPr lang="en-US" sz="1200" dirty="0" err="1">
                <a:solidFill>
                  <a:srgbClr val="CC0099"/>
                </a:solidFill>
                <a:latin typeface="+mn-lt"/>
                <a:cs typeface="Courier New" panose="02070309020205020404" pitchFamily="49" charset="0"/>
              </a:rPr>
              <a:t>cmd_list</a:t>
            </a:r>
            <a:r>
              <a:rPr lang="en-US" sz="1200" dirty="0">
                <a:solidFill>
                  <a:srgbClr val="CC0099"/>
                </a:solidFill>
                <a:latin typeface="+mn-lt"/>
                <a:cs typeface="Courier New" panose="02070309020205020404" pitchFamily="49" charset="0"/>
              </a:rPr>
              <a:t> = [command1, command2]        </a:t>
            </a:r>
            <a:r>
              <a:rPr lang="en-US" sz="1200" dirty="0">
                <a:solidFill>
                  <a:srgbClr val="92D050"/>
                </a:solidFill>
                <a:latin typeface="+mn-lt"/>
                <a:cs typeface="Courier New" panose="02070309020205020404" pitchFamily="49" charset="0"/>
              </a:rPr>
              <a:t>#################### a list of commands is required</a:t>
            </a:r>
            <a:endParaRPr sz="1200" dirty="0">
              <a:solidFill>
                <a:srgbClr val="CC0099"/>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checkerror = </a:t>
            </a:r>
            <a:r>
              <a:rPr lang="en-US" sz="1200" dirty="0" err="1">
                <a:solidFill>
                  <a:srgbClr val="CC0099"/>
                </a:solidFill>
                <a:latin typeface="+mn-lt"/>
                <a:cs typeface="Courier New" panose="02070309020205020404" pitchFamily="49" charset="0"/>
              </a:rPr>
              <a:t>net_connect.send_config_set</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cmd_list</a:t>
            </a:r>
            <a:r>
              <a:rPr lang="en-US" sz="1200" dirty="0">
                <a:solidFill>
                  <a:srgbClr val="CC0099"/>
                </a:solidFill>
                <a:latin typeface="+mn-lt"/>
                <a:cs typeface="Courier New" panose="02070309020205020404" pitchFamily="49" charset="0"/>
              </a:rPr>
              <a:t>)     </a:t>
            </a:r>
            <a:r>
              <a:rPr lang="en-US" sz="1200" dirty="0">
                <a:solidFill>
                  <a:srgbClr val="92D050"/>
                </a:solidFill>
                <a:latin typeface="+mn-lt"/>
                <a:cs typeface="Courier New" panose="02070309020205020404" pitchFamily="49" charset="0"/>
              </a:rPr>
              <a:t>#################### the send_config takes the list as an argument</a:t>
            </a:r>
            <a:endParaRPr sz="1200" dirty="0">
              <a:solidFill>
                <a:srgbClr val="CC0099"/>
              </a:solidFill>
              <a:latin typeface="+mn-lt"/>
              <a:cs typeface="Courier New" panose="02070309020205020404" pitchFamily="49" charset="0"/>
            </a:endParaRPr>
          </a:p>
          <a:p>
            <a:pPr marL="0" lvl="0" indent="0">
              <a:buFont typeface="Arial"/>
              <a:buNone/>
            </a:pPr>
            <a:r>
              <a:rPr lang="en-US" sz="1200" dirty="0" err="1">
                <a:solidFill>
                  <a:srgbClr val="CC0099"/>
                </a:solidFill>
                <a:latin typeface="+mn-lt"/>
                <a:cs typeface="Courier New" panose="02070309020205020404" pitchFamily="49" charset="0"/>
              </a:rPr>
              <a:t>net_connect.exit_config_mode</a:t>
            </a:r>
            <a:r>
              <a:rPr lang="en-US" sz="1200" dirty="0">
                <a:solidFill>
                  <a:srgbClr val="CC0099"/>
                </a:solidFill>
                <a:latin typeface="+mn-lt"/>
                <a:cs typeface="Courier New" panose="02070309020205020404" pitchFamily="49" charset="0"/>
              </a:rPr>
              <a:t>()</a:t>
            </a:r>
            <a:endParaRPr sz="1200" dirty="0">
              <a:solidFill>
                <a:srgbClr val="CC0099"/>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if not 'Invalid' in checkerror:</a:t>
            </a:r>
            <a:r>
              <a:rPr lang="en-US" sz="1200" dirty="0">
                <a:solidFill>
                  <a:srgbClr val="92D050"/>
                </a:solidFill>
                <a:latin typeface="+mn-lt"/>
                <a:cs typeface="Courier New" panose="02070309020205020404" pitchFamily="49" charset="0"/>
              </a:rPr>
              <a:t>                      #################### send_config sets an error code on exit for testing</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print(command1 + " setup!") 	# Space before ‘setup’!</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else:</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print(“You failed to create the VLAN")</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exit()</a:t>
            </a:r>
            <a:endParaRPr sz="1200" dirty="0">
              <a:solidFill>
                <a:srgbClr val="CC0099"/>
              </a:solidFill>
              <a:latin typeface="+mn-lt"/>
              <a:cs typeface="Courier New" panose="02070309020205020404" pitchFamily="49" charset="0"/>
            </a:endParaRPr>
          </a:p>
          <a:p>
            <a:pPr marL="0" marR="0" lvl="0" indent="0" algn="l" rtl="0">
              <a:lnSpc>
                <a:spcPct val="107000"/>
              </a:lnSpc>
              <a:spcBef>
                <a:spcPts val="800"/>
              </a:spcBef>
              <a:spcAft>
                <a:spcPts val="0"/>
              </a:spcAft>
              <a:buNone/>
            </a:pPr>
            <a:r>
              <a:rPr lang="en-US" sz="1200" dirty="0">
                <a:solidFill>
                  <a:srgbClr val="92D050"/>
                </a:solidFill>
                <a:latin typeface="+mn-lt"/>
                <a:cs typeface="Courier New" panose="02070309020205020404" pitchFamily="49" charset="0"/>
              </a:rPr>
              <a:t>#VLAN Created!</a:t>
            </a:r>
            <a:endParaRPr sz="1200" dirty="0">
              <a:solidFill>
                <a:srgbClr val="92D050"/>
              </a:solidFill>
              <a:latin typeface="+mn-lt"/>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p:nvPr/>
        </p:nvSpPr>
        <p:spPr>
          <a:xfrm>
            <a:off x="109431" y="0"/>
            <a:ext cx="89252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4/4</a:t>
            </a:r>
            <a:endParaRPr sz="3600">
              <a:solidFill>
                <a:schemeClr val="dk2"/>
              </a:solidFill>
              <a:latin typeface="Roboto"/>
              <a:ea typeface="Roboto"/>
              <a:cs typeface="Roboto"/>
              <a:sym typeface="Roboto"/>
            </a:endParaRPr>
          </a:p>
        </p:txBody>
      </p:sp>
      <p:sp>
        <p:nvSpPr>
          <p:cNvPr id="381" name="Google Shape;381;p44"/>
          <p:cNvSpPr/>
          <p:nvPr/>
        </p:nvSpPr>
        <p:spPr>
          <a:xfrm>
            <a:off x="109431" y="768772"/>
            <a:ext cx="9034569" cy="39781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rgbClr val="92D050"/>
                </a:solidFill>
                <a:latin typeface="+mn-lt"/>
                <a:cs typeface="Courier New" panose="02070309020205020404" pitchFamily="49" charset="0"/>
              </a:rPr>
              <a:t># Build and send commands to add your VLAN to active ports trunks</a:t>
            </a:r>
          </a:p>
          <a:p>
            <a:pPr marL="0" marR="0" lvl="0" indent="0" algn="l" rtl="0">
              <a:spcBef>
                <a:spcPts val="0"/>
              </a:spcBef>
              <a:spcAft>
                <a:spcPts val="0"/>
              </a:spcAft>
              <a:buNone/>
            </a:pPr>
            <a:r>
              <a:rPr lang="en-US" sz="1200" dirty="0">
                <a:solidFill>
                  <a:srgbClr val="7030A0"/>
                </a:solidFill>
                <a:latin typeface="Arial"/>
                <a:ea typeface="Arial"/>
                <a:cs typeface="Arial"/>
                <a:sym typeface="Arial"/>
              </a:rPr>
              <a:t>command2 = “switchport trunk allowed </a:t>
            </a:r>
            <a:r>
              <a:rPr lang="en-US" sz="1200" dirty="0" err="1">
                <a:solidFill>
                  <a:srgbClr val="7030A0"/>
                </a:solidFill>
                <a:latin typeface="Arial"/>
                <a:ea typeface="Arial"/>
                <a:cs typeface="Arial"/>
                <a:sym typeface="Arial"/>
              </a:rPr>
              <a:t>vlan</a:t>
            </a:r>
            <a:r>
              <a:rPr lang="en-US" sz="1200" dirty="0">
                <a:solidFill>
                  <a:srgbClr val="7030A0"/>
                </a:solidFill>
                <a:latin typeface="Arial"/>
                <a:ea typeface="Arial"/>
                <a:cs typeface="Arial"/>
                <a:sym typeface="Arial"/>
              </a:rPr>
              <a:t> " + </a:t>
            </a:r>
            <a:r>
              <a:rPr lang="en-US" sz="1200" dirty="0" err="1">
                <a:solidFill>
                  <a:srgbClr val="7030A0"/>
                </a:solidFill>
                <a:latin typeface="Arial"/>
                <a:ea typeface="Arial"/>
                <a:cs typeface="Arial"/>
                <a:sym typeface="Arial"/>
              </a:rPr>
              <a:t>myvlan</a:t>
            </a:r>
            <a:r>
              <a:rPr lang="en-US" sz="1200" dirty="0">
                <a:solidFill>
                  <a:srgbClr val="7030A0"/>
                </a:solidFill>
                <a:latin typeface="Arial"/>
                <a:ea typeface="Arial"/>
                <a:cs typeface="Arial"/>
                <a:sym typeface="Arial"/>
              </a:rPr>
              <a:t>        # Space after 'add' important!</a:t>
            </a:r>
            <a:endParaRPr lang="en-US" sz="1200" dirty="0">
              <a:solidFill>
                <a:srgbClr val="7030A0"/>
              </a:solidFill>
            </a:endParaRPr>
          </a:p>
          <a:p>
            <a:pPr marL="0" marR="0" lvl="0" indent="0" algn="l" rtl="0">
              <a:spcBef>
                <a:spcPts val="0"/>
              </a:spcBef>
              <a:spcAft>
                <a:spcPts val="0"/>
              </a:spcAft>
              <a:buNone/>
            </a:pPr>
            <a:endParaRPr lang="en-US" sz="1200" dirty="0">
              <a:solidFill>
                <a:srgbClr val="7030A0"/>
              </a:solidFill>
              <a:latin typeface="Arial"/>
              <a:ea typeface="Arial"/>
              <a:cs typeface="Arial"/>
              <a:sym typeface="Arial"/>
            </a:endParaRPr>
          </a:p>
          <a:p>
            <a:r>
              <a:rPr lang="en-US" sz="1200" dirty="0">
                <a:solidFill>
                  <a:srgbClr val="92D050"/>
                </a:solidFill>
                <a:latin typeface="+mn-lt"/>
                <a:cs typeface="Courier New" panose="02070309020205020404" pitchFamily="49" charset="0"/>
              </a:rPr>
              <a:t># Walk through </a:t>
            </a:r>
            <a:r>
              <a:rPr lang="en-US" sz="1200" dirty="0" err="1">
                <a:solidFill>
                  <a:srgbClr val="92D050"/>
                </a:solidFill>
                <a:latin typeface="+mn-lt"/>
                <a:cs typeface="Courier New" panose="02070309020205020404" pitchFamily="49" charset="0"/>
              </a:rPr>
              <a:t>interfacelist</a:t>
            </a:r>
            <a:r>
              <a:rPr lang="en-US" sz="1200" dirty="0">
                <a:solidFill>
                  <a:srgbClr val="92D050"/>
                </a:solidFill>
                <a:latin typeface="+mn-lt"/>
                <a:cs typeface="Courier New" panose="02070309020205020404" pitchFamily="49" charset="0"/>
              </a:rPr>
              <a:t> list and assign VLAN to trunk list</a:t>
            </a:r>
          </a:p>
          <a:p>
            <a:pPr marL="0" marR="0" lvl="0" indent="0" algn="l" rtl="0">
              <a:spcBef>
                <a:spcPts val="0"/>
              </a:spcBef>
              <a:spcAft>
                <a:spcPts val="0"/>
              </a:spcAft>
              <a:buNone/>
            </a:pPr>
            <a:r>
              <a:rPr lang="en-US" sz="1200" dirty="0">
                <a:solidFill>
                  <a:srgbClr val="7030A0"/>
                </a:solidFill>
                <a:latin typeface="Arial"/>
                <a:ea typeface="Arial"/>
                <a:cs typeface="Arial"/>
                <a:sym typeface="Arial"/>
              </a:rPr>
              <a:t>for </a:t>
            </a:r>
            <a:r>
              <a:rPr lang="en-US" sz="1200" dirty="0" err="1">
                <a:solidFill>
                  <a:srgbClr val="7030A0"/>
                </a:solidFill>
                <a:latin typeface="Arial"/>
                <a:ea typeface="Arial"/>
                <a:cs typeface="Arial"/>
                <a:sym typeface="Arial"/>
              </a:rPr>
              <a:t>interfacename</a:t>
            </a:r>
            <a:r>
              <a:rPr lang="en-US" sz="1200" dirty="0">
                <a:solidFill>
                  <a:srgbClr val="7030A0"/>
                </a:solidFill>
                <a:latin typeface="Arial"/>
                <a:ea typeface="Arial"/>
                <a:cs typeface="Arial"/>
                <a:sym typeface="Arial"/>
              </a:rPr>
              <a:t> in </a:t>
            </a:r>
            <a:r>
              <a:rPr lang="en-US" sz="1200" dirty="0" err="1">
                <a:solidFill>
                  <a:srgbClr val="7030A0"/>
                </a:solidFill>
                <a:latin typeface="Arial"/>
                <a:ea typeface="Arial"/>
                <a:cs typeface="Arial"/>
                <a:sym typeface="Arial"/>
              </a:rPr>
              <a:t>interfacelist</a:t>
            </a:r>
            <a:r>
              <a:rPr lang="en-US" sz="1200" dirty="0">
                <a:solidFill>
                  <a:srgbClr val="7030A0"/>
                </a:solidFill>
                <a:latin typeface="Arial"/>
                <a:ea typeface="Arial"/>
                <a:cs typeface="Arial"/>
                <a:sym typeface="Arial"/>
              </a:rPr>
              <a: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command1 = "interface " + </a:t>
            </a:r>
            <a:r>
              <a:rPr lang="en-US" sz="1200" dirty="0" err="1">
                <a:solidFill>
                  <a:srgbClr val="7030A0"/>
                </a:solidFill>
                <a:latin typeface="Arial"/>
                <a:ea typeface="Arial"/>
                <a:cs typeface="Arial"/>
                <a:sym typeface="Arial"/>
              </a:rPr>
              <a:t>interfacename</a:t>
            </a:r>
            <a:r>
              <a:rPr lang="en-US" sz="1200" dirty="0">
                <a:solidFill>
                  <a:srgbClr val="7030A0"/>
                </a:solidFill>
                <a:latin typeface="Arial"/>
                <a:ea typeface="Arial"/>
                <a:cs typeface="Arial"/>
                <a:sym typeface="Arial"/>
              </a:rPr>
              <a:t>        </a:t>
            </a:r>
            <a:r>
              <a:rPr lang="en-US" sz="1200" dirty="0">
                <a:solidFill>
                  <a:srgbClr val="92D050"/>
                </a:solidFill>
                <a:latin typeface="+mn-lt"/>
                <a:cs typeface="Courier New" panose="02070309020205020404" pitchFamily="49" charset="0"/>
              </a:rPr>
              <a:t># Space after 'interface' important!</a:t>
            </a:r>
          </a:p>
          <a:p>
            <a:pPr marL="0" marR="0" lvl="0" indent="0" algn="l" rtl="0">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cmd_list</a:t>
            </a:r>
            <a:r>
              <a:rPr lang="en-US" sz="1200" dirty="0">
                <a:solidFill>
                  <a:srgbClr val="7030A0"/>
                </a:solidFill>
                <a:latin typeface="Arial"/>
                <a:ea typeface="Arial"/>
                <a:cs typeface="Arial"/>
                <a:sym typeface="Arial"/>
              </a:rPr>
              <a:t> = [command1, command2]</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checkerror = </a:t>
            </a:r>
            <a:r>
              <a:rPr lang="en-US" sz="1200" dirty="0" err="1">
                <a:solidFill>
                  <a:srgbClr val="7030A0"/>
                </a:solidFill>
                <a:latin typeface="Arial"/>
                <a:ea typeface="Arial"/>
                <a:cs typeface="Arial"/>
                <a:sym typeface="Arial"/>
              </a:rPr>
              <a:t>net_connect.send_config_set</a:t>
            </a:r>
            <a:r>
              <a:rPr lang="en-US" sz="1200" dirty="0">
                <a:solidFill>
                  <a:srgbClr val="7030A0"/>
                </a:solidFill>
                <a:latin typeface="Arial"/>
                <a:ea typeface="Arial"/>
                <a:cs typeface="Arial"/>
                <a:sym typeface="Arial"/>
              </a:rPr>
              <a:t>(</a:t>
            </a:r>
            <a:r>
              <a:rPr lang="en-US" sz="1200" dirty="0" err="1">
                <a:solidFill>
                  <a:srgbClr val="7030A0"/>
                </a:solidFill>
                <a:latin typeface="Arial"/>
                <a:ea typeface="Arial"/>
                <a:cs typeface="Arial"/>
                <a:sym typeface="Arial"/>
              </a:rPr>
              <a:t>cmd_list</a:t>
            </a:r>
            <a:r>
              <a:rPr lang="en-US" sz="1200" dirty="0">
                <a:solidFill>
                  <a:srgbClr val="7030A0"/>
                </a:solidFill>
                <a:latin typeface="Arial"/>
                <a:ea typeface="Arial"/>
                <a:cs typeface="Arial"/>
                <a:sym typeface="Arial"/>
              </a:rPr>
              <a:t>)</a:t>
            </a:r>
          </a:p>
          <a:p>
            <a:r>
              <a:rPr lang="en-US" sz="1200" dirty="0">
                <a:solidFill>
                  <a:srgbClr val="7030A0"/>
                </a:solidFill>
              </a:rPr>
              <a:t>     #print(checkerror) 		              </a:t>
            </a:r>
            <a:r>
              <a:rPr lang="en-US" sz="1200" dirty="0">
                <a:solidFill>
                  <a:srgbClr val="92D050"/>
                </a:solidFill>
                <a:latin typeface="+mn-lt"/>
                <a:cs typeface="Courier New" panose="02070309020205020404" pitchFamily="49" charset="0"/>
              </a:rPr>
              <a:t># Want to see what IOS sees??? Uncomment this statement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net_connect.exit_config_mode</a:t>
            </a:r>
            <a:r>
              <a:rPr lang="en-US" sz="1200" dirty="0">
                <a:solidFill>
                  <a:srgbClr val="7030A0"/>
                </a:solidFill>
                <a:latin typeface="Arial"/>
                <a:ea typeface="Arial"/>
                <a:cs typeface="Arial"/>
                <a:sym typeface="Arial"/>
              </a:rPr>
              <a:t>()</a:t>
            </a:r>
          </a:p>
          <a:p>
            <a:pPr marL="0" marR="0" lvl="0" indent="0" algn="l" rtl="0">
              <a:spcBef>
                <a:spcPts val="0"/>
              </a:spcBef>
              <a:spcAft>
                <a:spcPts val="0"/>
              </a:spcAft>
              <a:buNone/>
            </a:pP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if not 'Invalid' in checkerror:</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print(command1 + " complete!")</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else:</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print("You failed to set the interface properly")</a:t>
            </a:r>
            <a:endParaRPr lang="en-US" sz="1200" dirty="0">
              <a:solidFill>
                <a:srgbClr val="7030A0"/>
              </a:solidFill>
            </a:endParaRPr>
          </a:p>
          <a:p>
            <a:pPr marL="0" marR="0" lvl="0" indent="0" algn="l" rtl="0">
              <a:spcBef>
                <a:spcPts val="0"/>
              </a:spcBef>
              <a:spcAft>
                <a:spcPts val="0"/>
              </a:spcAft>
              <a:buNone/>
            </a:pPr>
            <a:endParaRPr lang="en-US" sz="1200" dirty="0" err="1">
              <a:solidFill>
                <a:srgbClr val="7030A0"/>
              </a:solidFill>
            </a:endParaRPr>
          </a:p>
          <a:p>
            <a:pPr marL="0" marR="0" lvl="0" indent="0" algn="l" rtl="0">
              <a:spcBef>
                <a:spcPts val="0"/>
              </a:spcBef>
              <a:spcAft>
                <a:spcPts val="0"/>
              </a:spcAft>
              <a:buNone/>
            </a:pPr>
            <a:r>
              <a:rPr lang="en-US" sz="1200" dirty="0" err="1">
                <a:solidFill>
                  <a:srgbClr val="7030A0"/>
                </a:solidFill>
                <a:latin typeface="Arial"/>
                <a:ea typeface="Arial"/>
                <a:cs typeface="Arial"/>
                <a:sym typeface="Arial"/>
              </a:rPr>
              <a:t>net_connect.disconnect</a:t>
            </a:r>
            <a:r>
              <a:rPr lang="en-US" sz="1200" dirty="0">
                <a:solidFill>
                  <a:srgbClr val="7030A0"/>
                </a:solidFill>
                <a:latin typeface="Arial"/>
                <a:ea typeface="Arial"/>
                <a:cs typeface="Arial"/>
                <a:sym typeface="Arial"/>
              </a:rPr>
              <a: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print("Great job!!!")</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exit()</a:t>
            </a:r>
            <a:endParaRPr sz="1200" dirty="0">
              <a:solidFill>
                <a:srgbClr val="7030A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84" name="Google Shape;84;p18"/>
          <p:cNvSpPr txBox="1"/>
          <p:nvPr/>
        </p:nvSpPr>
        <p:spPr>
          <a:xfrm>
            <a:off x="403848" y="1116806"/>
            <a:ext cx="480425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pic>
        <p:nvPicPr>
          <p:cNvPr id="85" name="Google Shape;85;p18"/>
          <p:cNvPicPr preferRelativeResize="0"/>
          <p:nvPr/>
        </p:nvPicPr>
        <p:blipFill rotWithShape="1">
          <a:blip r:embed="rId3">
            <a:alphaModFix/>
          </a:blip>
          <a:srcRect/>
          <a:stretch/>
        </p:blipFill>
        <p:spPr>
          <a:xfrm>
            <a:off x="5585791" y="6350"/>
            <a:ext cx="3558209" cy="1568347"/>
          </a:xfrm>
          <a:prstGeom prst="rect">
            <a:avLst/>
          </a:prstGeom>
          <a:noFill/>
          <a:ln>
            <a:noFill/>
          </a:ln>
        </p:spPr>
      </p:pic>
      <p:sp>
        <p:nvSpPr>
          <p:cNvPr id="86" name="Google Shape;86;p18"/>
          <p:cNvSpPr txBox="1"/>
          <p:nvPr/>
        </p:nvSpPr>
        <p:spPr>
          <a:xfrm>
            <a:off x="202293" y="2227262"/>
            <a:ext cx="846682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goal of the class is to have each engineer complete the following tasks:</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1. Establish connectivity to the switch, logon, logoff, and delete the connection.</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2. Logon, and determine which ports have </a:t>
            </a:r>
            <a:r>
              <a:rPr lang="en-US" sz="1800" dirty="0">
                <a:solidFill>
                  <a:schemeClr val="dk1"/>
                </a:solidFill>
              </a:rPr>
              <a:t>devices </a:t>
            </a:r>
            <a:r>
              <a:rPr lang="en-US" sz="1800" dirty="0">
                <a:solidFill>
                  <a:schemeClr val="dk1"/>
                </a:solidFill>
                <a:latin typeface="Arial"/>
                <a:ea typeface="Arial"/>
                <a:cs typeface="Arial"/>
                <a:sym typeface="Arial"/>
              </a:rPr>
              <a:t>attached to them.</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3. Create a VLAN sub-interface on each of the 3 ports and set the Description of the interface to their name.</a:t>
            </a:r>
            <a:endParaRPr sz="1800" dirty="0">
              <a:solidFill>
                <a:schemeClr val="dk1"/>
              </a:solidFill>
              <a:latin typeface="Arial"/>
              <a:ea typeface="Arial"/>
              <a:cs typeface="Arial"/>
              <a:sym typeface="Arial"/>
            </a:endParaRPr>
          </a:p>
        </p:txBody>
      </p:sp>
      <p:sp>
        <p:nvSpPr>
          <p:cNvPr id="87" name="Google Shape;87;p18"/>
          <p:cNvSpPr txBox="1"/>
          <p:nvPr/>
        </p:nvSpPr>
        <p:spPr>
          <a:xfrm>
            <a:off x="448574" y="3707050"/>
            <a:ext cx="822054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“There is a myth that writing code is hard, that it something meant for others, but not you. While it can be hard and take years to master, the goal should be to learn enough to help you with your job and be happy with that.”</a:t>
            </a:r>
            <a:endParaRPr sz="1800" i="1">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388" name="Google Shape;388;p45"/>
          <p:cNvSpPr txBox="1"/>
          <p:nvPr/>
        </p:nvSpPr>
        <p:spPr>
          <a:xfrm>
            <a:off x="280935" y="1095882"/>
            <a:ext cx="835418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sp>
        <p:nvSpPr>
          <p:cNvPr id="389" name="Google Shape;389;p45"/>
          <p:cNvSpPr txBox="1"/>
          <p:nvPr/>
        </p:nvSpPr>
        <p:spPr>
          <a:xfrm>
            <a:off x="0" y="2071027"/>
            <a:ext cx="9144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00B0F0"/>
                </a:solidFill>
                <a:latin typeface="Arial"/>
                <a:ea typeface="Arial"/>
                <a:cs typeface="Arial"/>
                <a:sym typeface="Arial"/>
              </a:rPr>
              <a:t>Congratulations!</a:t>
            </a:r>
            <a:r>
              <a:rPr lang="en-US" sz="3200">
                <a:solidFill>
                  <a:schemeClr val="dk1"/>
                </a:solidFill>
                <a:latin typeface="Arial"/>
                <a:ea typeface="Arial"/>
                <a:cs typeface="Arial"/>
                <a:sym typeface="Arial"/>
              </a:rPr>
              <a:t> </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You have completed the following tasks:</a:t>
            </a:r>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1. Established an ssh connection to a network device, logged on, and deleted the connection.</a:t>
            </a:r>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2. Read data from a network device.</a:t>
            </a:r>
            <a:endParaRPr sz="18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3. Configure the network device programmatically.</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6"/>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396" name="Google Shape;396;p46"/>
          <p:cNvSpPr txBox="1"/>
          <p:nvPr/>
        </p:nvSpPr>
        <p:spPr>
          <a:xfrm>
            <a:off x="275820" y="923840"/>
            <a:ext cx="527662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pic>
        <p:nvPicPr>
          <p:cNvPr id="397" name="Google Shape;397;p46"/>
          <p:cNvPicPr preferRelativeResize="0"/>
          <p:nvPr/>
        </p:nvPicPr>
        <p:blipFill rotWithShape="1">
          <a:blip r:embed="rId3">
            <a:alphaModFix/>
          </a:blip>
          <a:srcRect/>
          <a:stretch/>
        </p:blipFill>
        <p:spPr>
          <a:xfrm>
            <a:off x="5552440" y="6350"/>
            <a:ext cx="3591560" cy="1583047"/>
          </a:xfrm>
          <a:prstGeom prst="rect">
            <a:avLst/>
          </a:prstGeom>
          <a:noFill/>
          <a:ln>
            <a:noFill/>
          </a:ln>
        </p:spPr>
      </p:pic>
      <p:sp>
        <p:nvSpPr>
          <p:cNvPr id="398" name="Google Shape;398;p46"/>
          <p:cNvSpPr txBox="1"/>
          <p:nvPr/>
        </p:nvSpPr>
        <p:spPr>
          <a:xfrm>
            <a:off x="275820" y="1677725"/>
            <a:ext cx="8670167" cy="29091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From here – look at extending to using files for your config commands, using other libraries:</a:t>
            </a:r>
          </a:p>
          <a:p>
            <a:pPr marL="342900" marR="0" lvl="0" indent="-342900" algn="l" rtl="0">
              <a:spcBef>
                <a:spcPts val="0"/>
              </a:spcBef>
              <a:spcAft>
                <a:spcPts val="0"/>
              </a:spcAft>
              <a:buFont typeface="Arial" panose="020B0604020202020204" pitchFamily="34" charset="0"/>
              <a:buChar char="•"/>
            </a:pPr>
            <a:r>
              <a:rPr lang="en-US" sz="2000">
                <a:solidFill>
                  <a:schemeClr val="dk1"/>
                </a:solidFill>
              </a:rPr>
              <a:t>Add </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Add multi-threading (</a:t>
            </a:r>
            <a:r>
              <a:rPr lang="en-US" sz="2000">
                <a:solidFill>
                  <a:schemeClr val="dk1"/>
                </a:solidFill>
                <a:latin typeface="Courier New" panose="02070309020205020404" pitchFamily="49" charset="0"/>
                <a:cs typeface="Courier New" panose="02070309020205020404" pitchFamily="49" charset="0"/>
                <a:sym typeface="Arial"/>
              </a:rPr>
              <a:t>pip install nornir</a:t>
            </a:r>
            <a:r>
              <a:rPr lang="en-US" sz="2000">
                <a:solidFill>
                  <a:schemeClr val="dk1"/>
                </a:solidFill>
                <a:latin typeface="Arial"/>
                <a:ea typeface="Arial"/>
                <a:cs typeface="Arial"/>
                <a:sym typeface="Arial"/>
              </a:rPr>
              <a:t>) for logging into many devices at the same time</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Try adding documenting to spreadsheets (</a:t>
            </a:r>
            <a:r>
              <a:rPr lang="en-US" sz="2000">
                <a:solidFill>
                  <a:schemeClr val="dk1"/>
                </a:solidFill>
                <a:latin typeface="Courier New" panose="02070309020205020404" pitchFamily="49" charset="0"/>
                <a:cs typeface="Courier New" panose="02070309020205020404" pitchFamily="49" charset="0"/>
                <a:sym typeface="Arial"/>
              </a:rPr>
              <a:t>pip install pandas</a:t>
            </a:r>
            <a:r>
              <a:rPr lang="en-US" sz="2000">
                <a:solidFill>
                  <a:schemeClr val="dk1"/>
                </a:solidFill>
                <a:latin typeface="Arial"/>
                <a:ea typeface="Arial"/>
                <a:cs typeface="Arial"/>
                <a:sym typeface="Arial"/>
              </a:rPr>
              <a:t>) with the output of ciscoconfparse (</a:t>
            </a:r>
            <a:r>
              <a:rPr lang="en-US" sz="2000">
                <a:solidFill>
                  <a:schemeClr val="dk1"/>
                </a:solidFill>
                <a:latin typeface="Courier New" panose="02070309020205020404" pitchFamily="49" charset="0"/>
                <a:cs typeface="Courier New" panose="02070309020205020404" pitchFamily="49" charset="0"/>
                <a:sym typeface="Arial"/>
              </a:rPr>
              <a:t>pip install ciscoconfparse</a:t>
            </a:r>
            <a:r>
              <a:rPr lang="en-US" sz="2000">
                <a:solidFill>
                  <a:schemeClr val="dk1"/>
                </a:solidFill>
                <a:latin typeface="Arial"/>
                <a:ea typeface="Arial"/>
                <a:cs typeface="Arial"/>
                <a:sym typeface="Arial"/>
              </a:rPr>
              <a:t>)</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 multiping (</a:t>
            </a:r>
            <a:r>
              <a:rPr lang="en-US" sz="2000">
                <a:solidFill>
                  <a:schemeClr val="dk1"/>
                </a:solidFill>
                <a:latin typeface="Courier New" panose="02070309020205020404" pitchFamily="49" charset="0"/>
                <a:cs typeface="Courier New" panose="02070309020205020404" pitchFamily="49" charset="0"/>
                <a:sym typeface="Arial"/>
              </a:rPr>
              <a:t>pip install multiping</a:t>
            </a:r>
            <a:r>
              <a:rPr lang="en-US" sz="2000">
                <a:solidFill>
                  <a:schemeClr val="dk1"/>
                </a:solidFill>
                <a:latin typeface="Arial"/>
                <a:ea typeface="Arial"/>
                <a:cs typeface="Arial"/>
                <a:sym typeface="Arial"/>
              </a:rPr>
              <a:t>) for large ping lists</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Check out advanced networking (</a:t>
            </a:r>
            <a:r>
              <a:rPr lang="en-US" sz="2000">
                <a:solidFill>
                  <a:schemeClr val="dk1"/>
                </a:solidFill>
                <a:latin typeface="Courier New" panose="02070309020205020404" pitchFamily="49" charset="0"/>
                <a:cs typeface="Courier New" panose="02070309020205020404" pitchFamily="49" charset="0"/>
                <a:sym typeface="Arial"/>
              </a:rPr>
              <a:t>pip install napalm</a:t>
            </a:r>
            <a:r>
              <a:rPr lang="en-US" sz="2000">
                <a:solidFill>
                  <a:schemeClr val="dk1"/>
                </a:solidFill>
                <a:latin typeface="Arial"/>
                <a:ea typeface="Arial"/>
                <a:cs typeface="Arial"/>
                <a:sym typeface="Arial"/>
              </a:rPr>
              <a:t>)</a:t>
            </a:r>
            <a:endParaRPr sz="2000" b="1">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311700" y="152400"/>
            <a:ext cx="8709300" cy="562950"/>
          </a:xfrm>
          <a:prstGeom prst="rect">
            <a:avLst/>
          </a:prstGeom>
        </p:spPr>
        <p:txBody>
          <a:bodyPr spcFirstLastPara="1" wrap="square" lIns="91425" tIns="91425" rIns="91425" bIns="91425" anchor="b" anchorCtr="0">
            <a:noAutofit/>
          </a:bodyPr>
          <a:lstStyle/>
          <a:p>
            <a:r>
              <a:rPr lang="en-US"/>
              <a:t>Additional Resources</a:t>
            </a:r>
            <a:endParaRPr/>
          </a:p>
        </p:txBody>
      </p:sp>
      <p:sp>
        <p:nvSpPr>
          <p:cNvPr id="239" name="Google Shape;239;p29"/>
          <p:cNvSpPr txBox="1">
            <a:spLocks noGrp="1"/>
          </p:cNvSpPr>
          <p:nvPr>
            <p:ph type="body" idx="1"/>
          </p:nvPr>
        </p:nvSpPr>
        <p:spPr>
          <a:xfrm>
            <a:off x="311738" y="612093"/>
            <a:ext cx="8520525" cy="3636900"/>
          </a:xfrm>
          <a:prstGeom prst="rect">
            <a:avLst/>
          </a:prstGeom>
        </p:spPr>
        <p:txBody>
          <a:bodyPr spcFirstLastPara="1" wrap="square" lIns="91425" tIns="91425" rIns="91425" bIns="91425" anchor="t" anchorCtr="0">
            <a:noAutofit/>
          </a:bodyPr>
          <a:lstStyle/>
          <a:p>
            <a:pPr marL="342900" indent="-266700">
              <a:buSzPts val="2000"/>
            </a:pPr>
            <a:r>
              <a:rPr lang="en-US" sz="1500" dirty="0" err="1"/>
              <a:t>DevNet</a:t>
            </a:r>
            <a:endParaRPr sz="1500" dirty="0"/>
          </a:p>
          <a:p>
            <a:pPr marL="685800" lvl="1" indent="-266700">
              <a:spcBef>
                <a:spcPts val="0"/>
              </a:spcBef>
              <a:buSzPts val="2000"/>
            </a:pPr>
            <a:r>
              <a:rPr lang="en-US" sz="1500" dirty="0"/>
              <a:t>Learn how to use Python to configure ACI, DNA Center, Meraki, and more</a:t>
            </a:r>
            <a:endParaRPr sz="1500" dirty="0"/>
          </a:p>
          <a:p>
            <a:pPr marL="685800" lvl="1" indent="-266700">
              <a:spcBef>
                <a:spcPts val="0"/>
              </a:spcBef>
              <a:buSzPts val="2000"/>
            </a:pPr>
            <a:r>
              <a:rPr lang="en-US" sz="1500" u="sng" dirty="0">
                <a:solidFill>
                  <a:schemeClr val="hlink"/>
                </a:solidFill>
                <a:hlinkClick r:id="rId3"/>
              </a:rPr>
              <a:t>https://developer.cisco.com/</a:t>
            </a:r>
            <a:endParaRPr sz="1500" dirty="0"/>
          </a:p>
          <a:p>
            <a:pPr marL="342900" indent="-266700">
              <a:buSzPts val="2000"/>
            </a:pPr>
            <a:r>
              <a:rPr lang="en-US" sz="1500" dirty="0" err="1"/>
              <a:t>Learnpython.org</a:t>
            </a:r>
            <a:endParaRPr sz="1500" dirty="0"/>
          </a:p>
          <a:p>
            <a:pPr marL="685800" lvl="1" indent="-266700">
              <a:spcBef>
                <a:spcPts val="0"/>
              </a:spcBef>
              <a:buSzPts val="2000"/>
            </a:pPr>
            <a:r>
              <a:rPr lang="en-US" sz="1500" dirty="0"/>
              <a:t>Free courses for Python</a:t>
            </a:r>
            <a:endParaRPr sz="1500" dirty="0"/>
          </a:p>
          <a:p>
            <a:pPr marL="685800" lvl="1" indent="-266700">
              <a:spcBef>
                <a:spcPts val="0"/>
              </a:spcBef>
              <a:buSzPts val="2000"/>
            </a:pPr>
            <a:r>
              <a:rPr lang="en-US" sz="1500" u="sng" dirty="0">
                <a:solidFill>
                  <a:schemeClr val="accent5"/>
                </a:solidFill>
                <a:hlinkClick r:id="rId4"/>
              </a:rPr>
              <a:t>https://www.learnpython.org/</a:t>
            </a:r>
            <a:endParaRPr lang="en-US" sz="1500" u="sng" dirty="0">
              <a:solidFill>
                <a:schemeClr val="accent5"/>
              </a:solidFill>
            </a:endParaRPr>
          </a:p>
          <a:p>
            <a:pPr indent="-266700">
              <a:buSzPts val="2000"/>
              <a:buChar char="○"/>
            </a:pPr>
            <a:r>
              <a:rPr lang="en-US" sz="1500" dirty="0"/>
              <a:t>PythonAnywhere</a:t>
            </a:r>
            <a:endParaRPr sz="1500" dirty="0"/>
          </a:p>
          <a:p>
            <a:pPr marL="685800" lvl="1" indent="-266700">
              <a:spcBef>
                <a:spcPts val="0"/>
              </a:spcBef>
              <a:buSzPts val="2000"/>
            </a:pPr>
            <a:r>
              <a:rPr lang="en-US" sz="1500" dirty="0"/>
              <a:t>Host, run, and code Python in the cloud</a:t>
            </a:r>
            <a:endParaRPr sz="1500" dirty="0"/>
          </a:p>
          <a:p>
            <a:pPr marL="685800" lvl="1" indent="-266700">
              <a:spcBef>
                <a:spcPts val="0"/>
              </a:spcBef>
              <a:buSzPts val="2000"/>
            </a:pPr>
            <a:r>
              <a:rPr lang="en-US" sz="1500" u="sng" dirty="0">
                <a:solidFill>
                  <a:schemeClr val="hlink"/>
                </a:solidFill>
                <a:hlinkClick r:id="rId5"/>
              </a:rPr>
              <a:t>https://www.pythonanywhere.com/</a:t>
            </a:r>
            <a:endParaRPr sz="1500" dirty="0"/>
          </a:p>
          <a:p>
            <a:pPr marL="342900" indent="-266700">
              <a:buSzPts val="2000"/>
            </a:pPr>
            <a:r>
              <a:rPr lang="en-US" sz="1500" dirty="0"/>
              <a:t>Learn Python 3 the Hard Way</a:t>
            </a:r>
            <a:endParaRPr sz="1500" dirty="0"/>
          </a:p>
          <a:p>
            <a:pPr marL="685800" lvl="1" indent="-266700">
              <a:spcBef>
                <a:spcPts val="0"/>
              </a:spcBef>
              <a:buSzPts val="2000"/>
            </a:pPr>
            <a:r>
              <a:rPr lang="en-US" sz="1500" dirty="0"/>
              <a:t>In-depth guide for learning Python</a:t>
            </a:r>
            <a:endParaRPr sz="1500" dirty="0"/>
          </a:p>
          <a:p>
            <a:pPr marL="685800" lvl="1" indent="-266700">
              <a:spcBef>
                <a:spcPts val="0"/>
              </a:spcBef>
              <a:buSzPts val="2000"/>
            </a:pPr>
            <a:r>
              <a:rPr lang="en-US" sz="1500" u="sng" dirty="0">
                <a:solidFill>
                  <a:schemeClr val="hlink"/>
                </a:solidFill>
                <a:hlinkClick r:id="rId6"/>
              </a:rPr>
              <a:t>https://www.amazon.com/Learn-Python-Hard-Way-Introduction/dp/0134692888</a:t>
            </a:r>
            <a:endParaRPr sz="1500" dirty="0"/>
          </a:p>
          <a:p>
            <a:pPr marL="342900" indent="-266700">
              <a:buSzPts val="2000"/>
            </a:pPr>
            <a:r>
              <a:rPr lang="en-US" sz="1500" dirty="0"/>
              <a:t>Automate the Boring Stuff</a:t>
            </a:r>
            <a:endParaRPr sz="1500" dirty="0"/>
          </a:p>
          <a:p>
            <a:pPr marL="685800" lvl="1" indent="-266700">
              <a:spcBef>
                <a:spcPts val="0"/>
              </a:spcBef>
              <a:buSzPts val="2000"/>
            </a:pPr>
            <a:r>
              <a:rPr lang="en-US" sz="1500" dirty="0"/>
              <a:t>How to do day to day tasks in python.  Website free, can buy a book.</a:t>
            </a:r>
            <a:endParaRPr sz="1500" dirty="0"/>
          </a:p>
          <a:p>
            <a:pPr marL="685800" lvl="1" indent="-266700">
              <a:spcBef>
                <a:spcPts val="0"/>
              </a:spcBef>
              <a:buSzPts val="2000"/>
            </a:pPr>
            <a:r>
              <a:rPr lang="en-US" sz="1500" u="sng" dirty="0">
                <a:solidFill>
                  <a:schemeClr val="hlink"/>
                </a:solidFill>
                <a:hlinkClick r:id="rId7"/>
              </a:rPr>
              <a:t>https://automatetheboringstuff.com/</a:t>
            </a:r>
            <a:endParaRPr sz="1500" dirty="0"/>
          </a:p>
        </p:txBody>
      </p:sp>
      <p:sp>
        <p:nvSpPr>
          <p:cNvPr id="240" name="Google Shape;240;p29"/>
          <p:cNvSpPr txBox="1">
            <a:spLocks noGrp="1"/>
          </p:cNvSpPr>
          <p:nvPr>
            <p:ph type="sldNum" idx="12"/>
          </p:nvPr>
        </p:nvSpPr>
        <p:spPr>
          <a:xfrm>
            <a:off x="8472450" y="4789325"/>
            <a:ext cx="548775" cy="319275"/>
          </a:xfrm>
          <a:prstGeom prst="rect">
            <a:avLst/>
          </a:prstGeom>
        </p:spPr>
        <p:txBody>
          <a:bodyPr spcFirstLastPara="1" wrap="square" lIns="91425" tIns="91425" rIns="91425" bIns="91425" anchor="ctr" anchorCtr="0">
            <a:noAutofit/>
          </a:bodyPr>
          <a:lstStyle/>
          <a:p>
            <a:pPr>
              <a:buSzPts val="1200"/>
            </a:pPr>
            <a:fld id="{00000000-1234-1234-1234-123412341234}" type="slidenum">
              <a:rPr lang="en-US"/>
              <a:pPr>
                <a:buSzPts val="1200"/>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48"/>
          <p:cNvPicPr preferRelativeResize="0"/>
          <p:nvPr/>
        </p:nvPicPr>
        <p:blipFill rotWithShape="1">
          <a:blip r:embed="rId3">
            <a:alphaModFix/>
          </a:blip>
          <a:srcRect/>
          <a:stretch/>
        </p:blipFill>
        <p:spPr>
          <a:xfrm>
            <a:off x="3240072" y="982980"/>
            <a:ext cx="5903923" cy="4162269"/>
          </a:xfrm>
          <a:prstGeom prst="rect">
            <a:avLst/>
          </a:prstGeom>
          <a:noFill/>
          <a:ln>
            <a:noFill/>
          </a:ln>
        </p:spPr>
      </p:pic>
      <p:sp>
        <p:nvSpPr>
          <p:cNvPr id="412" name="Google Shape;412;p48"/>
          <p:cNvSpPr txBox="1">
            <a:spLocks noGrp="1"/>
          </p:cNvSpPr>
          <p:nvPr>
            <p:ph type="title"/>
          </p:nvPr>
        </p:nvSpPr>
        <p:spPr>
          <a:xfrm>
            <a:off x="326090" y="2948940"/>
            <a:ext cx="4977392" cy="61345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60"/>
              <a:buFont typeface="Arial"/>
              <a:buNone/>
            </a:pPr>
            <a:r>
              <a:rPr lang="en-US" sz="4860"/>
              <a:t>THANK YOU</a:t>
            </a:r>
            <a:endParaRPr sz="48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Python</a:t>
            </a:r>
            <a:endParaRPr sz="3600">
              <a:solidFill>
                <a:schemeClr val="dk2"/>
              </a:solidFill>
              <a:latin typeface="Roboto"/>
              <a:ea typeface="Roboto"/>
              <a:cs typeface="Roboto"/>
              <a:sym typeface="Roboto"/>
            </a:endParaRPr>
          </a:p>
        </p:txBody>
      </p:sp>
      <p:sp>
        <p:nvSpPr>
          <p:cNvPr id="94" name="Google Shape;94;p19"/>
          <p:cNvSpPr txBox="1"/>
          <p:nvPr/>
        </p:nvSpPr>
        <p:spPr>
          <a:xfrm>
            <a:off x="388940" y="1258708"/>
            <a:ext cx="4498076"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Interpreted, not Compiled</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Easy to Read</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#2 behind Javascript</a:t>
            </a:r>
            <a:endParaRPr sz="2400">
              <a:solidFill>
                <a:schemeClr val="dk1"/>
              </a:solidFill>
              <a:latin typeface="Roboto"/>
              <a:ea typeface="Roboto"/>
              <a:cs typeface="Roboto"/>
              <a:sym typeface="Roboto"/>
            </a:endParaRPr>
          </a:p>
        </p:txBody>
      </p:sp>
      <p:pic>
        <p:nvPicPr>
          <p:cNvPr id="95" name="Google Shape;95;p19"/>
          <p:cNvPicPr preferRelativeResize="0"/>
          <p:nvPr/>
        </p:nvPicPr>
        <p:blipFill rotWithShape="1">
          <a:blip r:embed="rId3">
            <a:alphaModFix/>
          </a:blip>
          <a:srcRect/>
          <a:stretch/>
        </p:blipFill>
        <p:spPr>
          <a:xfrm>
            <a:off x="6169738" y="1"/>
            <a:ext cx="2967911" cy="1992795"/>
          </a:xfrm>
          <a:prstGeom prst="rect">
            <a:avLst/>
          </a:prstGeom>
          <a:noFill/>
          <a:ln>
            <a:noFill/>
          </a:ln>
        </p:spPr>
      </p:pic>
      <p:sp>
        <p:nvSpPr>
          <p:cNvPr id="96" name="Google Shape;96;p19"/>
          <p:cNvSpPr txBox="1"/>
          <p:nvPr/>
        </p:nvSpPr>
        <p:spPr>
          <a:xfrm>
            <a:off x="388940" y="2459037"/>
            <a:ext cx="8428725" cy="216982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myint = 42 is literally (0101010 bin)</a:t>
            </a:r>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mystring = “42” is literally (0x34 0x32 UTF-8)</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Remember 42 != “42”</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Build strings: mynewstring = “This is the answer to the universe: “ + mystring</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 Note: remember the space at the end of the string to insert a space!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Objects</a:t>
            </a:r>
            <a:endParaRPr sz="3600">
              <a:solidFill>
                <a:schemeClr val="dk2"/>
              </a:solidFill>
              <a:latin typeface="Roboto"/>
              <a:ea typeface="Roboto"/>
              <a:cs typeface="Roboto"/>
              <a:sym typeface="Roboto"/>
            </a:endParaRPr>
          </a:p>
        </p:txBody>
      </p:sp>
      <p:sp>
        <p:nvSpPr>
          <p:cNvPr id="103" name="Google Shape;103;p20"/>
          <p:cNvSpPr txBox="1"/>
          <p:nvPr/>
        </p:nvSpPr>
        <p:spPr>
          <a:xfrm>
            <a:off x="148414" y="1217101"/>
            <a:ext cx="608557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191919"/>
                </a:solidFill>
                <a:latin typeface="Arial"/>
                <a:ea typeface="Arial"/>
                <a:cs typeface="Arial"/>
                <a:sym typeface="Arial"/>
              </a:rPr>
              <a:t>Think of a model of a gokart. Build all the parts you need in code. Then others can import your code.</a:t>
            </a:r>
            <a:endParaRPr/>
          </a:p>
          <a:p>
            <a:pPr marL="0" marR="0" lvl="0" indent="0" algn="l" rtl="0">
              <a:spcBef>
                <a:spcPts val="0"/>
              </a:spcBef>
              <a:spcAft>
                <a:spcPts val="0"/>
              </a:spcAft>
              <a:buNone/>
            </a:pPr>
            <a:endParaRPr sz="1800" b="1">
              <a:solidFill>
                <a:srgbClr val="191919"/>
              </a:solidFill>
              <a:latin typeface="Arial"/>
              <a:ea typeface="Arial"/>
              <a:cs typeface="Arial"/>
              <a:sym typeface="Arial"/>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Kart Class:</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horsepower = 45</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turnangle = -20</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tires = 0.9</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gas()</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brake()</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turn()</a:t>
            </a:r>
            <a:endParaRPr/>
          </a:p>
          <a:p>
            <a:pPr marL="0" marR="0" lvl="0" indent="0" algn="l" rtl="0">
              <a:spcBef>
                <a:spcPts val="0"/>
              </a:spcBef>
              <a:spcAft>
                <a:spcPts val="0"/>
              </a:spcAft>
              <a:buNone/>
            </a:pPr>
            <a:endParaRPr sz="1800">
              <a:solidFill>
                <a:srgbClr val="000000"/>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Then to use it, just call Kart.gas(0.5) or Kart.turn(-20)</a:t>
            </a:r>
            <a:endParaRPr sz="1800">
              <a:solidFill>
                <a:srgbClr val="000000"/>
              </a:solidFill>
              <a:latin typeface="Source Sans Pro"/>
              <a:ea typeface="Source Sans Pro"/>
              <a:cs typeface="Source Sans Pro"/>
              <a:sym typeface="Source Sans Pro"/>
            </a:endParaRPr>
          </a:p>
        </p:txBody>
      </p:sp>
      <p:pic>
        <p:nvPicPr>
          <p:cNvPr id="104" name="Google Shape;104;p20"/>
          <p:cNvPicPr preferRelativeResize="0"/>
          <p:nvPr/>
        </p:nvPicPr>
        <p:blipFill rotWithShape="1">
          <a:blip r:embed="rId3">
            <a:alphaModFix/>
          </a:blip>
          <a:srcRect/>
          <a:stretch/>
        </p:blipFill>
        <p:spPr>
          <a:xfrm>
            <a:off x="6064250" y="0"/>
            <a:ext cx="3065225" cy="13510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Problem - Instance</a:t>
            </a:r>
            <a:endParaRPr sz="3600">
              <a:solidFill>
                <a:schemeClr val="dk2"/>
              </a:solidFill>
              <a:latin typeface="Roboto"/>
              <a:ea typeface="Roboto"/>
              <a:cs typeface="Roboto"/>
              <a:sym typeface="Roboto"/>
            </a:endParaRPr>
          </a:p>
        </p:txBody>
      </p:sp>
      <p:sp>
        <p:nvSpPr>
          <p:cNvPr id="112" name="Google Shape;112;p21"/>
          <p:cNvSpPr txBox="1"/>
          <p:nvPr/>
        </p:nvSpPr>
        <p:spPr>
          <a:xfrm>
            <a:off x="160614" y="1032618"/>
            <a:ext cx="6906107"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Need 2 Karts to race!</a:t>
            </a:r>
            <a:endParaRPr/>
          </a:p>
          <a:p>
            <a:pPr marL="0" marR="0" lvl="0" indent="0" algn="l" rtl="0">
              <a:spcBef>
                <a:spcPts val="0"/>
              </a:spcBef>
              <a:spcAft>
                <a:spcPts val="0"/>
              </a:spcAft>
              <a:buNone/>
            </a:pPr>
            <a:endParaRPr sz="2400">
              <a:solidFill>
                <a:schemeClr val="dk1"/>
              </a:solidFill>
              <a:latin typeface="Roboto"/>
              <a:ea typeface="Roboto"/>
              <a:cs typeface="Roboto"/>
              <a:sym typeface="Roboto"/>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How to fix = Instance</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Create an instance calling the constructor Kart(hp, turnangle, tirewear)</a:t>
            </a:r>
            <a:endParaRPr/>
          </a:p>
          <a:p>
            <a:pPr marL="0" marR="0" lvl="0" indent="0" algn="l" rtl="0">
              <a:spcBef>
                <a:spcPts val="0"/>
              </a:spcBef>
              <a:spcAft>
                <a:spcPts val="0"/>
              </a:spcAft>
              <a:buNone/>
            </a:pPr>
            <a:endParaRPr sz="2400">
              <a:solidFill>
                <a:schemeClr val="dk1"/>
              </a:solidFill>
              <a:latin typeface="Roboto"/>
              <a:ea typeface="Roboto"/>
              <a:cs typeface="Roboto"/>
              <a:sym typeface="Roboto"/>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kartone = Kart(50, 0, 1)</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karttwo = Kart( 40, , .8) </a:t>
            </a:r>
            <a:r>
              <a:rPr lang="en-US" sz="1400">
                <a:solidFill>
                  <a:schemeClr val="dk1"/>
                </a:solidFill>
                <a:latin typeface="Roboto"/>
                <a:ea typeface="Roboto"/>
                <a:cs typeface="Roboto"/>
                <a:sym typeface="Roboto"/>
              </a:rPr>
              <a:t>note: middle value is default</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Then use:		kartone.turn(20)</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				karttwo.brake(-2)</a:t>
            </a:r>
            <a:endParaRPr/>
          </a:p>
        </p:txBody>
      </p:sp>
      <p:pic>
        <p:nvPicPr>
          <p:cNvPr id="113" name="Google Shape;113;p21"/>
          <p:cNvPicPr preferRelativeResize="0"/>
          <p:nvPr/>
        </p:nvPicPr>
        <p:blipFill rotWithShape="1">
          <a:blip r:embed="rId3">
            <a:alphaModFix/>
          </a:blip>
          <a:srcRect/>
          <a:stretch/>
        </p:blipFill>
        <p:spPr>
          <a:xfrm>
            <a:off x="6370320" y="0"/>
            <a:ext cx="2753360" cy="2096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Other functions</a:t>
            </a:r>
            <a:endParaRPr sz="3600">
              <a:solidFill>
                <a:schemeClr val="dk2"/>
              </a:solidFill>
              <a:latin typeface="Roboto"/>
              <a:ea typeface="Roboto"/>
              <a:cs typeface="Roboto"/>
              <a:sym typeface="Roboto"/>
            </a:endParaRPr>
          </a:p>
        </p:txBody>
      </p:sp>
      <p:sp>
        <p:nvSpPr>
          <p:cNvPr id="121" name="Google Shape;121;p22"/>
          <p:cNvSpPr txBox="1"/>
          <p:nvPr/>
        </p:nvSpPr>
        <p:spPr>
          <a:xfrm>
            <a:off x="160614" y="1092582"/>
            <a:ext cx="6209705" cy="3170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Roboto"/>
                <a:ea typeface="Roboto"/>
                <a:cs typeface="Roboto"/>
                <a:sym typeface="Roboto"/>
              </a:rPr>
              <a:t>Python has built in functions for many data types.</a:t>
            </a:r>
            <a:endParaRPr/>
          </a:p>
          <a:p>
            <a:pPr marL="0" marR="0" lvl="0" indent="0" algn="l" rtl="0">
              <a:spcBef>
                <a:spcPts val="0"/>
              </a:spcBef>
              <a:spcAft>
                <a:spcPts val="0"/>
              </a:spcAft>
              <a:buNone/>
            </a:pPr>
            <a:endParaRPr sz="2000">
              <a:solidFill>
                <a:schemeClr val="dk1"/>
              </a:solidFill>
              <a:latin typeface="Roboto"/>
              <a:ea typeface="Roboto"/>
              <a:cs typeface="Roboto"/>
              <a:sym typeface="Roboto"/>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For example, when you define a string variable, you can have many built in actions for that string:</a:t>
            </a:r>
            <a:endParaRPr/>
          </a:p>
          <a:p>
            <a:pPr marL="0" marR="0" lvl="0" indent="0" algn="l" rtl="0">
              <a:spcBef>
                <a:spcPts val="0"/>
              </a:spcBef>
              <a:spcAft>
                <a:spcPts val="0"/>
              </a:spcAft>
              <a:buNone/>
            </a:pPr>
            <a:endParaRPr sz="2000">
              <a:solidFill>
                <a:schemeClr val="dk1"/>
              </a:solidFill>
              <a:latin typeface="Roboto"/>
              <a:ea typeface="Roboto"/>
              <a:cs typeface="Roboto"/>
              <a:sym typeface="Roboto"/>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mystring = “This is my string!”</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myuppercasestring = mystring.upper()</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myuppercasestring is now = “THIS IS MY STRING!”</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Can ‘split’ strings mystring.split() = [“This”, “is”, “my”, “string!”]</a:t>
            </a:r>
            <a:endParaRPr/>
          </a:p>
        </p:txBody>
      </p:sp>
      <p:pic>
        <p:nvPicPr>
          <p:cNvPr id="122" name="Google Shape;122;p22"/>
          <p:cNvPicPr preferRelativeResize="0"/>
          <p:nvPr/>
        </p:nvPicPr>
        <p:blipFill rotWithShape="1">
          <a:blip r:embed="rId3">
            <a:alphaModFix/>
          </a:blip>
          <a:srcRect/>
          <a:stretch/>
        </p:blipFill>
        <p:spPr>
          <a:xfrm>
            <a:off x="6370320" y="0"/>
            <a:ext cx="2753360" cy="2096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 1- Running Code</a:t>
            </a:r>
            <a:endParaRPr sz="3600">
              <a:solidFill>
                <a:schemeClr val="dk2"/>
              </a:solidFill>
              <a:latin typeface="Roboto"/>
              <a:ea typeface="Roboto"/>
              <a:cs typeface="Roboto"/>
              <a:sym typeface="Roboto"/>
            </a:endParaRPr>
          </a:p>
        </p:txBody>
      </p:sp>
      <p:sp>
        <p:nvSpPr>
          <p:cNvPr id="129" name="Google Shape;129;p23"/>
          <p:cNvSpPr txBox="1"/>
          <p:nvPr/>
        </p:nvSpPr>
        <p:spPr>
          <a:xfrm>
            <a:off x="109431" y="1561689"/>
            <a:ext cx="9104075" cy="2782428"/>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800">
                <a:solidFill>
                  <a:srgbClr val="CC0099"/>
                </a:solidFill>
                <a:latin typeface="Arial"/>
                <a:ea typeface="Arial"/>
                <a:cs typeface="Arial"/>
                <a:sym typeface="Arial"/>
              </a:rPr>
              <a:t>Run Hello World in Interpreter</a:t>
            </a:r>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	</a:t>
            </a:r>
            <a:r>
              <a:rPr lang="en-US" sz="1800">
                <a:solidFill>
                  <a:schemeClr val="dk1"/>
                </a:solidFill>
                <a:latin typeface="Arial"/>
                <a:ea typeface="Arial"/>
                <a:cs typeface="Arial"/>
                <a:sym typeface="Arial"/>
              </a:rPr>
              <a:t>&gt;&gt;&gt;</a:t>
            </a:r>
            <a:r>
              <a:rPr lang="en-US" sz="1800">
                <a:solidFill>
                  <a:srgbClr val="CC0099"/>
                </a:solidFill>
                <a:latin typeface="Arial"/>
                <a:ea typeface="Arial"/>
                <a:cs typeface="Arial"/>
                <a:sym typeface="Arial"/>
              </a:rPr>
              <a:t> print</a:t>
            </a:r>
            <a:r>
              <a:rPr lang="en-US" sz="1800">
                <a:solidFill>
                  <a:schemeClr val="dk1"/>
                </a:solidFill>
                <a:latin typeface="Arial"/>
                <a:ea typeface="Arial"/>
                <a:cs typeface="Arial"/>
                <a:sym typeface="Arial"/>
              </a:rPr>
              <a:t>(</a:t>
            </a:r>
            <a:r>
              <a:rPr lang="en-US" sz="1800">
                <a:solidFill>
                  <a:srgbClr val="00B050"/>
                </a:solidFill>
                <a:latin typeface="Arial"/>
                <a:ea typeface="Arial"/>
                <a:cs typeface="Arial"/>
                <a:sym typeface="Arial"/>
              </a:rPr>
              <a:t>“Hello Network!”</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endParaRPr sz="18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Run Hello World as a Script</a:t>
            </a:r>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	print</a:t>
            </a:r>
            <a:r>
              <a:rPr lang="en-US" sz="1800">
                <a:solidFill>
                  <a:schemeClr val="dk1"/>
                </a:solidFill>
                <a:latin typeface="Arial"/>
                <a:ea typeface="Arial"/>
                <a:cs typeface="Arial"/>
                <a:sym typeface="Arial"/>
              </a:rPr>
              <a:t>(</a:t>
            </a:r>
            <a:r>
              <a:rPr lang="en-US" sz="1800">
                <a:solidFill>
                  <a:srgbClr val="00B050"/>
                </a:solidFill>
                <a:latin typeface="Arial"/>
                <a:ea typeface="Arial"/>
                <a:cs typeface="Arial"/>
                <a:sym typeface="Arial"/>
              </a:rPr>
              <a:t>“Hello Network!”</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From location you saved the file: </a:t>
            </a:r>
            <a:r>
              <a:rPr lang="en-US" sz="1800">
                <a:solidFill>
                  <a:schemeClr val="dk1"/>
                </a:solidFill>
                <a:latin typeface="Arial"/>
                <a:ea typeface="Arial"/>
                <a:cs typeface="Arial"/>
                <a:sym typeface="Arial"/>
              </a:rPr>
              <a:t>python hellonetwork.py </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chemeClr val="dk1"/>
                </a:solidFill>
                <a:latin typeface="Arial"/>
                <a:ea typeface="Arial"/>
                <a:cs typeface="Arial"/>
                <a:sym typeface="Arial"/>
              </a:rPr>
              <a:t>	or: python3 hellonetwork.py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Includes</a:t>
            </a:r>
            <a:endParaRPr sz="3600">
              <a:solidFill>
                <a:schemeClr val="dk2"/>
              </a:solidFill>
              <a:latin typeface="Roboto"/>
              <a:ea typeface="Roboto"/>
              <a:cs typeface="Roboto"/>
              <a:sym typeface="Roboto"/>
            </a:endParaRPr>
          </a:p>
        </p:txBody>
      </p:sp>
      <p:sp>
        <p:nvSpPr>
          <p:cNvPr id="136" name="Google Shape;136;p24"/>
          <p:cNvSpPr txBox="1"/>
          <p:nvPr/>
        </p:nvSpPr>
        <p:spPr>
          <a:xfrm>
            <a:off x="306837" y="1278002"/>
            <a:ext cx="5264045"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Roboto"/>
                <a:ea typeface="Roboto"/>
                <a:cs typeface="Roboto"/>
                <a:sym typeface="Roboto"/>
              </a:rPr>
              <a:t>Pre-built code library you can “include” in your code.</a:t>
            </a:r>
            <a:endParaRPr dirty="0"/>
          </a:p>
          <a:p>
            <a:pPr marL="0" marR="0" lvl="0" indent="0" algn="l" rtl="0">
              <a:spcBef>
                <a:spcPts val="0"/>
              </a:spcBef>
              <a:spcAft>
                <a:spcPts val="0"/>
              </a:spcAft>
              <a:buNone/>
            </a:pPr>
            <a:r>
              <a:rPr lang="en-US" sz="2400" dirty="0">
                <a:solidFill>
                  <a:schemeClr val="dk1"/>
                </a:solidFill>
                <a:latin typeface="Roboto"/>
                <a:ea typeface="Roboto"/>
                <a:cs typeface="Roboto"/>
                <a:sym typeface="Roboto"/>
              </a:rPr>
              <a:t>Netmiko is a pre-built </a:t>
            </a:r>
            <a:r>
              <a:rPr lang="en-US" sz="2400" dirty="0" err="1">
                <a:solidFill>
                  <a:schemeClr val="dk1"/>
                </a:solidFill>
                <a:latin typeface="Roboto"/>
                <a:ea typeface="Roboto"/>
                <a:cs typeface="Roboto"/>
                <a:sym typeface="Roboto"/>
              </a:rPr>
              <a:t>ssh</a:t>
            </a:r>
            <a:r>
              <a:rPr lang="en-US" sz="2400" dirty="0">
                <a:solidFill>
                  <a:schemeClr val="dk1"/>
                </a:solidFill>
                <a:latin typeface="Roboto"/>
                <a:ea typeface="Roboto"/>
                <a:cs typeface="Roboto"/>
                <a:sym typeface="Roboto"/>
              </a:rPr>
              <a:t> and network code library</a:t>
            </a:r>
            <a:endParaRPr dirty="0"/>
          </a:p>
        </p:txBody>
      </p:sp>
      <p:pic>
        <p:nvPicPr>
          <p:cNvPr id="137" name="Google Shape;137;p24"/>
          <p:cNvPicPr preferRelativeResize="0"/>
          <p:nvPr/>
        </p:nvPicPr>
        <p:blipFill rotWithShape="1">
          <a:blip r:embed="rId3">
            <a:alphaModFix/>
          </a:blip>
          <a:srcRect/>
          <a:stretch/>
        </p:blipFill>
        <p:spPr>
          <a:xfrm>
            <a:off x="5824330" y="1"/>
            <a:ext cx="3319669" cy="1882726"/>
          </a:xfrm>
          <a:prstGeom prst="rect">
            <a:avLst/>
          </a:prstGeom>
          <a:noFill/>
          <a:ln>
            <a:noFill/>
          </a:ln>
        </p:spPr>
      </p:pic>
      <p:sp>
        <p:nvSpPr>
          <p:cNvPr id="138" name="Google Shape;138;p24"/>
          <p:cNvSpPr txBox="1"/>
          <p:nvPr/>
        </p:nvSpPr>
        <p:spPr>
          <a:xfrm>
            <a:off x="306838" y="3105949"/>
            <a:ext cx="8289025" cy="92333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Roboto"/>
                <a:ea typeface="Roboto"/>
                <a:cs typeface="Roboto"/>
                <a:sym typeface="Roboto"/>
              </a:rPr>
              <a:t>from netmiko import ConnectHandler</a:t>
            </a:r>
            <a:endParaRPr sz="1800" dirty="0">
              <a:solidFill>
                <a:schemeClr val="dk1"/>
              </a:solidFill>
              <a:latin typeface="Roboto"/>
              <a:ea typeface="Roboto"/>
              <a:cs typeface="Roboto"/>
              <a:sym typeface="Roboto"/>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Roboto"/>
                <a:ea typeface="Roboto"/>
                <a:cs typeface="Roboto"/>
                <a:sym typeface="Roboto"/>
              </a:rPr>
              <a:t>Adds lots of functions you can use to program your equipment</a:t>
            </a:r>
            <a:endParaRPr dirty="0"/>
          </a:p>
        </p:txBody>
      </p:sp>
      <p:pic>
        <p:nvPicPr>
          <p:cNvPr id="139" name="Google Shape;139;p24"/>
          <p:cNvPicPr preferRelativeResize="0"/>
          <p:nvPr/>
        </p:nvPicPr>
        <p:blipFill rotWithShape="1">
          <a:blip r:embed="rId4">
            <a:alphaModFix/>
          </a:blip>
          <a:srcRect/>
          <a:stretch/>
        </p:blipFill>
        <p:spPr>
          <a:xfrm>
            <a:off x="116594" y="4801313"/>
            <a:ext cx="866275" cy="2057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0CA1D4BC985B40A6DDCD7B8C7B1F46" ma:contentTypeVersion="4" ma:contentTypeDescription="Create a new document." ma:contentTypeScope="" ma:versionID="4d405c7651a27b974409e63d93cdb2ff">
  <xsd:schema xmlns:xsd="http://www.w3.org/2001/XMLSchema" xmlns:xs="http://www.w3.org/2001/XMLSchema" xmlns:p="http://schemas.microsoft.com/office/2006/metadata/properties" xmlns:ns2="65a04930-b38f-4c89-97ac-3bef81b7423f" xmlns:ns3="18d41721-174d-4cc9-b3f4-b4ed53ef4151" targetNamespace="http://schemas.microsoft.com/office/2006/metadata/properties" ma:root="true" ma:fieldsID="e70b69e56e4630b0d8d2a6c97bfad972" ns2:_="" ns3:_="">
    <xsd:import namespace="65a04930-b38f-4c89-97ac-3bef81b7423f"/>
    <xsd:import namespace="18d41721-174d-4cc9-b3f4-b4ed53ef415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a04930-b38f-4c89-97ac-3bef81b74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d41721-174d-4cc9-b3f4-b4ed53ef415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5E1FE8-56E3-4EB1-8C24-D4C62D2B119A}"/>
</file>

<file path=customXml/itemProps2.xml><?xml version="1.0" encoding="utf-8"?>
<ds:datastoreItem xmlns:ds="http://schemas.openxmlformats.org/officeDocument/2006/customXml" ds:itemID="{069D27EF-12C7-495E-B9F9-C35C2579DC47}"/>
</file>

<file path=docProps/app.xml><?xml version="1.0" encoding="utf-8"?>
<Properties xmlns="http://schemas.openxmlformats.org/officeDocument/2006/extended-properties" xmlns:vt="http://schemas.openxmlformats.org/officeDocument/2006/docPropsVTypes">
  <TotalTime>0</TotalTime>
  <Words>3203</Words>
  <Application>Microsoft Macintosh PowerPoint</Application>
  <PresentationFormat>On-screen Show (16:9)</PresentationFormat>
  <Paragraphs>412</Paragraphs>
  <Slides>33</Slides>
  <Notes>33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Courier New</vt:lpstr>
      <vt:lpstr>Helvetica Neue</vt:lpstr>
      <vt:lpstr>Arial</vt:lpstr>
      <vt:lpstr>Roboto</vt:lpstr>
      <vt:lpstr>Source Sans Pro</vt:lpstr>
      <vt:lpstr>Noto Sans Symbols</vt:lpstr>
      <vt:lpstr>Calibri</vt:lpstr>
      <vt:lpstr>Simple Light</vt:lpstr>
      <vt:lpstr>Python Networking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Networking 101</dc:title>
  <cp:lastModifiedBy>Steve Jones</cp:lastModifiedBy>
  <cp:revision>1</cp:revision>
  <dcterms:modified xsi:type="dcterms:W3CDTF">2023-02-05T18:04:39Z</dcterms:modified>
</cp:coreProperties>
</file>