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Roboto Light" panose="020F0302020204030204" pitchFamily="34" charset="0"/>
      <p:regular r:id="rId35"/>
      <p:bold r:id="rId36"/>
      <p:italic r:id="rId37"/>
      <p:boldItalic r:id="rId38"/>
    </p:embeddedFont>
    <p:embeddedFont>
      <p:font typeface="Roboto Medium" panose="020F0502020204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ge Phillip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85AC0-4077-1743-9122-764F2E81016C}" v="49" dt="2023-02-04T17:42:39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70"/>
    <p:restoredTop sz="94699"/>
  </p:normalViewPr>
  <p:slideViewPr>
    <p:cSldViewPr snapToGrid="0">
      <p:cViewPr varScale="1">
        <p:scale>
          <a:sx n="155" d="100"/>
          <a:sy n="155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Jones" userId="3314f146-145e-4567-a80f-47985785d0e6" providerId="ADAL" clId="{E2285AC0-4077-1743-9122-764F2E81016C}"/>
    <pc:docChg chg="undo custSel addSld delSld modSld modMainMaster">
      <pc:chgData name="Steve Jones" userId="3314f146-145e-4567-a80f-47985785d0e6" providerId="ADAL" clId="{E2285AC0-4077-1743-9122-764F2E81016C}" dt="2023-02-04T17:43:00.157" v="1019" actId="207"/>
      <pc:docMkLst>
        <pc:docMk/>
      </pc:docMkLst>
      <pc:sldChg chg="modSp mod">
        <pc:chgData name="Steve Jones" userId="3314f146-145e-4567-a80f-47985785d0e6" providerId="ADAL" clId="{E2285AC0-4077-1743-9122-764F2E81016C}" dt="2023-02-04T16:16:12.138" v="146" actId="6549"/>
        <pc:sldMkLst>
          <pc:docMk/>
          <pc:sldMk cId="0" sldId="258"/>
        </pc:sldMkLst>
        <pc:spChg chg="mod">
          <ac:chgData name="Steve Jones" userId="3314f146-145e-4567-a80f-47985785d0e6" providerId="ADAL" clId="{E2285AC0-4077-1743-9122-764F2E81016C}" dt="2023-02-04T16:16:12.138" v="146" actId="6549"/>
          <ac:spMkLst>
            <pc:docMk/>
            <pc:sldMk cId="0" sldId="258"/>
            <ac:spMk id="64" creationId="{00000000-0000-0000-0000-000000000000}"/>
          </ac:spMkLst>
        </pc:spChg>
      </pc:sldChg>
      <pc:sldChg chg="addSp modSp mod">
        <pc:chgData name="Steve Jones" userId="3314f146-145e-4567-a80f-47985785d0e6" providerId="ADAL" clId="{E2285AC0-4077-1743-9122-764F2E81016C}" dt="2023-02-04T16:15:58.730" v="145" actId="14100"/>
        <pc:sldMkLst>
          <pc:docMk/>
          <pc:sldMk cId="0" sldId="259"/>
        </pc:sldMkLst>
        <pc:spChg chg="add mod">
          <ac:chgData name="Steve Jones" userId="3314f146-145e-4567-a80f-47985785d0e6" providerId="ADAL" clId="{E2285AC0-4077-1743-9122-764F2E81016C}" dt="2023-02-04T16:15:58.730" v="145" actId="14100"/>
          <ac:spMkLst>
            <pc:docMk/>
            <pc:sldMk cId="0" sldId="259"/>
            <ac:spMk id="5" creationId="{3407C56E-3B45-1766-5F47-FC8F76830C11}"/>
          </ac:spMkLst>
        </pc:spChg>
        <pc:spChg chg="mod">
          <ac:chgData name="Steve Jones" userId="3314f146-145e-4567-a80f-47985785d0e6" providerId="ADAL" clId="{E2285AC0-4077-1743-9122-764F2E81016C}" dt="2023-02-04T16:15:22.471" v="139" actId="14100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Steve Jones" userId="3314f146-145e-4567-a80f-47985785d0e6" providerId="ADAL" clId="{E2285AC0-4077-1743-9122-764F2E81016C}" dt="2023-02-04T16:15:34.455" v="142" actId="1076"/>
          <ac:picMkLst>
            <pc:docMk/>
            <pc:sldMk cId="0" sldId="259"/>
            <ac:picMk id="3" creationId="{12320316-8D56-AE69-392E-9BC3DFEBB488}"/>
          </ac:picMkLst>
        </pc:picChg>
        <pc:picChg chg="mod">
          <ac:chgData name="Steve Jones" userId="3314f146-145e-4567-a80f-47985785d0e6" providerId="ADAL" clId="{E2285AC0-4077-1743-9122-764F2E81016C}" dt="2023-02-04T16:15:29.199" v="141" actId="14100"/>
          <ac:picMkLst>
            <pc:docMk/>
            <pc:sldMk cId="0" sldId="259"/>
            <ac:picMk id="75" creationId="{00000000-0000-0000-0000-000000000000}"/>
          </ac:picMkLst>
        </pc:picChg>
      </pc:sldChg>
      <pc:sldChg chg="modSp mod">
        <pc:chgData name="Steve Jones" userId="3314f146-145e-4567-a80f-47985785d0e6" providerId="ADAL" clId="{E2285AC0-4077-1743-9122-764F2E81016C}" dt="2023-02-04T16:16:51.463" v="155" actId="20577"/>
        <pc:sldMkLst>
          <pc:docMk/>
          <pc:sldMk cId="0" sldId="260"/>
        </pc:sldMkLst>
        <pc:spChg chg="mod">
          <ac:chgData name="Steve Jones" userId="3314f146-145e-4567-a80f-47985785d0e6" providerId="ADAL" clId="{E2285AC0-4077-1743-9122-764F2E81016C}" dt="2023-02-04T16:16:51.463" v="155" actId="20577"/>
          <ac:spMkLst>
            <pc:docMk/>
            <pc:sldMk cId="0" sldId="260"/>
            <ac:spMk id="82" creationId="{00000000-0000-0000-0000-000000000000}"/>
          </ac:spMkLst>
        </pc:spChg>
        <pc:picChg chg="mod">
          <ac:chgData name="Steve Jones" userId="3314f146-145e-4567-a80f-47985785d0e6" providerId="ADAL" clId="{E2285AC0-4077-1743-9122-764F2E81016C}" dt="2023-02-04T16:16:31.274" v="148" actId="14100"/>
          <ac:picMkLst>
            <pc:docMk/>
            <pc:sldMk cId="0" sldId="260"/>
            <ac:picMk id="84" creationId="{00000000-0000-0000-0000-000000000000}"/>
          </ac:picMkLst>
        </pc:picChg>
      </pc:sldChg>
      <pc:sldChg chg="modSp mod">
        <pc:chgData name="Steve Jones" userId="3314f146-145e-4567-a80f-47985785d0e6" providerId="ADAL" clId="{E2285AC0-4077-1743-9122-764F2E81016C}" dt="2023-02-04T16:17:10.527" v="159" actId="20577"/>
        <pc:sldMkLst>
          <pc:docMk/>
          <pc:sldMk cId="0" sldId="261"/>
        </pc:sldMkLst>
        <pc:spChg chg="mod">
          <ac:chgData name="Steve Jones" userId="3314f146-145e-4567-a80f-47985785d0e6" providerId="ADAL" clId="{E2285AC0-4077-1743-9122-764F2E81016C}" dt="2023-02-04T16:17:10.527" v="159" actId="20577"/>
          <ac:spMkLst>
            <pc:docMk/>
            <pc:sldMk cId="0" sldId="261"/>
            <ac:spMk id="91" creationId="{00000000-0000-0000-0000-000000000000}"/>
          </ac:spMkLst>
        </pc:spChg>
      </pc:sldChg>
      <pc:sldChg chg="addSp modSp mod modAnim">
        <pc:chgData name="Steve Jones" userId="3314f146-145e-4567-a80f-47985785d0e6" providerId="ADAL" clId="{E2285AC0-4077-1743-9122-764F2E81016C}" dt="2023-02-04T16:22:56.402" v="265"/>
        <pc:sldMkLst>
          <pc:docMk/>
          <pc:sldMk cId="0" sldId="262"/>
        </pc:sldMkLst>
        <pc:spChg chg="add mod">
          <ac:chgData name="Steve Jones" userId="3314f146-145e-4567-a80f-47985785d0e6" providerId="ADAL" clId="{E2285AC0-4077-1743-9122-764F2E81016C}" dt="2023-02-04T16:22:22.024" v="264" actId="20577"/>
          <ac:spMkLst>
            <pc:docMk/>
            <pc:sldMk cId="0" sldId="262"/>
            <ac:spMk id="2" creationId="{CB0920C8-A372-9167-4D4A-C2237668AA54}"/>
          </ac:spMkLst>
        </pc:spChg>
        <pc:spChg chg="mod">
          <ac:chgData name="Steve Jones" userId="3314f146-145e-4567-a80f-47985785d0e6" providerId="ADAL" clId="{E2285AC0-4077-1743-9122-764F2E81016C}" dt="2023-02-04T16:18:17.200" v="170" actId="20577"/>
          <ac:spMkLst>
            <pc:docMk/>
            <pc:sldMk cId="0" sldId="262"/>
            <ac:spMk id="100" creationId="{00000000-0000-0000-0000-000000000000}"/>
          </ac:spMkLst>
        </pc:spChg>
        <pc:spChg chg="mod">
          <ac:chgData name="Steve Jones" userId="3314f146-145e-4567-a80f-47985785d0e6" providerId="ADAL" clId="{E2285AC0-4077-1743-9122-764F2E81016C}" dt="2023-02-04T16:21:27.053" v="221" actId="20577"/>
          <ac:spMkLst>
            <pc:docMk/>
            <pc:sldMk cId="0" sldId="262"/>
            <ac:spMk id="101" creationId="{00000000-0000-0000-0000-000000000000}"/>
          </ac:spMkLst>
        </pc:spChg>
        <pc:picChg chg="mod">
          <ac:chgData name="Steve Jones" userId="3314f146-145e-4567-a80f-47985785d0e6" providerId="ADAL" clId="{E2285AC0-4077-1743-9122-764F2E81016C}" dt="2023-02-04T16:21:07.272" v="211" actId="1076"/>
          <ac:picMkLst>
            <pc:docMk/>
            <pc:sldMk cId="0" sldId="262"/>
            <ac:picMk id="103" creationId="{00000000-0000-0000-0000-000000000000}"/>
          </ac:picMkLst>
        </pc:picChg>
        <pc:picChg chg="mod">
          <ac:chgData name="Steve Jones" userId="3314f146-145e-4567-a80f-47985785d0e6" providerId="ADAL" clId="{E2285AC0-4077-1743-9122-764F2E81016C}" dt="2023-02-04T16:21:11.247" v="213" actId="1076"/>
          <ac:picMkLst>
            <pc:docMk/>
            <pc:sldMk cId="0" sldId="262"/>
            <ac:picMk id="104" creationId="{00000000-0000-0000-0000-000000000000}"/>
          </ac:picMkLst>
        </pc:picChg>
        <pc:picChg chg="mod">
          <ac:chgData name="Steve Jones" userId="3314f146-145e-4567-a80f-47985785d0e6" providerId="ADAL" clId="{E2285AC0-4077-1743-9122-764F2E81016C}" dt="2023-02-04T16:21:08.752" v="212" actId="1076"/>
          <ac:picMkLst>
            <pc:docMk/>
            <pc:sldMk cId="0" sldId="262"/>
            <ac:picMk id="105" creationId="{00000000-0000-0000-0000-000000000000}"/>
          </ac:picMkLst>
        </pc:picChg>
      </pc:sldChg>
      <pc:sldChg chg="addSp delSp modSp mod modAnim modNotesTx">
        <pc:chgData name="Steve Jones" userId="3314f146-145e-4567-a80f-47985785d0e6" providerId="ADAL" clId="{E2285AC0-4077-1743-9122-764F2E81016C}" dt="2023-02-04T16:39:08.121" v="718" actId="313"/>
        <pc:sldMkLst>
          <pc:docMk/>
          <pc:sldMk cId="0" sldId="263"/>
        </pc:sldMkLst>
        <pc:spChg chg="add mod">
          <ac:chgData name="Steve Jones" userId="3314f146-145e-4567-a80f-47985785d0e6" providerId="ADAL" clId="{E2285AC0-4077-1743-9122-764F2E81016C}" dt="2023-02-04T16:27:14.775" v="289" actId="1076"/>
          <ac:spMkLst>
            <pc:docMk/>
            <pc:sldMk cId="0" sldId="263"/>
            <ac:spMk id="2" creationId="{E8925577-E998-C75B-2BEE-F06D344F9E38}"/>
          </ac:spMkLst>
        </pc:spChg>
        <pc:spChg chg="add del mod">
          <ac:chgData name="Steve Jones" userId="3314f146-145e-4567-a80f-47985785d0e6" providerId="ADAL" clId="{E2285AC0-4077-1743-9122-764F2E81016C}" dt="2023-02-04T16:27:34.026" v="291" actId="767"/>
          <ac:spMkLst>
            <pc:docMk/>
            <pc:sldMk cId="0" sldId="263"/>
            <ac:spMk id="3" creationId="{489990CC-64E5-51FB-EF24-F643F6C469C3}"/>
          </ac:spMkLst>
        </pc:spChg>
        <pc:picChg chg="mod">
          <ac:chgData name="Steve Jones" userId="3314f146-145e-4567-a80f-47985785d0e6" providerId="ADAL" clId="{E2285AC0-4077-1743-9122-764F2E81016C}" dt="2023-02-04T16:27:00.141" v="266" actId="1076"/>
          <ac:picMkLst>
            <pc:docMk/>
            <pc:sldMk cId="0" sldId="263"/>
            <ac:picMk id="115" creationId="{00000000-0000-0000-0000-000000000000}"/>
          </ac:picMkLst>
        </pc:picChg>
        <pc:cxnChg chg="add mod">
          <ac:chgData name="Steve Jones" userId="3314f146-145e-4567-a80f-47985785d0e6" providerId="ADAL" clId="{E2285AC0-4077-1743-9122-764F2E81016C}" dt="2023-02-04T16:28:14.609" v="306" actId="692"/>
          <ac:cxnSpMkLst>
            <pc:docMk/>
            <pc:sldMk cId="0" sldId="263"/>
            <ac:cxnSpMk id="5" creationId="{924E10CA-4D43-4405-D1D0-2086AC4A1B36}"/>
          </ac:cxnSpMkLst>
        </pc:cxnChg>
      </pc:sldChg>
      <pc:sldChg chg="addSp delSp modSp mod delAnim modAnim">
        <pc:chgData name="Steve Jones" userId="3314f146-145e-4567-a80f-47985785d0e6" providerId="ADAL" clId="{E2285AC0-4077-1743-9122-764F2E81016C}" dt="2023-02-04T16:49:24.864" v="751" actId="1076"/>
        <pc:sldMkLst>
          <pc:docMk/>
          <pc:sldMk cId="0" sldId="264"/>
        </pc:sldMkLst>
        <pc:spChg chg="add del mod">
          <ac:chgData name="Steve Jones" userId="3314f146-145e-4567-a80f-47985785d0e6" providerId="ADAL" clId="{E2285AC0-4077-1743-9122-764F2E81016C}" dt="2023-02-04T16:49:10.389" v="746" actId="478"/>
          <ac:spMkLst>
            <pc:docMk/>
            <pc:sldMk cId="0" sldId="264"/>
            <ac:spMk id="2" creationId="{0B826CE3-6680-C62A-7FED-26F79A8C6040}"/>
          </ac:spMkLst>
        </pc:spChg>
        <pc:spChg chg="add del mod">
          <ac:chgData name="Steve Jones" userId="3314f146-145e-4567-a80f-47985785d0e6" providerId="ADAL" clId="{E2285AC0-4077-1743-9122-764F2E81016C}" dt="2023-02-04T16:49:12.004" v="747" actId="478"/>
          <ac:spMkLst>
            <pc:docMk/>
            <pc:sldMk cId="0" sldId="264"/>
            <ac:spMk id="3" creationId="{A89C7C36-3E35-9BA0-3816-5C5DD4275E49}"/>
          </ac:spMkLst>
        </pc:spChg>
        <pc:spChg chg="add del mod">
          <ac:chgData name="Steve Jones" userId="3314f146-145e-4567-a80f-47985785d0e6" providerId="ADAL" clId="{E2285AC0-4077-1743-9122-764F2E81016C}" dt="2023-02-04T16:49:13.609" v="748" actId="478"/>
          <ac:spMkLst>
            <pc:docMk/>
            <pc:sldMk cId="0" sldId="264"/>
            <ac:spMk id="4" creationId="{951FF8E5-156D-5C76-9257-3D3495A2B998}"/>
          </ac:spMkLst>
        </pc:spChg>
        <pc:spChg chg="add del mod">
          <ac:chgData name="Steve Jones" userId="3314f146-145e-4567-a80f-47985785d0e6" providerId="ADAL" clId="{E2285AC0-4077-1743-9122-764F2E81016C}" dt="2023-02-04T16:49:15.299" v="749" actId="478"/>
          <ac:spMkLst>
            <pc:docMk/>
            <pc:sldMk cId="0" sldId="264"/>
            <ac:spMk id="5" creationId="{F1B48426-F1E6-F8A7-188B-6BAB7CC31611}"/>
          </ac:spMkLst>
        </pc:spChg>
        <pc:spChg chg="mod">
          <ac:chgData name="Steve Jones" userId="3314f146-145e-4567-a80f-47985785d0e6" providerId="ADAL" clId="{E2285AC0-4077-1743-9122-764F2E81016C}" dt="2023-02-04T16:49:24.864" v="751" actId="1076"/>
          <ac:spMkLst>
            <pc:docMk/>
            <pc:sldMk cId="0" sldId="264"/>
            <ac:spMk id="122" creationId="{00000000-0000-0000-0000-000000000000}"/>
          </ac:spMkLst>
        </pc:spChg>
        <pc:picChg chg="add mod">
          <ac:chgData name="Steve Jones" userId="3314f146-145e-4567-a80f-47985785d0e6" providerId="ADAL" clId="{E2285AC0-4077-1743-9122-764F2E81016C}" dt="2023-02-04T16:49:19.592" v="750" actId="1076"/>
          <ac:picMkLst>
            <pc:docMk/>
            <pc:sldMk cId="0" sldId="264"/>
            <ac:picMk id="6" creationId="{32E3B043-7185-8685-C35F-F3DE1D4AF432}"/>
          </ac:picMkLst>
        </pc:picChg>
        <pc:picChg chg="mod">
          <ac:chgData name="Steve Jones" userId="3314f146-145e-4567-a80f-47985785d0e6" providerId="ADAL" clId="{E2285AC0-4077-1743-9122-764F2E81016C}" dt="2023-02-04T16:46:07.990" v="721" actId="1076"/>
          <ac:picMkLst>
            <pc:docMk/>
            <pc:sldMk cId="0" sldId="264"/>
            <ac:picMk id="124" creationId="{00000000-0000-0000-0000-000000000000}"/>
          </ac:picMkLst>
        </pc:picChg>
      </pc:sldChg>
      <pc:sldChg chg="modSp mod">
        <pc:chgData name="Steve Jones" userId="3314f146-145e-4567-a80f-47985785d0e6" providerId="ADAL" clId="{E2285AC0-4077-1743-9122-764F2E81016C}" dt="2023-02-04T16:55:42.507" v="963" actId="20577"/>
        <pc:sldMkLst>
          <pc:docMk/>
          <pc:sldMk cId="0" sldId="265"/>
        </pc:sldMkLst>
        <pc:spChg chg="mod">
          <ac:chgData name="Steve Jones" userId="3314f146-145e-4567-a80f-47985785d0e6" providerId="ADAL" clId="{E2285AC0-4077-1743-9122-764F2E81016C}" dt="2023-02-04T16:55:42.507" v="963" actId="20577"/>
          <ac:spMkLst>
            <pc:docMk/>
            <pc:sldMk cId="0" sldId="265"/>
            <ac:spMk id="131" creationId="{00000000-0000-0000-0000-000000000000}"/>
          </ac:spMkLst>
        </pc:spChg>
        <pc:picChg chg="mod">
          <ac:chgData name="Steve Jones" userId="3314f146-145e-4567-a80f-47985785d0e6" providerId="ADAL" clId="{E2285AC0-4077-1743-9122-764F2E81016C}" dt="2023-02-04T16:54:20.426" v="869" actId="1076"/>
          <ac:picMkLst>
            <pc:docMk/>
            <pc:sldMk cId="0" sldId="265"/>
            <ac:picMk id="133" creationId="{00000000-0000-0000-0000-000000000000}"/>
          </ac:picMkLst>
        </pc:picChg>
      </pc:sldChg>
      <pc:sldChg chg="modSp mod">
        <pc:chgData name="Steve Jones" userId="3314f146-145e-4567-a80f-47985785d0e6" providerId="ADAL" clId="{E2285AC0-4077-1743-9122-764F2E81016C}" dt="2023-02-04T16:56:56.124" v="964" actId="20577"/>
        <pc:sldMkLst>
          <pc:docMk/>
          <pc:sldMk cId="0" sldId="269"/>
        </pc:sldMkLst>
        <pc:spChg chg="mod">
          <ac:chgData name="Steve Jones" userId="3314f146-145e-4567-a80f-47985785d0e6" providerId="ADAL" clId="{E2285AC0-4077-1743-9122-764F2E81016C}" dt="2023-02-04T16:56:56.124" v="964" actId="20577"/>
          <ac:spMkLst>
            <pc:docMk/>
            <pc:sldMk cId="0" sldId="269"/>
            <ac:spMk id="168" creationId="{00000000-0000-0000-0000-000000000000}"/>
          </ac:spMkLst>
        </pc:spChg>
      </pc:sldChg>
      <pc:sldChg chg="del">
        <pc:chgData name="Steve Jones" userId="3314f146-145e-4567-a80f-47985785d0e6" providerId="ADAL" clId="{E2285AC0-4077-1743-9122-764F2E81016C}" dt="2023-02-04T16:57:12.527" v="965" actId="2696"/>
        <pc:sldMkLst>
          <pc:docMk/>
          <pc:sldMk cId="0" sldId="271"/>
        </pc:sldMkLst>
      </pc:sldChg>
      <pc:sldChg chg="modSp mod">
        <pc:chgData name="Steve Jones" userId="3314f146-145e-4567-a80f-47985785d0e6" providerId="ADAL" clId="{E2285AC0-4077-1743-9122-764F2E81016C}" dt="2023-02-04T17:05:13.840" v="966" actId="6549"/>
        <pc:sldMkLst>
          <pc:docMk/>
          <pc:sldMk cId="0" sldId="272"/>
        </pc:sldMkLst>
        <pc:spChg chg="mod">
          <ac:chgData name="Steve Jones" userId="3314f146-145e-4567-a80f-47985785d0e6" providerId="ADAL" clId="{E2285AC0-4077-1743-9122-764F2E81016C}" dt="2023-02-04T17:05:13.840" v="966" actId="6549"/>
          <ac:spMkLst>
            <pc:docMk/>
            <pc:sldMk cId="0" sldId="272"/>
            <ac:spMk id="193" creationId="{00000000-0000-0000-0000-000000000000}"/>
          </ac:spMkLst>
        </pc:spChg>
      </pc:sldChg>
      <pc:sldChg chg="modSp mod">
        <pc:chgData name="Steve Jones" userId="3314f146-145e-4567-a80f-47985785d0e6" providerId="ADAL" clId="{E2285AC0-4077-1743-9122-764F2E81016C}" dt="2023-02-04T17:27:35.994" v="993" actId="14"/>
        <pc:sldMkLst>
          <pc:docMk/>
          <pc:sldMk cId="0" sldId="277"/>
        </pc:sldMkLst>
        <pc:spChg chg="mod">
          <ac:chgData name="Steve Jones" userId="3314f146-145e-4567-a80f-47985785d0e6" providerId="ADAL" clId="{E2285AC0-4077-1743-9122-764F2E81016C}" dt="2023-02-04T17:27:35.994" v="993" actId="14"/>
          <ac:spMkLst>
            <pc:docMk/>
            <pc:sldMk cId="0" sldId="277"/>
            <ac:spMk id="239" creationId="{00000000-0000-0000-0000-000000000000}"/>
          </ac:spMkLst>
        </pc:spChg>
      </pc:sldChg>
      <pc:sldChg chg="addSp delSp modSp mod">
        <pc:chgData name="Steve Jones" userId="3314f146-145e-4567-a80f-47985785d0e6" providerId="ADAL" clId="{E2285AC0-4077-1743-9122-764F2E81016C}" dt="2023-02-04T17:33:44.998" v="996"/>
        <pc:sldMkLst>
          <pc:docMk/>
          <pc:sldMk cId="0" sldId="279"/>
        </pc:sldMkLst>
        <pc:spChg chg="add del mod">
          <ac:chgData name="Steve Jones" userId="3314f146-145e-4567-a80f-47985785d0e6" providerId="ADAL" clId="{E2285AC0-4077-1743-9122-764F2E81016C}" dt="2023-02-04T17:33:44.998" v="996"/>
          <ac:spMkLst>
            <pc:docMk/>
            <pc:sldMk cId="0" sldId="279"/>
            <ac:spMk id="2" creationId="{C66171BC-AB39-EF04-46C1-2250349939BC}"/>
          </ac:spMkLst>
        </pc:spChg>
      </pc:sldChg>
      <pc:sldChg chg="delSp modSp add mod">
        <pc:chgData name="Steve Jones" userId="3314f146-145e-4567-a80f-47985785d0e6" providerId="ADAL" clId="{E2285AC0-4077-1743-9122-764F2E81016C}" dt="2023-02-04T16:48:52.734" v="745" actId="14100"/>
        <pc:sldMkLst>
          <pc:docMk/>
          <pc:sldMk cId="3652578260" sldId="280"/>
        </pc:sldMkLst>
        <pc:spChg chg="mod">
          <ac:chgData name="Steve Jones" userId="3314f146-145e-4567-a80f-47985785d0e6" providerId="ADAL" clId="{E2285AC0-4077-1743-9122-764F2E81016C}" dt="2023-02-04T16:48:02.384" v="731" actId="1076"/>
          <ac:spMkLst>
            <pc:docMk/>
            <pc:sldMk cId="3652578260" sldId="280"/>
            <ac:spMk id="2" creationId="{0B826CE3-6680-C62A-7FED-26F79A8C6040}"/>
          </ac:spMkLst>
        </pc:spChg>
        <pc:spChg chg="mod">
          <ac:chgData name="Steve Jones" userId="3314f146-145e-4567-a80f-47985785d0e6" providerId="ADAL" clId="{E2285AC0-4077-1743-9122-764F2E81016C}" dt="2023-02-04T16:48:24.274" v="738" actId="1076"/>
          <ac:spMkLst>
            <pc:docMk/>
            <pc:sldMk cId="3652578260" sldId="280"/>
            <ac:spMk id="3" creationId="{A89C7C36-3E35-9BA0-3816-5C5DD4275E49}"/>
          </ac:spMkLst>
        </pc:spChg>
        <pc:spChg chg="mod">
          <ac:chgData name="Steve Jones" userId="3314f146-145e-4567-a80f-47985785d0e6" providerId="ADAL" clId="{E2285AC0-4077-1743-9122-764F2E81016C}" dt="2023-02-04T16:48:41.270" v="743" actId="14100"/>
          <ac:spMkLst>
            <pc:docMk/>
            <pc:sldMk cId="3652578260" sldId="280"/>
            <ac:spMk id="4" creationId="{951FF8E5-156D-5C76-9257-3D3495A2B998}"/>
          </ac:spMkLst>
        </pc:spChg>
        <pc:spChg chg="mod">
          <ac:chgData name="Steve Jones" userId="3314f146-145e-4567-a80f-47985785d0e6" providerId="ADAL" clId="{E2285AC0-4077-1743-9122-764F2E81016C}" dt="2023-02-04T16:48:52.734" v="745" actId="14100"/>
          <ac:spMkLst>
            <pc:docMk/>
            <pc:sldMk cId="3652578260" sldId="280"/>
            <ac:spMk id="5" creationId="{F1B48426-F1E6-F8A7-188B-6BAB7CC31611}"/>
          </ac:spMkLst>
        </pc:spChg>
        <pc:spChg chg="del mod">
          <ac:chgData name="Steve Jones" userId="3314f146-145e-4567-a80f-47985785d0e6" providerId="ADAL" clId="{E2285AC0-4077-1743-9122-764F2E81016C}" dt="2023-02-04T16:47:30.390" v="726" actId="478"/>
          <ac:spMkLst>
            <pc:docMk/>
            <pc:sldMk cId="3652578260" sldId="280"/>
            <ac:spMk id="122" creationId="{00000000-0000-0000-0000-000000000000}"/>
          </ac:spMkLst>
        </pc:spChg>
        <pc:picChg chg="del">
          <ac:chgData name="Steve Jones" userId="3314f146-145e-4567-a80f-47985785d0e6" providerId="ADAL" clId="{E2285AC0-4077-1743-9122-764F2E81016C}" dt="2023-02-04T16:47:35.412" v="728" actId="478"/>
          <ac:picMkLst>
            <pc:docMk/>
            <pc:sldMk cId="3652578260" sldId="280"/>
            <ac:picMk id="6" creationId="{32E3B043-7185-8685-C35F-F3DE1D4AF432}"/>
          </ac:picMkLst>
        </pc:picChg>
        <pc:picChg chg="del">
          <ac:chgData name="Steve Jones" userId="3314f146-145e-4567-a80f-47985785d0e6" providerId="ADAL" clId="{E2285AC0-4077-1743-9122-764F2E81016C}" dt="2023-02-04T16:47:33.869" v="727" actId="478"/>
          <ac:picMkLst>
            <pc:docMk/>
            <pc:sldMk cId="3652578260" sldId="280"/>
            <ac:picMk id="124" creationId="{00000000-0000-0000-0000-000000000000}"/>
          </ac:picMkLst>
        </pc:picChg>
      </pc:sldChg>
      <pc:sldMasterChg chg="addSp delSp modSp mod modSldLayout">
        <pc:chgData name="Steve Jones" userId="3314f146-145e-4567-a80f-47985785d0e6" providerId="ADAL" clId="{E2285AC0-4077-1743-9122-764F2E81016C}" dt="2023-02-04T17:43:00.157" v="1019" actId="207"/>
        <pc:sldMasterMkLst>
          <pc:docMk/>
          <pc:sldMasterMk cId="0" sldId="2147483654"/>
        </pc:sldMasterMkLst>
        <pc:spChg chg="mod">
          <ac:chgData name="Steve Jones" userId="3314f146-145e-4567-a80f-47985785d0e6" providerId="ADAL" clId="{E2285AC0-4077-1743-9122-764F2E81016C}" dt="2023-02-04T16:01:25.359" v="5"/>
          <ac:spMkLst>
            <pc:docMk/>
            <pc:sldMasterMk cId="0" sldId="2147483654"/>
            <ac:spMk id="4" creationId="{DAEA75BD-DAF1-99C8-9ABD-7397ACC9CF58}"/>
          </ac:spMkLst>
        </pc:spChg>
        <pc:spChg chg="mod">
          <ac:chgData name="Steve Jones" userId="3314f146-145e-4567-a80f-47985785d0e6" providerId="ADAL" clId="{E2285AC0-4077-1743-9122-764F2E81016C}" dt="2023-02-04T16:01:25.359" v="5"/>
          <ac:spMkLst>
            <pc:docMk/>
            <pc:sldMasterMk cId="0" sldId="2147483654"/>
            <ac:spMk id="5" creationId="{28C072A4-FF2F-4101-FD0E-8589B91524A8}"/>
          </ac:spMkLst>
        </pc:spChg>
        <pc:spChg chg="mod">
          <ac:chgData name="Steve Jones" userId="3314f146-145e-4567-a80f-47985785d0e6" providerId="ADAL" clId="{E2285AC0-4077-1743-9122-764F2E81016C}" dt="2023-02-04T16:01:25.359" v="5"/>
          <ac:spMkLst>
            <pc:docMk/>
            <pc:sldMasterMk cId="0" sldId="2147483654"/>
            <ac:spMk id="6" creationId="{7FBE5477-D470-C9E8-DAF1-56E7692D53DA}"/>
          </ac:spMkLst>
        </pc:spChg>
        <pc:spChg chg="mod">
          <ac:chgData name="Steve Jones" userId="3314f146-145e-4567-a80f-47985785d0e6" providerId="ADAL" clId="{E2285AC0-4077-1743-9122-764F2E81016C}" dt="2023-02-04T16:01:25.359" v="5"/>
          <ac:spMkLst>
            <pc:docMk/>
            <pc:sldMasterMk cId="0" sldId="2147483654"/>
            <ac:spMk id="7" creationId="{609ED30E-47EB-294B-3A26-F7202202777F}"/>
          </ac:spMkLst>
        </pc:spChg>
        <pc:spChg chg="mod">
          <ac:chgData name="Steve Jones" userId="3314f146-145e-4567-a80f-47985785d0e6" providerId="ADAL" clId="{E2285AC0-4077-1743-9122-764F2E81016C}" dt="2023-02-04T16:01:25.359" v="5"/>
          <ac:spMkLst>
            <pc:docMk/>
            <pc:sldMasterMk cId="0" sldId="2147483654"/>
            <ac:spMk id="8" creationId="{3B230D70-6D31-5C99-1EA9-4037BB8F55BA}"/>
          </ac:spMkLst>
        </pc:spChg>
        <pc:spChg chg="mod">
          <ac:chgData name="Steve Jones" userId="3314f146-145e-4567-a80f-47985785d0e6" providerId="ADAL" clId="{E2285AC0-4077-1743-9122-764F2E81016C}" dt="2023-02-04T16:01:25.359" v="5"/>
          <ac:spMkLst>
            <pc:docMk/>
            <pc:sldMasterMk cId="0" sldId="2147483654"/>
            <ac:spMk id="9" creationId="{EEB4B7EA-B709-967B-F7B3-5A8D59C7843F}"/>
          </ac:spMkLst>
        </pc:spChg>
        <pc:spChg chg="mod">
          <ac:chgData name="Steve Jones" userId="3314f146-145e-4567-a80f-47985785d0e6" providerId="ADAL" clId="{E2285AC0-4077-1743-9122-764F2E81016C}" dt="2023-02-04T16:29:56.206" v="311" actId="207"/>
          <ac:spMkLst>
            <pc:docMk/>
            <pc:sldMasterMk cId="0" sldId="2147483654"/>
            <ac:spMk id="13" creationId="{00000000-0000-0000-0000-000000000000}"/>
          </ac:spMkLst>
        </pc:spChg>
        <pc:spChg chg="mod">
          <ac:chgData name="Steve Jones" userId="3314f146-145e-4567-a80f-47985785d0e6" providerId="ADAL" clId="{E2285AC0-4077-1743-9122-764F2E81016C}" dt="2023-02-04T16:01:25.359" v="5"/>
          <ac:spMkLst>
            <pc:docMk/>
            <pc:sldMasterMk cId="0" sldId="2147483654"/>
            <ac:spMk id="18" creationId="{E801774E-4720-96D0-2FF9-53034995F987}"/>
          </ac:spMkLst>
        </pc:spChg>
        <pc:spChg chg="mod">
          <ac:chgData name="Steve Jones" userId="3314f146-145e-4567-a80f-47985785d0e6" providerId="ADAL" clId="{E2285AC0-4077-1743-9122-764F2E81016C}" dt="2023-02-04T16:01:25.359" v="5"/>
          <ac:spMkLst>
            <pc:docMk/>
            <pc:sldMasterMk cId="0" sldId="2147483654"/>
            <ac:spMk id="19" creationId="{B492C76E-86D5-E684-FB15-8B6CC2CA3096}"/>
          </ac:spMkLst>
        </pc:spChg>
        <pc:spChg chg="mod">
          <ac:chgData name="Steve Jones" userId="3314f146-145e-4567-a80f-47985785d0e6" providerId="ADAL" clId="{E2285AC0-4077-1743-9122-764F2E81016C}" dt="2023-02-04T16:01:25.359" v="5"/>
          <ac:spMkLst>
            <pc:docMk/>
            <pc:sldMasterMk cId="0" sldId="2147483654"/>
            <ac:spMk id="20" creationId="{14854624-3AE2-05E3-104D-E41D10EF43C8}"/>
          </ac:spMkLst>
        </pc:spChg>
        <pc:spChg chg="mod">
          <ac:chgData name="Steve Jones" userId="3314f146-145e-4567-a80f-47985785d0e6" providerId="ADAL" clId="{E2285AC0-4077-1743-9122-764F2E81016C}" dt="2023-02-04T16:01:25.359" v="5"/>
          <ac:spMkLst>
            <pc:docMk/>
            <pc:sldMasterMk cId="0" sldId="2147483654"/>
            <ac:spMk id="21" creationId="{61F896B4-CC1B-7303-FE88-A6BE843F2991}"/>
          </ac:spMkLst>
        </pc:spChg>
        <pc:spChg chg="mod">
          <ac:chgData name="Steve Jones" userId="3314f146-145e-4567-a80f-47985785d0e6" providerId="ADAL" clId="{E2285AC0-4077-1743-9122-764F2E81016C}" dt="2023-02-04T16:01:25.359" v="5"/>
          <ac:spMkLst>
            <pc:docMk/>
            <pc:sldMasterMk cId="0" sldId="2147483654"/>
            <ac:spMk id="22" creationId="{9E9C6955-6CE5-1554-19C3-6C47360AF3FD}"/>
          </ac:spMkLst>
        </pc:spChg>
        <pc:spChg chg="mod">
          <ac:chgData name="Steve Jones" userId="3314f146-145e-4567-a80f-47985785d0e6" providerId="ADAL" clId="{E2285AC0-4077-1743-9122-764F2E81016C}" dt="2023-02-04T16:01:25.359" v="5"/>
          <ac:spMkLst>
            <pc:docMk/>
            <pc:sldMasterMk cId="0" sldId="2147483654"/>
            <ac:spMk id="23" creationId="{792CA87B-6E97-4121-322F-5EF6D9213D46}"/>
          </ac:spMkLst>
        </pc:spChg>
        <pc:spChg chg="mod">
          <ac:chgData name="Steve Jones" userId="3314f146-145e-4567-a80f-47985785d0e6" providerId="ADAL" clId="{E2285AC0-4077-1743-9122-764F2E81016C}" dt="2023-02-04T16:01:25.359" v="5"/>
          <ac:spMkLst>
            <pc:docMk/>
            <pc:sldMasterMk cId="0" sldId="2147483654"/>
            <ac:spMk id="24" creationId="{A22128AC-EFA3-8F9C-C93F-4F082591B199}"/>
          </ac:spMkLst>
        </pc:spChg>
        <pc:spChg chg="mod">
          <ac:chgData name="Steve Jones" userId="3314f146-145e-4567-a80f-47985785d0e6" providerId="ADAL" clId="{E2285AC0-4077-1743-9122-764F2E81016C}" dt="2023-02-04T16:01:25.359" v="5"/>
          <ac:spMkLst>
            <pc:docMk/>
            <pc:sldMasterMk cId="0" sldId="2147483654"/>
            <ac:spMk id="25" creationId="{7701A6FF-A271-4FD2-81B7-A555F0128FA2}"/>
          </ac:spMkLst>
        </pc:spChg>
        <pc:spChg chg="mod">
          <ac:chgData name="Steve Jones" userId="3314f146-145e-4567-a80f-47985785d0e6" providerId="ADAL" clId="{E2285AC0-4077-1743-9122-764F2E81016C}" dt="2023-02-04T16:01:25.359" v="5"/>
          <ac:spMkLst>
            <pc:docMk/>
            <pc:sldMasterMk cId="0" sldId="2147483654"/>
            <ac:spMk id="26" creationId="{CABEF4D9-F5F5-0267-3A3A-C3EC5C72F1DA}"/>
          </ac:spMkLst>
        </pc:spChg>
        <pc:spChg chg="mod">
          <ac:chgData name="Steve Jones" userId="3314f146-145e-4567-a80f-47985785d0e6" providerId="ADAL" clId="{E2285AC0-4077-1743-9122-764F2E81016C}" dt="2023-02-04T16:01:25.359" v="5"/>
          <ac:spMkLst>
            <pc:docMk/>
            <pc:sldMasterMk cId="0" sldId="2147483654"/>
            <ac:spMk id="27" creationId="{1E52C5D6-8971-FD62-20FD-2E935FC95E5F}"/>
          </ac:spMkLst>
        </pc:spChg>
        <pc:spChg chg="mod">
          <ac:chgData name="Steve Jones" userId="3314f146-145e-4567-a80f-47985785d0e6" providerId="ADAL" clId="{E2285AC0-4077-1743-9122-764F2E81016C}" dt="2023-02-04T16:01:25.359" v="5"/>
          <ac:spMkLst>
            <pc:docMk/>
            <pc:sldMasterMk cId="0" sldId="2147483654"/>
            <ac:spMk id="28" creationId="{81D58563-FED5-CC4B-31FF-F937A1D876AC}"/>
          </ac:spMkLst>
        </pc:spChg>
        <pc:grpChg chg="add del mod">
          <ac:chgData name="Steve Jones" userId="3314f146-145e-4567-a80f-47985785d0e6" providerId="ADAL" clId="{E2285AC0-4077-1743-9122-764F2E81016C}" dt="2023-02-04T16:01:38.009" v="7" actId="478"/>
          <ac:grpSpMkLst>
            <pc:docMk/>
            <pc:sldMasterMk cId="0" sldId="2147483654"/>
            <ac:grpSpMk id="3" creationId="{48DD4C32-2B59-8127-9F1C-5A538CE8B769}"/>
          </ac:grpSpMkLst>
        </pc:grpChg>
        <pc:picChg chg="add del mod">
          <ac:chgData name="Steve Jones" userId="3314f146-145e-4567-a80f-47985785d0e6" providerId="ADAL" clId="{E2285AC0-4077-1743-9122-764F2E81016C}" dt="2023-02-04T16:01:23.650" v="4" actId="478"/>
          <ac:picMkLst>
            <pc:docMk/>
            <pc:sldMasterMk cId="0" sldId="2147483654"/>
            <ac:picMk id="2" creationId="{7FBCE21B-4FED-0F39-B61E-927385310190}"/>
          </ac:picMkLst>
        </pc:picChg>
        <pc:picChg chg="del">
          <ac:chgData name="Steve Jones" userId="3314f146-145e-4567-a80f-47985785d0e6" providerId="ADAL" clId="{E2285AC0-4077-1743-9122-764F2E81016C}" dt="2023-02-04T16:00:17.751" v="0" actId="478"/>
          <ac:picMkLst>
            <pc:docMk/>
            <pc:sldMasterMk cId="0" sldId="2147483654"/>
            <ac:picMk id="14" creationId="{00000000-0000-0000-0000-000000000000}"/>
          </ac:picMkLst>
        </pc:picChg>
        <pc:picChg chg="add mod">
          <ac:chgData name="Steve Jones" userId="3314f146-145e-4567-a80f-47985785d0e6" providerId="ADAL" clId="{E2285AC0-4077-1743-9122-764F2E81016C}" dt="2023-02-04T16:01:51.769" v="9" actId="1076"/>
          <ac:picMkLst>
            <pc:docMk/>
            <pc:sldMasterMk cId="0" sldId="2147483654"/>
            <ac:picMk id="29" creationId="{1AA9C9D3-003E-7B10-897E-122DF49197D7}"/>
          </ac:picMkLst>
        </pc:picChg>
        <pc:sldLayoutChg chg="addSp delSp modSp mod">
          <pc:chgData name="Steve Jones" userId="3314f146-145e-4567-a80f-47985785d0e6" providerId="ADAL" clId="{E2285AC0-4077-1743-9122-764F2E81016C}" dt="2023-02-04T17:43:00.157" v="1019" actId="207"/>
          <pc:sldLayoutMkLst>
            <pc:docMk/>
            <pc:sldMasterMk cId="0" sldId="2147483654"/>
            <pc:sldLayoutMk cId="0" sldId="2147483650"/>
          </pc:sldLayoutMkLst>
          <pc:spChg chg="mod">
            <ac:chgData name="Steve Jones" userId="3314f146-145e-4567-a80f-47985785d0e6" providerId="ADAL" clId="{E2285AC0-4077-1743-9122-764F2E81016C}" dt="2023-02-04T17:43:00.157" v="1019" actId="207"/>
            <ac:spMkLst>
              <pc:docMk/>
              <pc:sldMasterMk cId="0" sldId="2147483654"/>
              <pc:sldLayoutMk cId="0" sldId="2147483650"/>
              <ac:spMk id="30" creationId="{00000000-0000-0000-0000-000000000000}"/>
            </ac:spMkLst>
          </pc:spChg>
          <pc:spChg chg="del">
            <ac:chgData name="Steve Jones" userId="3314f146-145e-4567-a80f-47985785d0e6" providerId="ADAL" clId="{E2285AC0-4077-1743-9122-764F2E81016C}" dt="2023-02-04T17:35:35.338" v="1003" actId="478"/>
            <ac:spMkLst>
              <pc:docMk/>
              <pc:sldMasterMk cId="0" sldId="2147483654"/>
              <pc:sldLayoutMk cId="0" sldId="2147483650"/>
              <ac:spMk id="32" creationId="{00000000-0000-0000-0000-000000000000}"/>
            </ac:spMkLst>
          </pc:spChg>
          <pc:picChg chg="add del mod">
            <ac:chgData name="Steve Jones" userId="3314f146-145e-4567-a80f-47985785d0e6" providerId="ADAL" clId="{E2285AC0-4077-1743-9122-764F2E81016C}" dt="2023-02-04T17:38:14.022" v="1013" actId="478"/>
            <ac:picMkLst>
              <pc:docMk/>
              <pc:sldMasterMk cId="0" sldId="2147483654"/>
              <pc:sldLayoutMk cId="0" sldId="2147483650"/>
              <ac:picMk id="3" creationId="{18E30809-3A41-31B4-BA44-598CBE0CC9C4}"/>
            </ac:picMkLst>
          </pc:picChg>
          <pc:picChg chg="del">
            <ac:chgData name="Steve Jones" userId="3314f146-145e-4567-a80f-47985785d0e6" providerId="ADAL" clId="{E2285AC0-4077-1743-9122-764F2E81016C}" dt="2023-02-04T17:34:46.374" v="997" actId="478"/>
            <ac:picMkLst>
              <pc:docMk/>
              <pc:sldMasterMk cId="0" sldId="2147483654"/>
              <pc:sldLayoutMk cId="0" sldId="2147483650"/>
              <ac:picMk id="31" creationId="{00000000-0000-0000-0000-000000000000}"/>
            </ac:picMkLst>
          </pc:picChg>
          <pc:picChg chg="add del">
            <ac:chgData name="Steve Jones" userId="3314f146-145e-4567-a80f-47985785d0e6" providerId="ADAL" clId="{E2285AC0-4077-1743-9122-764F2E81016C}" dt="2023-02-04T17:34:53.962" v="999"/>
            <ac:picMkLst>
              <pc:docMk/>
              <pc:sldMasterMk cId="0" sldId="2147483654"/>
              <pc:sldLayoutMk cId="0" sldId="2147483650"/>
              <ac:picMk id="1026" creationId="{4C400D7A-8666-ACF3-C7B0-17204491F57E}"/>
            </ac:picMkLst>
          </pc:picChg>
          <pc:picChg chg="add del mod">
            <ac:chgData name="Steve Jones" userId="3314f146-145e-4567-a80f-47985785d0e6" providerId="ADAL" clId="{E2285AC0-4077-1743-9122-764F2E81016C}" dt="2023-02-04T17:35:54.330" v="1007" actId="478"/>
            <ac:picMkLst>
              <pc:docMk/>
              <pc:sldMasterMk cId="0" sldId="2147483654"/>
              <pc:sldLayoutMk cId="0" sldId="2147483650"/>
              <ac:picMk id="1028" creationId="{6DA945AF-625B-EF3E-9708-CAE63FA2230E}"/>
            </ac:picMkLst>
          </pc:picChg>
          <pc:picChg chg="add del">
            <ac:chgData name="Steve Jones" userId="3314f146-145e-4567-a80f-47985785d0e6" providerId="ADAL" clId="{E2285AC0-4077-1743-9122-764F2E81016C}" dt="2023-02-04T17:36:28.274" v="1009" actId="478"/>
            <ac:picMkLst>
              <pc:docMk/>
              <pc:sldMasterMk cId="0" sldId="2147483654"/>
              <pc:sldLayoutMk cId="0" sldId="2147483650"/>
              <ac:picMk id="1030" creationId="{C25802F5-4CD8-E394-A3DE-68D6A3056D2B}"/>
            </ac:picMkLst>
          </pc:picChg>
          <pc:picChg chg="add del">
            <ac:chgData name="Steve Jones" userId="3314f146-145e-4567-a80f-47985785d0e6" providerId="ADAL" clId="{E2285AC0-4077-1743-9122-764F2E81016C}" dt="2023-02-04T17:37:17.946" v="1011"/>
            <ac:picMkLst>
              <pc:docMk/>
              <pc:sldMasterMk cId="0" sldId="2147483654"/>
              <pc:sldLayoutMk cId="0" sldId="2147483650"/>
              <ac:picMk id="1032" creationId="{D9F84DC9-3EE7-704C-4761-2B0EA20C5EE3}"/>
            </ac:picMkLst>
          </pc:picChg>
          <pc:picChg chg="add mod">
            <ac:chgData name="Steve Jones" userId="3314f146-145e-4567-a80f-47985785d0e6" providerId="ADAL" clId="{E2285AC0-4077-1743-9122-764F2E81016C}" dt="2023-02-04T17:42:39.565" v="1016" actId="14100"/>
            <ac:picMkLst>
              <pc:docMk/>
              <pc:sldMasterMk cId="0" sldId="2147483654"/>
              <pc:sldLayoutMk cId="0" sldId="2147483650"/>
              <ac:picMk id="1034" creationId="{14A5ADA8-42C5-0FE4-0A60-91577F78F6E0}"/>
            </ac:picMkLst>
          </pc:picChg>
        </pc:sldLayoutChg>
        <pc:sldLayoutChg chg="modSp mod">
          <pc:chgData name="Steve Jones" userId="3314f146-145e-4567-a80f-47985785d0e6" providerId="ADAL" clId="{E2285AC0-4077-1743-9122-764F2E81016C}" dt="2023-02-04T16:29:19.560" v="309" actId="207"/>
          <pc:sldLayoutMkLst>
            <pc:docMk/>
            <pc:sldMasterMk cId="0" sldId="2147483654"/>
            <pc:sldLayoutMk cId="0" sldId="2147483651"/>
          </pc:sldLayoutMkLst>
          <pc:spChg chg="mod">
            <ac:chgData name="Steve Jones" userId="3314f146-145e-4567-a80f-47985785d0e6" providerId="ADAL" clId="{E2285AC0-4077-1743-9122-764F2E81016C}" dt="2023-02-04T16:29:19.560" v="309" actId="207"/>
            <ac:spMkLst>
              <pc:docMk/>
              <pc:sldMasterMk cId="0" sldId="2147483654"/>
              <pc:sldLayoutMk cId="0" sldId="2147483651"/>
              <ac:spMk id="34" creationId="{00000000-0000-0000-0000-000000000000}"/>
            </ac:spMkLst>
          </pc:spChg>
        </pc:sldLayoutChg>
        <pc:sldLayoutChg chg="modSp mod">
          <pc:chgData name="Steve Jones" userId="3314f146-145e-4567-a80f-47985785d0e6" providerId="ADAL" clId="{E2285AC0-4077-1743-9122-764F2E81016C}" dt="2023-02-04T16:29:33.350" v="310" actId="207"/>
          <pc:sldLayoutMkLst>
            <pc:docMk/>
            <pc:sldMasterMk cId="0" sldId="2147483654"/>
            <pc:sldLayoutMk cId="0" sldId="2147483652"/>
          </pc:sldLayoutMkLst>
          <pc:spChg chg="mod">
            <ac:chgData name="Steve Jones" userId="3314f146-145e-4567-a80f-47985785d0e6" providerId="ADAL" clId="{E2285AC0-4077-1743-9122-764F2E81016C}" dt="2023-02-04T16:29:33.350" v="310" actId="207"/>
            <ac:spMkLst>
              <pc:docMk/>
              <pc:sldMasterMk cId="0" sldId="2147483654"/>
              <pc:sldLayoutMk cId="0" sldId="2147483652"/>
              <ac:spMk id="39" creationId="{00000000-0000-0000-0000-00000000000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9-09T20:34:38.494" idx="1">
    <p:pos x="3833" y="2023"/>
    <p:text>made a small addition to the picture to be more clear what we are looking at.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e576dfa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e576dfa0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1e576dfa0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457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e576dfa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1e576dfa0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71e576dfa0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167588b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167588b7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d167588b7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1e576dfa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1e576dfa0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71e576dfa0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1e576dfa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1e576dfa0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71e576dfa0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11d5e1e2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11d5e1e2b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711d5e1e2b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b6ab54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eb6ab545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7eb6ab545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11d5e1e2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11d5e1e2b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711d5e1e2b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11d5e1e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11d5e1e2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711d5e1e2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11d5e1e2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11d5e1e2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711d5e1e2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1e576df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71e576dfa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71e576dfa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11d5e1e2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11d5e1e2b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711d5e1e2b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1d5e1e2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11d5e1e2b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711d5e1e2b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3eaae70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3eaae701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83eaae701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11d5e1e2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11d5e1e2b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711d5e1e2b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1e576dfa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1e576dfa0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71e576dfa0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e576dfa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1e576dfa0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71e576dfa0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25b8c6ab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25b8c6ab2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825b8c6ab2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1e576dfa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1e576dfa0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71e576dfa0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1e576dfa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1e576dfa0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1e576dfa0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25b8c6a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25b8c6ab2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false because we created a new object called “c” and “c” IS NOT “a”</a:t>
            </a:r>
            <a:endParaRPr dirty="0"/>
          </a:p>
        </p:txBody>
      </p:sp>
      <p:sp>
        <p:nvSpPr>
          <p:cNvPr id="109" name="Google Shape;109;g825b8c6ab2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e576dfa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e576dfa0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1e576dfa0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15611" y="3579700"/>
            <a:ext cx="11360700" cy="13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000" b="1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415600" y="4909259"/>
            <a:ext cx="113607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37667"/>
            <a:ext cx="12192000" cy="34287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2">
            <a:alphaModFix amt="35000"/>
          </a:blip>
          <a:srcRect t="33816" b="23701"/>
          <a:stretch/>
        </p:blipFill>
        <p:spPr>
          <a:xfrm>
            <a:off x="0" y="37667"/>
            <a:ext cx="12191834" cy="3428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15600" y="203200"/>
            <a:ext cx="11612400" cy="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oboto Medium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15600" y="953799"/>
            <a:ext cx="11360700" cy="48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○"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■"/>
              <a:defRPr sz="1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6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GNW - endcap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33" y="740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4" name="Picture 10" descr="CDW Corporation logo">
            <a:extLst>
              <a:ext uri="{FF2B5EF4-FFF2-40B4-BE49-F238E27FC236}">
                <a16:creationId xmlns:a16="http://schemas.microsoft.com/office/drawing/2014/main" id="{14A5ADA8-42C5-0FE4-0A60-91577F78F6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37" y="34281"/>
            <a:ext cx="10305535" cy="681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no pic">
  <p:cSld name="SECTION_HEADER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142567"/>
            <a:ext cx="12192000" cy="6120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sz="4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sz="4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sz="4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sz="4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sz="4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sz="4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sz="4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sz="4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19533" y="630183"/>
            <a:ext cx="5152934" cy="4988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with pic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142567"/>
            <a:ext cx="12192000" cy="6120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411900" y="1708800"/>
            <a:ext cx="5234100" cy="13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sz="4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sz="4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sz="4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sz="4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sz="4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sz="4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sz="4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"/>
              <a:buNone/>
              <a:defRPr sz="4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1"/>
          </p:nvPr>
        </p:nvSpPr>
        <p:spPr>
          <a:xfrm>
            <a:off x="411900" y="3080459"/>
            <a:ext cx="523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"/>
              <a:buNone/>
              <a:defRPr sz="19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71200" y="142567"/>
            <a:ext cx="6120801" cy="612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321767"/>
            <a:ext cx="12192000" cy="553500"/>
          </a:xfrm>
          <a:prstGeom prst="rect">
            <a:avLst/>
          </a:prstGeom>
          <a:solidFill>
            <a:srgbClr val="11182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304800" y="203200"/>
            <a:ext cx="121920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"/>
              <a:buNone/>
              <a:defRPr sz="3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-200" y="0"/>
            <a:ext cx="12192000" cy="903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2111033" y="6445967"/>
            <a:ext cx="1636800" cy="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 idx="2"/>
          </p:nvPr>
        </p:nvSpPr>
        <p:spPr>
          <a:xfrm>
            <a:off x="304800" y="1597567"/>
            <a:ext cx="121920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title" idx="3"/>
          </p:nvPr>
        </p:nvSpPr>
        <p:spPr>
          <a:xfrm>
            <a:off x="304800" y="2816767"/>
            <a:ext cx="121920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None/>
              <a:defRPr sz="1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AA9C9D3-003E-7B10-897E-122DF49197D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17317" y="6385767"/>
            <a:ext cx="838200" cy="3810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" TargetMode="External"/><Relationship Id="rId7" Type="http://schemas.openxmlformats.org/officeDocument/2006/relationships/hyperlink" Target="https://automatetheboringstuff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Learn-Python-Hard-Way-Introduction/dp/0134692888" TargetMode="External"/><Relationship Id="rId5" Type="http://schemas.openxmlformats.org/officeDocument/2006/relationships/hyperlink" Target="https://www.pythonanywhere.com/" TargetMode="External"/><Relationship Id="rId4" Type="http://schemas.openxmlformats.org/officeDocument/2006/relationships/hyperlink" Target="https://www.learnpython.or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415611" y="3579700"/>
            <a:ext cx="11360700" cy="13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Python for Network Engineers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415600" y="4909259"/>
            <a:ext cx="113607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>
                <a:solidFill>
                  <a:srgbClr val="FF9900"/>
                </a:solidFill>
              </a:rPr>
              <a:t>Getting started with Network Automation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415600" y="203200"/>
            <a:ext cx="11612400" cy="750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Basics: Data Structures - Lists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26CE3-6680-C62A-7FED-26F79A8C6040}"/>
              </a:ext>
            </a:extLst>
          </p:cNvPr>
          <p:cNvSpPr txBox="1"/>
          <p:nvPr/>
        </p:nvSpPr>
        <p:spPr>
          <a:xfrm>
            <a:off x="2021808" y="1449859"/>
            <a:ext cx="8148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is the difference between a LIST and an ARRAY?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C7C36-3E35-9BA0-3816-5C5DD4275E49}"/>
              </a:ext>
            </a:extLst>
          </p:cNvPr>
          <p:cNvSpPr txBox="1"/>
          <p:nvPr/>
        </p:nvSpPr>
        <p:spPr>
          <a:xfrm>
            <a:off x="1832598" y="2039439"/>
            <a:ext cx="8275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list in Python is a collection of items which can contain elements of multiple data types, which may be either numeric, character logical values, etc.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FF8E5-156D-5C76-9257-3D3495A2B998}"/>
              </a:ext>
            </a:extLst>
          </p:cNvPr>
          <p:cNvSpPr txBox="1"/>
          <p:nvPr/>
        </p:nvSpPr>
        <p:spPr>
          <a:xfrm>
            <a:off x="1832598" y="3183017"/>
            <a:ext cx="8337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 array is a vector containing homogeneous elements i.e. belonging to the same data type.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48426-F1E6-F8A7-188B-6BAB7CC31611}"/>
              </a:ext>
            </a:extLst>
          </p:cNvPr>
          <p:cNvSpPr txBox="1"/>
          <p:nvPr/>
        </p:nvSpPr>
        <p:spPr>
          <a:xfrm>
            <a:off x="1832598" y="4140741"/>
            <a:ext cx="8275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Lastly: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Arrays use pre-allocated memory and are fast and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Lists on the other hand are “built” as items are added, have high overhead, but are flexible</a:t>
            </a:r>
          </a:p>
        </p:txBody>
      </p:sp>
    </p:spTree>
    <p:extLst>
      <p:ext uri="{BB962C8B-B14F-4D97-AF65-F5344CB8AC3E}">
        <p14:creationId xmlns:p14="http://schemas.microsoft.com/office/powerpoint/2010/main" val="365257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415600" y="203200"/>
            <a:ext cx="11612400" cy="750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Basics: Data Structures - Dictionaries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415599" y="953800"/>
            <a:ext cx="10178259" cy="48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Written in curly brackets: </a:t>
            </a:r>
            <a:endParaRPr sz="21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{your </a:t>
            </a:r>
            <a:r>
              <a:rPr lang="en-US" sz="2100" dirty="0" err="1"/>
              <a:t>dict</a:t>
            </a:r>
            <a:r>
              <a:rPr lang="en-US" sz="2100" dirty="0"/>
              <a:t> here}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JSON-like format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Designed to contain </a:t>
            </a:r>
            <a:r>
              <a:rPr lang="en-US" sz="2100" dirty="0" err="1"/>
              <a:t>Key:Value</a:t>
            </a:r>
            <a:r>
              <a:rPr lang="en-US" sz="2100" dirty="0"/>
              <a:t> pairs, separated by commas.</a:t>
            </a:r>
          </a:p>
          <a:p>
            <a:pPr lvl="1" indent="-361950">
              <a:buSzPts val="2100"/>
              <a:buChar char="●"/>
            </a:pPr>
            <a:r>
              <a:rPr lang="en-US" sz="2100" dirty="0" err="1"/>
              <a:t>my_dictionary</a:t>
            </a:r>
            <a:r>
              <a:rPr lang="en-US" sz="2100" dirty="0"/>
              <a:t> = {1: “blue”, 2: “green”}</a:t>
            </a:r>
          </a:p>
          <a:p>
            <a:pPr indent="-361950">
              <a:buSzPts val="2100"/>
            </a:pPr>
            <a:r>
              <a:rPr lang="en-US" sz="2100" dirty="0"/>
              <a:t>Data is accessed via the unique Key (</a:t>
            </a:r>
            <a:r>
              <a:rPr lang="en-US" sz="2100" dirty="0" err="1"/>
              <a:t>ie</a:t>
            </a:r>
            <a:r>
              <a:rPr lang="en-US" sz="2100" dirty="0"/>
              <a:t>., duplicate keys are not allowed)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Dictionaries can contain most data types (including other dictionaries)</a:t>
            </a:r>
            <a:endParaRPr sz="2100"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33" name="Google Shape;133;p17" descr="Screen Shot 2018-03-05 at 12.39.57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5122" y="3974201"/>
            <a:ext cx="9346900" cy="22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415600" y="203200"/>
            <a:ext cx="11612400" cy="750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Basics: Whitespace Matters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415600" y="953800"/>
            <a:ext cx="6616500" cy="48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In python, whitespace matters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Other languages use curly braces to indicate inclusion in a </a:t>
            </a:r>
            <a:r>
              <a:rPr lang="en-US" sz="2400" b="1"/>
              <a:t>function</a:t>
            </a:r>
            <a:r>
              <a:rPr lang="en-US" sz="2400"/>
              <a:t>, </a:t>
            </a:r>
            <a:r>
              <a:rPr lang="en-US" sz="2400" b="1"/>
              <a:t>for loop</a:t>
            </a:r>
            <a:r>
              <a:rPr lang="en-US" sz="2400"/>
              <a:t>, or </a:t>
            </a:r>
            <a:r>
              <a:rPr lang="en-US" sz="2400" b="1"/>
              <a:t>if</a:t>
            </a:r>
            <a:r>
              <a:rPr lang="en-US" sz="2400"/>
              <a:t> statement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Python uses spaces, the default is 4 spaces.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Don’t use tab characters, they’ll work but will mess up your code later on.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Most python IDE’s will replace the tab key with 4 spaces.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4500" y="1106200"/>
            <a:ext cx="4855100" cy="2868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415600" y="203200"/>
            <a:ext cx="11612400" cy="750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Basics: Loops</a:t>
            </a: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>
            <a:off x="415600" y="953800"/>
            <a:ext cx="7857300" cy="48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For Loop: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For each item in a thing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Iterates a *fixed* amount of time (num items in thing to be iterated upon)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While Loop: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While a condition is True</a:t>
            </a:r>
            <a:endParaRPr sz="2100"/>
          </a:p>
          <a:p>
            <a:pPr marL="914400" lvl="1" indent="-322326" algn="l" rtl="0">
              <a:spcBef>
                <a:spcPts val="0"/>
              </a:spcBef>
              <a:spcAft>
                <a:spcPts val="0"/>
              </a:spcAft>
              <a:buSzPts val="1476"/>
              <a:buChar char="○"/>
            </a:pPr>
            <a:r>
              <a:rPr lang="en-US" sz="2100"/>
              <a:t>Iterates forever, until condition is changed</a:t>
            </a:r>
            <a:endParaRPr sz="2100"/>
          </a:p>
        </p:txBody>
      </p:sp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51" name="Google Shape;151;p19" descr="Screen Shot 2018-03-05 at 1.03.25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0689" y="953807"/>
            <a:ext cx="3437619" cy="3152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415600" y="203200"/>
            <a:ext cx="11612400" cy="750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Basics: Functions</a:t>
            </a:r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415600" y="953800"/>
            <a:ext cx="5952000" cy="271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Block of reusable code that can be defined once, and called multiple times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Can contain its own variables, or reference ‘global’ variables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Takes zero or more arguments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Returns ‘something’</a:t>
            </a:r>
            <a:endParaRPr sz="2100"/>
          </a:p>
        </p:txBody>
      </p:sp>
      <p:sp>
        <p:nvSpPr>
          <p:cNvPr id="159" name="Google Shape;159;p20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4125" y="953800"/>
            <a:ext cx="40195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0000" y="2687350"/>
            <a:ext cx="532447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415600" y="203200"/>
            <a:ext cx="11612400" cy="750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Basics: Libraries for Network Engineers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415650" y="1225812"/>
            <a:ext cx="11360700" cy="4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Interacting with CLIs</a:t>
            </a:r>
            <a:endParaRPr sz="2400" dirty="0"/>
          </a:p>
          <a:p>
            <a:pPr marL="914400" lvl="1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 err="1"/>
              <a:t>Netmiko</a:t>
            </a:r>
            <a:endParaRPr sz="2100" dirty="0"/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Interacting with APIs</a:t>
            </a:r>
            <a:endParaRPr sz="2400" dirty="0"/>
          </a:p>
          <a:p>
            <a:pPr marL="914400" lvl="1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 err="1"/>
              <a:t>http.client</a:t>
            </a:r>
            <a:endParaRPr sz="2100" dirty="0"/>
          </a:p>
          <a:p>
            <a:pPr marL="914400" lvl="1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Requests</a:t>
            </a:r>
            <a:endParaRPr sz="2100" dirty="0"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0" y="2867800"/>
            <a:ext cx="8667600" cy="969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743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Interacting with CLIs</a:t>
            </a:r>
            <a:endParaRPr/>
          </a:p>
          <a:p>
            <a:pPr marL="2743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Python	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415600" y="203200"/>
            <a:ext cx="11612400" cy="750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Netmiko</a:t>
            </a:r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145925" y="953800"/>
            <a:ext cx="6804300" cy="255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Library developed to interact with network devices 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Built with </a:t>
            </a:r>
            <a:r>
              <a:rPr lang="en-US" sz="2100" dirty="0" err="1"/>
              <a:t>Paramiko</a:t>
            </a:r>
            <a:r>
              <a:rPr lang="en-US" sz="2100" dirty="0"/>
              <a:t> library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Abstracts some of the CLI intricacies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Many networking devices supported </a:t>
            </a:r>
            <a:endParaRPr sz="21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IOS-XE, IOS-XR, NX-OS, ASA</a:t>
            </a:r>
            <a:endParaRPr sz="21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4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195" name="Google Shape;195;p24" descr="Screen Shot 2018-03-05 at 1.56.46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3026" y="1320788"/>
            <a:ext cx="4789100" cy="17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 descr="Screen Shot 2018-03-05 at 1.57.42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3021" y="3889599"/>
            <a:ext cx="4621649" cy="21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248825" y="2867800"/>
            <a:ext cx="11360700" cy="969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Interacting with APIs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Python</a:t>
            </a:r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415600" y="203200"/>
            <a:ext cx="11612400" cy="750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http.client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415600" y="953800"/>
            <a:ext cx="7186500" cy="1458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Python library for making HTTP requests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Enables network engineers to interact directly with APIs without using third-party libraries</a:t>
            </a:r>
            <a:endParaRPr sz="2100"/>
          </a:p>
        </p:txBody>
      </p:sp>
      <p:sp>
        <p:nvSpPr>
          <p:cNvPr id="211" name="Google Shape;211;p26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975" y="2238675"/>
            <a:ext cx="10016748" cy="37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969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Python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xfrm>
            <a:off x="415600" y="203200"/>
            <a:ext cx="11612400" cy="750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Requests</a:t>
            </a: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body" idx="1"/>
          </p:nvPr>
        </p:nvSpPr>
        <p:spPr>
          <a:xfrm>
            <a:off x="415600" y="953800"/>
            <a:ext cx="6690900" cy="132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One of the most popular Python libraries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Simplifies API requests (easier than http.client)</a:t>
            </a:r>
            <a:endParaRPr sz="210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975" y="1968950"/>
            <a:ext cx="10080050" cy="371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415600" y="203200"/>
            <a:ext cx="11612400" cy="750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Postman to kickstart development</a:t>
            </a:r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body" idx="1"/>
          </p:nvPr>
        </p:nvSpPr>
        <p:spPr>
          <a:xfrm>
            <a:off x="415600" y="953799"/>
            <a:ext cx="11360700" cy="106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Postman can generate code snippets using existing API requests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Python libraries </a:t>
            </a:r>
            <a:r>
              <a:rPr lang="en-US" sz="2100" b="1"/>
              <a:t>http.client</a:t>
            </a:r>
            <a:r>
              <a:rPr lang="en-US" sz="2100"/>
              <a:t> and </a:t>
            </a:r>
            <a:r>
              <a:rPr lang="en-US" sz="2100" b="1"/>
              <a:t>requests</a:t>
            </a:r>
            <a:r>
              <a:rPr lang="en-US" sz="2100"/>
              <a:t> supported, as well as many different languages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074" y="2588900"/>
            <a:ext cx="5153576" cy="2644876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475" y="2588900"/>
            <a:ext cx="6500275" cy="2644875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2" name="Google Shape;232;p28"/>
          <p:cNvSpPr/>
          <p:nvPr/>
        </p:nvSpPr>
        <p:spPr>
          <a:xfrm>
            <a:off x="6085300" y="3212350"/>
            <a:ext cx="809100" cy="664200"/>
          </a:xfrm>
          <a:prstGeom prst="ellipse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/>
          </p:nvPr>
        </p:nvSpPr>
        <p:spPr>
          <a:xfrm>
            <a:off x="415600" y="203200"/>
            <a:ext cx="11612400" cy="750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Resources</a:t>
            </a:r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1"/>
          </p:nvPr>
        </p:nvSpPr>
        <p:spPr>
          <a:xfrm>
            <a:off x="415650" y="816124"/>
            <a:ext cx="11360700" cy="48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 err="1"/>
              <a:t>DevNet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Learn how to use Python to configure ACI, DNA Center, Meraki, and more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https://developer.cisco.com/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 err="1"/>
              <a:t>Learnpython.org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Free courses for Python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https://www.learnpython.org/</a:t>
            </a:r>
            <a:endParaRPr lang="en-US" sz="2000" u="sng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>
              <a:buSzPts val="2000"/>
              <a:buChar char="○"/>
            </a:pPr>
            <a:r>
              <a:rPr lang="en-US" sz="2000" dirty="0"/>
              <a:t>PythonAnywhere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Host, run, and code Python in the cloud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https://www.pythonanywhere.com/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Learn Python 3 the Hard Way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In-depth guide for learning Python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https://www.amazon.com/Learn-Python-Hard-Way-Introduction/dp/0134692888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Automate the Boring Stuff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How to do day to day tasks in python.  Website free, can buy a book.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u="sng" dirty="0">
                <a:solidFill>
                  <a:schemeClr val="hlink"/>
                </a:solidFill>
                <a:hlinkClick r:id="rId7"/>
              </a:rPr>
              <a:t>https://automatetheboringstuff.com/</a:t>
            </a:r>
            <a:endParaRPr sz="2000"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title"/>
          </p:nvPr>
        </p:nvSpPr>
        <p:spPr>
          <a:xfrm>
            <a:off x="0" y="2867800"/>
            <a:ext cx="11360700" cy="969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47" name="Google Shape;247;p30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15600" y="203200"/>
            <a:ext cx="11612400" cy="750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Python?</a:t>
            </a: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15600" y="953800"/>
            <a:ext cx="5659500" cy="48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“Python is an interpreted, object-oriented, high-level programming language with dynamic semantics.”</a:t>
            </a:r>
            <a:endParaRPr sz="21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100" dirty="0"/>
              <a:t>100% Open Source </a:t>
            </a:r>
            <a:endParaRPr sz="21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2100" dirty="0"/>
              <a:t>(Code is now on </a:t>
            </a:r>
            <a:r>
              <a:rPr lang="en-US" sz="2100" dirty="0" err="1"/>
              <a:t>Github</a:t>
            </a:r>
            <a:r>
              <a:rPr lang="en-US" sz="2100" dirty="0"/>
              <a:t>)</a:t>
            </a:r>
            <a:endParaRPr sz="2100" dirty="0"/>
          </a:p>
          <a:p>
            <a:pPr marL="457200" lvl="0" indent="-361950" algn="l" rtl="0">
              <a:spcBef>
                <a:spcPts val="130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Python originally created 1990</a:t>
            </a:r>
            <a:endParaRPr sz="2100" dirty="0"/>
          </a:p>
          <a:p>
            <a:pPr marL="914400" lvl="1" indent="-361950" algn="l" rtl="0">
              <a:spcBef>
                <a:spcPts val="130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Python 3 released December 2008</a:t>
            </a:r>
            <a:endParaRPr sz="2100"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66" name="Google Shape;66;p1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8298" y="1332027"/>
            <a:ext cx="2239975" cy="22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15600" y="203200"/>
            <a:ext cx="11612400" cy="750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Python?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99922" y="786470"/>
            <a:ext cx="4257393" cy="120135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One of the fastest growing of the major programming languages</a:t>
            </a:r>
            <a:endParaRPr sz="2100" dirty="0"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75" name="Google Shape;75;p11" descr="Image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441" y="1987826"/>
            <a:ext cx="4679514" cy="4012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2320316-8D56-AE69-392E-9BC3DFEBB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115" y="203200"/>
            <a:ext cx="5646285" cy="3127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07C56E-3B45-1766-5F47-FC8F76830C11}"/>
              </a:ext>
            </a:extLst>
          </p:cNvPr>
          <p:cNvSpPr txBox="1"/>
          <p:nvPr/>
        </p:nvSpPr>
        <p:spPr>
          <a:xfrm>
            <a:off x="6130114" y="3522162"/>
            <a:ext cx="606055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Users in every possible field</a:t>
            </a: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Libraries for every possible task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Runs on just about anything (including routers/switches!)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Portable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415600" y="203200"/>
            <a:ext cx="11612400" cy="750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Basics: Strings, Integers, and Floats</a:t>
            </a:r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415600" y="953800"/>
            <a:ext cx="5687700" cy="48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Strings</a:t>
            </a:r>
            <a:endParaRPr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Surrounded by quotation marks</a:t>
            </a:r>
            <a:endParaRPr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dirty="0"/>
              <a:t>Single or double quotes is fine, but choose one and stick to it</a:t>
            </a:r>
            <a:endParaRPr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Integers</a:t>
            </a:r>
            <a:endParaRPr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Positive or negative whole number with no decimal point</a:t>
            </a:r>
            <a:endParaRPr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endParaRPr lang="en-US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Floating</a:t>
            </a:r>
            <a:endParaRPr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Positive or negative number with decimal point</a:t>
            </a:r>
            <a:endParaRPr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84" name="Google Shape;84;p12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0028" y="1216550"/>
            <a:ext cx="4116571" cy="244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415600" y="203200"/>
            <a:ext cx="11612400" cy="750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Basics: Assignments and Variables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415600" y="953800"/>
            <a:ext cx="4914300" cy="48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Variables: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Store a value in an object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“=“ (Equals): Assigns values from right operand to left operand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lang="en-US"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lang="en-US"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lang="en-US"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lang="en-US"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Manipulating variables: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“+=“ (Plus Equals): Adds right operand to left operand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“-=“ (Minus Equals): Subtracts right operand to left operand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93" name="Google Shape;93;p13" descr="Screen Shot 2018-03-05 at 10.50.45 AM.png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6996" y="953799"/>
            <a:ext cx="3423875" cy="23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 descr="Screen Shot 2018-03-05 at 10.51.52 AM.png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0249" y="3528049"/>
            <a:ext cx="4580625" cy="20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15600" y="203200"/>
            <a:ext cx="11612400" cy="750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Basics: Logical and Math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415600" y="953799"/>
            <a:ext cx="6111134" cy="517793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/>
              <a:t>Logical Operators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“==“ (Equals Equals): Compares operands on each side to test for equality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“!=“ (Bang Equals): Compares operands on each side to test for inequality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“&lt;“ “&gt;” (Less/Greater Than): Just like Math!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“&lt;=“ “&gt;=” (Less/Greater Than or Equal to): Just like Math! (still)</a:t>
            </a:r>
            <a:endParaRPr sz="18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/>
              <a:t>Math Operators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Python also has “normal” Math functionality: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“+” (Add) and “-“ (Subtract)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“/“ (Divide) and “*” (Multiply)</a:t>
            </a:r>
            <a:endParaRPr sz="1800"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03" name="Google Shape;103;p14" descr="Screen Shot 2018-03-05 at 11.40.09 AM.png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8546" y="1122050"/>
            <a:ext cx="1134136" cy="1807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 descr="Screen Shot 2018-03-05 at 11.45.44 AM.png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16166" y="4361658"/>
            <a:ext cx="4380181" cy="1770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 descr="Screen Shot 2018-03-05 at 11.46.29 AM.png"/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52114" y="1122050"/>
            <a:ext cx="1134136" cy="18558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0920C8-A372-9167-4D4A-C2237668AA54}"/>
              </a:ext>
            </a:extLst>
          </p:cNvPr>
          <p:cNvSpPr txBox="1"/>
          <p:nvPr/>
        </p:nvSpPr>
        <p:spPr>
          <a:xfrm>
            <a:off x="7907867" y="3894667"/>
            <a:ext cx="2959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and some interesting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15600" y="203200"/>
            <a:ext cx="11612400" cy="750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Basics: Conditional Logic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415600" y="953800"/>
            <a:ext cx="7036800" cy="48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Identity: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“is” or “is not”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Compares two objects in *memory*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Boolean: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True or False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Conditionals: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IF condition is met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ELIF condition is met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Else (catch all)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14" name="Google Shape;114;p1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6464" y="1032115"/>
            <a:ext cx="3359932" cy="206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 descr="Screen Shot 2018-03-05 at 1.00.28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1800" y="3249900"/>
            <a:ext cx="1790701" cy="26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925577-E998-C75B-2BEE-F06D344F9E38}"/>
              </a:ext>
            </a:extLst>
          </p:cNvPr>
          <p:cNvSpPr txBox="1"/>
          <p:nvPr/>
        </p:nvSpPr>
        <p:spPr>
          <a:xfrm>
            <a:off x="9673902" y="5418666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is this not TRUE?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4E10CA-4D43-4405-D1D0-2086AC4A1B36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6980410" y="5562600"/>
            <a:ext cx="2693492" cy="995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415600" y="203200"/>
            <a:ext cx="11612400" cy="750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Basics: Data Structures - Lists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415600" y="1258600"/>
            <a:ext cx="6616500" cy="22754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Live inside “square brackets”: [your list here]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Ordered, and </a:t>
            </a:r>
            <a:r>
              <a:rPr lang="en-US" sz="2400" dirty="0" err="1"/>
              <a:t>iterable</a:t>
            </a:r>
            <a:r>
              <a:rPr lang="en-US" sz="2400" dirty="0"/>
              <a:t> — lists are indexed 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Lists can contain any data type and any mix of data types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11296600" y="6385767"/>
            <a:ext cx="731700" cy="42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24" name="Google Shape;124;p16" descr="Screen Shot 2018-03-05 at 12.28.15 PM.png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1872" y="265697"/>
            <a:ext cx="3459470" cy="2459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E3B043-7185-8685-C35F-F3DE1D4AF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044601"/>
            <a:ext cx="7772400" cy="1648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GNW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0CA1D4BC985B40A6DDCD7B8C7B1F46" ma:contentTypeVersion="4" ma:contentTypeDescription="Create a new document." ma:contentTypeScope="" ma:versionID="4d405c7651a27b974409e63d93cdb2ff">
  <xsd:schema xmlns:xsd="http://www.w3.org/2001/XMLSchema" xmlns:xs="http://www.w3.org/2001/XMLSchema" xmlns:p="http://schemas.microsoft.com/office/2006/metadata/properties" xmlns:ns2="65a04930-b38f-4c89-97ac-3bef81b7423f" xmlns:ns3="18d41721-174d-4cc9-b3f4-b4ed53ef4151" targetNamespace="http://schemas.microsoft.com/office/2006/metadata/properties" ma:root="true" ma:fieldsID="e70b69e56e4630b0d8d2a6c97bfad972" ns2:_="" ns3:_="">
    <xsd:import namespace="65a04930-b38f-4c89-97ac-3bef81b7423f"/>
    <xsd:import namespace="18d41721-174d-4cc9-b3f4-b4ed53ef41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a04930-b38f-4c89-97ac-3bef81b742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d41721-174d-4cc9-b3f4-b4ed53ef415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6C682E-E7A0-421F-B3DD-2B82B3D52581}"/>
</file>

<file path=customXml/itemProps2.xml><?xml version="1.0" encoding="utf-8"?>
<ds:datastoreItem xmlns:ds="http://schemas.openxmlformats.org/officeDocument/2006/customXml" ds:itemID="{314BBA1B-24F8-4B53-845F-01A06F46BDF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</Words>
  <Application>Microsoft Macintosh PowerPoint</Application>
  <PresentationFormat>Widescreen</PresentationFormat>
  <Paragraphs>183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Roboto Medium</vt:lpstr>
      <vt:lpstr>Arial</vt:lpstr>
      <vt:lpstr>Roboto</vt:lpstr>
      <vt:lpstr>Roboto Light</vt:lpstr>
      <vt:lpstr>Calibri</vt:lpstr>
      <vt:lpstr>IGNW</vt:lpstr>
      <vt:lpstr>Python for Network Engineers</vt:lpstr>
      <vt:lpstr>Introduction to Python</vt:lpstr>
      <vt:lpstr>What is Python?</vt:lpstr>
      <vt:lpstr>Why Python?</vt:lpstr>
      <vt:lpstr>Python Basics: Strings, Integers, and Floats</vt:lpstr>
      <vt:lpstr>Python Basics: Assignments and Variables</vt:lpstr>
      <vt:lpstr>Python Basics: Logical and Math</vt:lpstr>
      <vt:lpstr>Python Basics: Conditional Logic</vt:lpstr>
      <vt:lpstr>Python Basics: Data Structures - Lists</vt:lpstr>
      <vt:lpstr>Python Basics: Data Structures - Lists</vt:lpstr>
      <vt:lpstr>Python Basics: Data Structures - Dictionaries</vt:lpstr>
      <vt:lpstr>Python Basics: Whitespace Matters</vt:lpstr>
      <vt:lpstr>Python Basics: Loops</vt:lpstr>
      <vt:lpstr>Python Basics: Functions</vt:lpstr>
      <vt:lpstr>Python Basics: Libraries for Network Engineers</vt:lpstr>
      <vt:lpstr>Interacting with CLIs using Python </vt:lpstr>
      <vt:lpstr>Netmiko</vt:lpstr>
      <vt:lpstr>Interacting with APIs using Python</vt:lpstr>
      <vt:lpstr>http.client</vt:lpstr>
      <vt:lpstr>Requests</vt:lpstr>
      <vt:lpstr>Using Postman to kickstart development</vt:lpstr>
      <vt:lpstr>Additional Resources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Network Engineers</dc:title>
  <cp:lastModifiedBy>Steve Jones</cp:lastModifiedBy>
  <cp:revision>1</cp:revision>
  <dcterms:modified xsi:type="dcterms:W3CDTF">2023-02-04T17:43:10Z</dcterms:modified>
</cp:coreProperties>
</file>