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Nunito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d5cf3579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d5cf3579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d5cf3579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d5cf3579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to highlights: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 by far has the highest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d5cf35794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d5cf35794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d5cf3579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d5cf3579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d69c261b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d69c261b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d5cf3579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d5cf3579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d5cf3579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d5cf3579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Spain cases ranked #11 in totals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dinmore/covid-cases-mortality-with-features-by-count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Covid-19</a:t>
            </a:r>
            <a:endParaRPr sz="42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39"/>
              <a:t>Data Visualization Track </a:t>
            </a:r>
            <a:endParaRPr sz="839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39"/>
              <a:t>Steve Deonarine</a:t>
            </a:r>
            <a:endParaRPr sz="839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39"/>
              <a:t>Ramya Subramanian</a:t>
            </a:r>
            <a:endParaRPr sz="839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39"/>
              <a:t>Rob Yaggi </a:t>
            </a:r>
            <a:endParaRPr sz="83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314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We are looking to gain Insights on 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963000"/>
            <a:ext cx="7505700" cy="3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Track Covid-19 data globally 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Population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Tourism 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Covid-19 related deaths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Average age for related deaths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Dataset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https://www.kaggle.com/datasets/mdinmore/covid-cases-mortality-with-features-by-country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Sqlite and csv files</a:t>
            </a:r>
            <a:endParaRPr sz="150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4">
            <a:alphaModFix/>
          </a:blip>
          <a:srcRect l="28528" r="25971"/>
          <a:stretch/>
        </p:blipFill>
        <p:spPr>
          <a:xfrm>
            <a:off x="4618225" y="945438"/>
            <a:ext cx="3706624" cy="32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41200" y="3244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Countries with the highest Population and Tourism</a:t>
            </a:r>
            <a:endParaRPr sz="24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25" y="1065813"/>
            <a:ext cx="3307248" cy="353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651" y="988750"/>
            <a:ext cx="3631450" cy="37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48375" y="3098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 with the highest Cases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00" y="1672250"/>
            <a:ext cx="34054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750" y="1672250"/>
            <a:ext cx="3858175" cy="275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1077300" y="363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Deaths along with mean age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300" y="1543600"/>
            <a:ext cx="4273401" cy="257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77600" y="2659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Pairplot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250" y="983900"/>
            <a:ext cx="6386476" cy="376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877988" y="184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Leaflet Map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887250"/>
            <a:ext cx="7413427" cy="380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Majority of deaths impacted individuals with a mean age of 45.9.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119,939 total deaths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France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21,075,675 cases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131,833 deaths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Spain  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10,604,200 cases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95,995 deaths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China 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Population</a:t>
            </a:r>
            <a:r>
              <a:rPr lang="en" sz="1100"/>
              <a:t> 1.4 billion people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123,728 cases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4,855 deaths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US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Leading in both cases and deaths 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Macintosh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Nunito</vt:lpstr>
      <vt:lpstr>Calibri</vt:lpstr>
      <vt:lpstr>Shift</vt:lpstr>
      <vt:lpstr>Covid-19</vt:lpstr>
      <vt:lpstr>Metrics We are looking to gain Insights on </vt:lpstr>
      <vt:lpstr>Countries with the highest Population and Tourism</vt:lpstr>
      <vt:lpstr>Countries with the highest Cases</vt:lpstr>
      <vt:lpstr>Deaths along with mean age</vt:lpstr>
      <vt:lpstr>Seaborn Pairplot</vt:lpstr>
      <vt:lpstr>Leaflet Map</vt:lpstr>
      <vt:lpstr>Takeaways: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cp:lastModifiedBy>Robert Yaggi</cp:lastModifiedBy>
  <cp:revision>1</cp:revision>
  <dcterms:modified xsi:type="dcterms:W3CDTF">2024-04-18T22:32:30Z</dcterms:modified>
</cp:coreProperties>
</file>