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58" r:id="rId5"/>
    <p:sldId id="262" r:id="rId6"/>
    <p:sldId id="259" r:id="rId7"/>
    <p:sldId id="260" r:id="rId8"/>
    <p:sldId id="264" r:id="rId9"/>
    <p:sldId id="25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4" autoAdjust="0"/>
    <p:restoredTop sz="94660"/>
  </p:normalViewPr>
  <p:slideViewPr>
    <p:cSldViewPr snapToGrid="0">
      <p:cViewPr>
        <p:scale>
          <a:sx n="108" d="100"/>
          <a:sy n="108" d="100"/>
        </p:scale>
        <p:origin x="-12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292B2-9EC2-475A-B8E5-1E49822D8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EBCE91-7FFF-4334-AC2A-AA58FE147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71E757-9DBA-4ECB-A983-698506EE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1A75-8D12-469B-8DF9-BDB0CFB229C3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FB72EA-36DE-49F9-A7EF-E255A3A4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4E044E-F815-47A0-8CC7-E897C8FE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F48-9D3C-4B8F-B1CF-C5E3E7B83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FB5A11-3546-456E-B264-B232AACE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665C1A-E3F9-473C-B3F5-11F94E5E7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B8D027-5934-40FA-A362-5E9F4F32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1A75-8D12-469B-8DF9-BDB0CFB229C3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50711E-3C1B-4B82-987D-3ADF97D1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95F3BF-C073-4729-9C92-340FF96D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F48-9D3C-4B8F-B1CF-C5E3E7B83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55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9517A97-A710-47DA-8A8E-15EED2F32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68E14D-5805-46E6-9991-200C85AF4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27FE67-B58D-47AC-8606-C402341F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1A75-8D12-469B-8DF9-BDB0CFB229C3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71C1EF-CB59-4EFF-8C87-75CA0B87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2C1373-6E31-45B5-B36A-61A124D1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F48-9D3C-4B8F-B1CF-C5E3E7B83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53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F63F2A-722A-4E1E-A1E2-4366735A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4A2990-CB8B-47F9-A212-9A606C4E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F823D4-1B92-4632-9956-E7B43573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1A75-8D12-469B-8DF9-BDB0CFB229C3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4A7FA6-A879-4F22-ADB2-9DD28579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8B2888-7BCE-4E92-B3E2-AD84F8AF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F48-9D3C-4B8F-B1CF-C5E3E7B83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66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AD929-8E91-40C4-8439-8D689B98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DAC704-2E48-4D82-8776-D62A8EEF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B55D44-6F6B-4D6D-9D1D-33837175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1A75-8D12-469B-8DF9-BDB0CFB229C3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032E0D-DEB5-4DF3-9D47-0F4D890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40E1D9-12DA-46B4-A4BD-0304C975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F48-9D3C-4B8F-B1CF-C5E3E7B83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18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AAD1F-82C0-486E-BD6A-09E90013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25FF4A-531E-4C6E-B4BB-0589D5EBE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52C6E2-D7DE-4272-A5A0-9528D9B9A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C3D746-0D2F-42D9-9D8D-CD074E63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1A75-8D12-469B-8DF9-BDB0CFB229C3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C01058-2ED0-457F-989D-97381A4B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904629-BFEC-47BD-9ABB-94876A13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F48-9D3C-4B8F-B1CF-C5E3E7B83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36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094E8-CCF1-4362-BC96-13DD1432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1BF3FE-37E8-49C5-AC05-900D403B2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70C4CF-5B65-492E-B781-B0673A48A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8783D4C-C56E-4A85-8FD4-0D5A0BDA1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2AEC7E-9FC4-457D-8415-EBD5B04FD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53BB8B-203A-4B9C-8F01-72DD4714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1A75-8D12-469B-8DF9-BDB0CFB229C3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061FDCF-E36C-47F7-8A54-8EF54A60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14D0D1-037C-45F4-9CDB-D4A184E8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F48-9D3C-4B8F-B1CF-C5E3E7B83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08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16CA4-0477-4718-A485-4E122F7E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5924C0-37EA-44AF-B674-2B9BBE36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1A75-8D12-469B-8DF9-BDB0CFB229C3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E6E924-0619-4A7F-9392-C09A59BA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C1D317-3F7A-4961-BF74-6A2AFD36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F48-9D3C-4B8F-B1CF-C5E3E7B83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32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A4E223-6494-44FF-B396-9664C217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1A75-8D12-469B-8DF9-BDB0CFB229C3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71C3EF1-A1FE-4DAF-969B-FEB86152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1D28D8-D096-4A19-8D12-09D68FEA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F48-9D3C-4B8F-B1CF-C5E3E7B83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02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80D92-3F8A-45E4-AD75-E5D064FC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C09E0-F6C9-4367-9831-37D3B4182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4B0AF6-5141-4D18-A7E5-54465E519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46E0A1-5408-4DCE-88C6-B009AA23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1A75-8D12-469B-8DF9-BDB0CFB229C3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C0629F-60E5-44F0-AED8-508C9475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9411DB-4494-45B8-B5B1-3253D331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F48-9D3C-4B8F-B1CF-C5E3E7B83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14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2AF3BE-C020-41FC-8086-3FD53647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97A0E66-C985-43F0-8C90-8969F3158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F277C4-4CF3-4980-A586-D5038E00C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8E16B6-4EE0-4F2D-B5DF-BBA8A4B8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1A75-8D12-469B-8DF9-BDB0CFB229C3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19B4FC-A87B-4711-8A92-4A232EF5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7E6EA4-E67A-48ED-B7CA-E37D6570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3AF48-9D3C-4B8F-B1CF-C5E3E7B83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28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1207F2-64DA-4A97-9081-EB003DB9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371D97-CA29-4C06-ACB1-6F98CCCB2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1E7628-AF5A-4F5C-BC5C-1423A3C66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1A75-8D12-469B-8DF9-BDB0CFB229C3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9F2160-B7FF-424E-883A-4351337F2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B0CED9-DD42-4410-A320-A55687048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AF48-9D3C-4B8F-B1CF-C5E3E7B830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83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1F2F0-0145-434C-8A44-DF32C430A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FDI and Uncertainty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B19BB3-D75B-460A-9DB6-09EE23E16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/>
              <a:t>2024/8/14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91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484F2-76E6-4FBA-9462-3C5F07BB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Compare the first 2 and last 3 characters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AD075-E635-4E2A-B271-3643F12EB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Compare the first two characters and the last three characters of the industry name.</a:t>
            </a:r>
          </a:p>
          <a:p>
            <a:endParaRPr lang="en-US" altLang="zh-TW" dirty="0"/>
          </a:p>
          <a:p>
            <a:r>
              <a:rPr lang="en-US" altLang="zh-TW" dirty="0"/>
              <a:t>If the industry in “</a:t>
            </a:r>
            <a:r>
              <a:rPr lang="en-US" altLang="zh-TW" dirty="0" err="1"/>
              <a:t>twindustry_to_isic</a:t>
            </a:r>
            <a:r>
              <a:rPr lang="en-US" altLang="zh-TW" dirty="0"/>
              <a:t>” satisfying this condition is singleton, we get the match.</a:t>
            </a:r>
          </a:p>
          <a:p>
            <a:endParaRPr lang="en-US" altLang="zh-TW" dirty="0"/>
          </a:p>
          <a:p>
            <a:r>
              <a:rPr lang="en-US" altLang="zh-TW" dirty="0"/>
              <a:t>The industry in “</a:t>
            </a:r>
            <a:r>
              <a:rPr lang="zh-TW" altLang="en-US" dirty="0"/>
              <a:t>上市公司對外投資事業名錄</a:t>
            </a:r>
            <a:r>
              <a:rPr lang="en-US" altLang="zh-TW" dirty="0"/>
              <a:t>” is left unidentified if there is no industry satisfying the condition or there is multiple industry satisfying it.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081CE6-3797-4E32-BF9E-82B1D76F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311" y="2350811"/>
            <a:ext cx="8383170" cy="495369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4B2A1722-69A1-43E4-8BEA-C5F87FD40AD2}"/>
              </a:ext>
            </a:extLst>
          </p:cNvPr>
          <p:cNvSpPr/>
          <p:nvPr/>
        </p:nvSpPr>
        <p:spPr>
          <a:xfrm>
            <a:off x="3554311" y="2350811"/>
            <a:ext cx="487602" cy="27974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615F8919-C278-463A-830B-3FA421A264F1}"/>
              </a:ext>
            </a:extLst>
          </p:cNvPr>
          <p:cNvSpPr/>
          <p:nvPr/>
        </p:nvSpPr>
        <p:spPr>
          <a:xfrm>
            <a:off x="4919285" y="2350811"/>
            <a:ext cx="626750" cy="27974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E5E57307-628F-4EF2-BD62-20986CA8DE5B}"/>
              </a:ext>
            </a:extLst>
          </p:cNvPr>
          <p:cNvSpPr/>
          <p:nvPr/>
        </p:nvSpPr>
        <p:spPr>
          <a:xfrm>
            <a:off x="10226780" y="2371758"/>
            <a:ext cx="626750" cy="27974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C1724CE1-AAA0-4DE9-88F7-D337B2F3C616}"/>
              </a:ext>
            </a:extLst>
          </p:cNvPr>
          <p:cNvSpPr/>
          <p:nvPr/>
        </p:nvSpPr>
        <p:spPr>
          <a:xfrm>
            <a:off x="8859078" y="2337903"/>
            <a:ext cx="556592" cy="27974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60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BF700-6E7F-497D-8F5A-E9F19897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0578"/>
            <a:ext cx="10515600" cy="64452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Correspondence using F2L3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5E22B1E-3134-4A3C-9999-CB877B775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" y="2387600"/>
            <a:ext cx="6097247" cy="335000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7ABBC4B-39E1-4CD2-B2BF-8298DBC72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929" y="2387600"/>
            <a:ext cx="5976071" cy="350084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240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F5194-6D99-4943-A9F4-E5647BED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96" y="150583"/>
            <a:ext cx="10515600" cy="62490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Still </a:t>
            </a:r>
            <a:r>
              <a:rPr lang="en-US" altLang="zh-TW"/>
              <a:t>unidentified after F2L3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F82149-FE92-44FD-A142-65985EC90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43" y="995491"/>
            <a:ext cx="3411961" cy="529385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B1AFF32-CC23-4B7F-A337-D45BE1EA0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058" y="775485"/>
            <a:ext cx="2776439" cy="55138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0F4A8EC-E214-46D4-BD30-1D44D6A7A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678" y="1122646"/>
            <a:ext cx="2657354" cy="51667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6A66054-851D-43D5-8179-9A951EE34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08" y="6423356"/>
            <a:ext cx="11005376" cy="327234"/>
          </a:xfrm>
          <a:prstGeom prst="rect">
            <a:avLst/>
          </a:prstGeom>
          <a:ln w="6350">
            <a:noFill/>
          </a:ln>
        </p:spPr>
      </p:pic>
      <p:sp>
        <p:nvSpPr>
          <p:cNvPr id="3" name="框架 2">
            <a:extLst>
              <a:ext uri="{FF2B5EF4-FFF2-40B4-BE49-F238E27FC236}">
                <a16:creationId xmlns:a16="http://schemas.microsoft.com/office/drawing/2014/main" id="{CA29CCD6-A645-4EB6-97DA-98A912093F16}"/>
              </a:ext>
            </a:extLst>
          </p:cNvPr>
          <p:cNvSpPr/>
          <p:nvPr/>
        </p:nvSpPr>
        <p:spPr>
          <a:xfrm>
            <a:off x="10303565" y="6423356"/>
            <a:ext cx="417444" cy="32723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64B43-0683-4085-B317-FBD00CC2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the text similarity technique to match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28906-5434-4A03-9C40-C1B44E6F9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Levenshtein</a:t>
            </a:r>
            <a:r>
              <a:rPr lang="en-US" altLang="zh-TW" dirty="0"/>
              <a:t> distance (character-based method)</a:t>
            </a:r>
          </a:p>
          <a:p>
            <a:r>
              <a:rPr lang="en-US" altLang="zh-TW" dirty="0"/>
              <a:t>Jaccard similarity (token-based method)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242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251BAD9-321C-4F6C-B552-FA4912692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3" y="1014147"/>
            <a:ext cx="11800661" cy="5605314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91653F2E-4D9A-4F3B-A867-2C7EAB83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78" y="186371"/>
            <a:ext cx="10515600" cy="65927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Correspondence using </a:t>
            </a:r>
            <a:r>
              <a:rPr lang="en-US" altLang="zh-TW" dirty="0" err="1"/>
              <a:t>Levenshtein</a:t>
            </a:r>
            <a:r>
              <a:rPr lang="en-US" altLang="zh-TW" dirty="0"/>
              <a:t> Distance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861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95C4932-4458-428A-838D-75425A77B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56" y="1360497"/>
            <a:ext cx="12011971" cy="4165659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CB97A483-E0C4-4518-99CB-4E3EC375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51" y="351375"/>
            <a:ext cx="11476920" cy="65927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Correspondence using </a:t>
            </a:r>
            <a:r>
              <a:rPr lang="en-US" altLang="zh-TW" dirty="0" err="1"/>
              <a:t>Levenshtein</a:t>
            </a:r>
            <a:r>
              <a:rPr lang="en-US" altLang="zh-TW" dirty="0"/>
              <a:t> Distance (continued)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72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2533CC-5DDE-4270-A548-5D43D75D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" y="371751"/>
            <a:ext cx="10614991" cy="1205257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Identify using information of </a:t>
            </a:r>
            <a:r>
              <a:rPr lang="zh-TW" altLang="en-US" sz="3600" dirty="0"/>
              <a:t>主要營業項目</a:t>
            </a:r>
            <a:br>
              <a:rPr lang="en-US" altLang="zh-TW" sz="3600" dirty="0"/>
            </a:br>
            <a:r>
              <a:rPr lang="en-US" altLang="zh-TW" sz="3600" dirty="0"/>
              <a:t>(for the observations without industry name entry)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4E71DF-49EA-4D37-8E2A-600E22DB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2055762"/>
            <a:ext cx="11111948" cy="27464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246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630FF-BEA7-42CD-A8E1-2A9D158D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observations deleted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F339997-C58C-4F94-BAEB-9EA62604A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270" y="1855491"/>
            <a:ext cx="6621697" cy="48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8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136</Words>
  <Application>Microsoft Office PowerPoint</Application>
  <PresentationFormat>寬螢幕</PresentationFormat>
  <Paragraphs>17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FDI and Uncertainty</vt:lpstr>
      <vt:lpstr>Compare the first 2 and last 3 characters</vt:lpstr>
      <vt:lpstr>Correspondence using F2L3</vt:lpstr>
      <vt:lpstr>Still unidentified after F2L3</vt:lpstr>
      <vt:lpstr>Use the text similarity technique to match</vt:lpstr>
      <vt:lpstr>Correspondence using Levenshtein Distance</vt:lpstr>
      <vt:lpstr>Correspondence using Levenshtein Distance (continued)</vt:lpstr>
      <vt:lpstr>Identify using information of 主要營業項目 (for the observations without industry name entry)</vt:lpstr>
      <vt:lpstr>Some observations deleted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FDI and Uncertainty</dc:title>
  <dc:creator>daeyu</dc:creator>
  <cp:lastModifiedBy>daeyu</cp:lastModifiedBy>
  <cp:revision>25</cp:revision>
  <dcterms:created xsi:type="dcterms:W3CDTF">2024-08-13T14:04:18Z</dcterms:created>
  <dcterms:modified xsi:type="dcterms:W3CDTF">2024-08-14T08:36:38Z</dcterms:modified>
</cp:coreProperties>
</file>