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8" r:id="rId5"/>
    <p:sldId id="25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417-6DD8-4CC7-B753-D6E5236EF086}" type="datetimeFigureOut">
              <a:rPr lang="ko-KR" altLang="en-US" smtClean="0"/>
              <a:t>2010-08-09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A565-24BA-448F-93CE-BF3D9ACE8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417-6DD8-4CC7-B753-D6E5236EF086}" type="datetimeFigureOut">
              <a:rPr lang="ko-KR" altLang="en-US" smtClean="0"/>
              <a:t>2010-08-09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A565-24BA-448F-93CE-BF3D9ACE8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417-6DD8-4CC7-B753-D6E5236EF086}" type="datetimeFigureOut">
              <a:rPr lang="ko-KR" altLang="en-US" smtClean="0"/>
              <a:t>2010-08-09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A565-24BA-448F-93CE-BF3D9ACE8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417-6DD8-4CC7-B753-D6E5236EF086}" type="datetimeFigureOut">
              <a:rPr lang="ko-KR" altLang="en-US" smtClean="0"/>
              <a:t>2010-08-09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A565-24BA-448F-93CE-BF3D9ACE8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417-6DD8-4CC7-B753-D6E5236EF086}" type="datetimeFigureOut">
              <a:rPr lang="ko-KR" altLang="en-US" smtClean="0"/>
              <a:t>2010-08-09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A565-24BA-448F-93CE-BF3D9ACE8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417-6DD8-4CC7-B753-D6E5236EF086}" type="datetimeFigureOut">
              <a:rPr lang="ko-KR" altLang="en-US" smtClean="0"/>
              <a:t>2010-08-09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A565-24BA-448F-93CE-BF3D9ACE8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417-6DD8-4CC7-B753-D6E5236EF086}" type="datetimeFigureOut">
              <a:rPr lang="ko-KR" altLang="en-US" smtClean="0"/>
              <a:t>2010-08-09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A565-24BA-448F-93CE-BF3D9ACE8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417-6DD8-4CC7-B753-D6E5236EF086}" type="datetimeFigureOut">
              <a:rPr lang="ko-KR" altLang="en-US" smtClean="0"/>
              <a:t>2010-08-09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A565-24BA-448F-93CE-BF3D9ACE8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417-6DD8-4CC7-B753-D6E5236EF086}" type="datetimeFigureOut">
              <a:rPr lang="ko-KR" altLang="en-US" smtClean="0"/>
              <a:t>2010-08-09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A565-24BA-448F-93CE-BF3D9ACE8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417-6DD8-4CC7-B753-D6E5236EF086}" type="datetimeFigureOut">
              <a:rPr lang="ko-KR" altLang="en-US" smtClean="0"/>
              <a:t>2010-08-09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A565-24BA-448F-93CE-BF3D9ACE8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9417-6DD8-4CC7-B753-D6E5236EF086}" type="datetimeFigureOut">
              <a:rPr lang="ko-KR" altLang="en-US" smtClean="0"/>
              <a:t>2010-08-09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0A565-24BA-448F-93CE-BF3D9ACE8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9417-6DD8-4CC7-B753-D6E5236EF086}" type="datetimeFigureOut">
              <a:rPr lang="ko-KR" altLang="en-US" smtClean="0"/>
              <a:t>2010-08-09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0A565-24BA-448F-93CE-BF3D9ACE8A3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2910" y="42860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PML_width</a:t>
            </a:r>
            <a:r>
              <a:rPr lang="en-US" altLang="ko-KR" dirty="0" smtClean="0"/>
              <a:t> : 5 lambda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42910" y="42860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PML_width</a:t>
            </a:r>
            <a:r>
              <a:rPr lang="en-US" altLang="ko-KR" dirty="0" smtClean="0"/>
              <a:t> : 4 lambda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10" y="42860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PML_width</a:t>
            </a:r>
            <a:r>
              <a:rPr lang="en-US" altLang="ko-KR" dirty="0" smtClean="0"/>
              <a:t> : 3 lambda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42910" y="42860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PML_width</a:t>
            </a:r>
            <a:r>
              <a:rPr lang="en-US" altLang="ko-KR" dirty="0" smtClean="0"/>
              <a:t> : 2 lambda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42875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642910" y="428604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PML_width</a:t>
            </a:r>
            <a:r>
              <a:rPr lang="en-US" altLang="ko-KR" dirty="0" smtClean="0"/>
              <a:t> : 1 lambda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20</Words>
  <Application>Microsoft Office PowerPoint</Application>
  <PresentationFormat>화면 슬라이드 쇼(4:3)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슬라이드 1</vt:lpstr>
      <vt:lpstr>슬라이드 2</vt:lpstr>
      <vt:lpstr>슬라이드 3</vt:lpstr>
      <vt:lpstr>슬라이드 4</vt:lpstr>
      <vt:lpstr>슬라이드 5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 </dc:creator>
  <cp:lastModifiedBy> </cp:lastModifiedBy>
  <cp:revision>1</cp:revision>
  <dcterms:created xsi:type="dcterms:W3CDTF">2010-08-09T06:55:21Z</dcterms:created>
  <dcterms:modified xsi:type="dcterms:W3CDTF">2010-08-09T07:54:44Z</dcterms:modified>
</cp:coreProperties>
</file>