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3"/>
  </p:sldMasterIdLst>
  <p:notesMasterIdLst>
    <p:notesMasterId r:id="rId5"/>
  </p:notesMasterIdLst>
  <p:sldIdLst>
    <p:sldId id="290" r:id="rId4"/>
  </p:sldIdLst>
  <p:sldSz cx="9906000" cy="6858000" type="A4"/>
  <p:notesSz cx="5440363" cy="7699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CDE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520F9-6465-43D3-9476-667F0073A751}" v="30" dt="2022-11-08T00:52:1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D76520F9-6465-43D3-9476-667F0073A751}"/>
    <pc:docChg chg="undo custSel modSld">
      <pc:chgData name="이동건" userId="4ad090f6-dadd-4301-b5d0-883b88f508af" providerId="ADAL" clId="{D76520F9-6465-43D3-9476-667F0073A751}" dt="2022-11-08T00:52:38.331" v="338" actId="478"/>
      <pc:docMkLst>
        <pc:docMk/>
      </pc:docMkLst>
      <pc:sldChg chg="addSp delSp modSp">
        <pc:chgData name="이동건" userId="4ad090f6-dadd-4301-b5d0-883b88f508af" providerId="ADAL" clId="{D76520F9-6465-43D3-9476-667F0073A751}" dt="2022-11-08T00:52:38.331" v="338" actId="478"/>
        <pc:sldMkLst>
          <pc:docMk/>
          <pc:sldMk cId="53977638" sldId="290"/>
        </pc:sldMkLst>
        <pc:spChg chg="add mod">
          <ac:chgData name="이동건" userId="4ad090f6-dadd-4301-b5d0-883b88f508af" providerId="ADAL" clId="{D76520F9-6465-43D3-9476-667F0073A751}" dt="2022-11-08T00:50:20.972" v="185" actId="1076"/>
          <ac:spMkLst>
            <pc:docMk/>
            <pc:sldMk cId="53977638" sldId="290"/>
            <ac:spMk id="2" creationId="{748A4E96-2C17-4F1B-85C9-3268AEF2992F}"/>
          </ac:spMkLst>
        </pc:spChg>
        <pc:spChg chg="add del mod">
          <ac:chgData name="이동건" userId="4ad090f6-dadd-4301-b5d0-883b88f508af" providerId="ADAL" clId="{D76520F9-6465-43D3-9476-667F0073A751}" dt="2022-11-08T00:52:38.331" v="338" actId="478"/>
          <ac:spMkLst>
            <pc:docMk/>
            <pc:sldMk cId="53977638" sldId="290"/>
            <ac:spMk id="17" creationId="{331AED3A-6972-40F4-F7B0-BE71C19B174C}"/>
          </ac:spMkLst>
        </pc:spChg>
        <pc:spChg chg="del">
          <ac:chgData name="이동건" userId="4ad090f6-dadd-4301-b5d0-883b88f508af" providerId="ADAL" clId="{D76520F9-6465-43D3-9476-667F0073A751}" dt="2022-11-08T00:47:04.970" v="137" actId="478"/>
          <ac:spMkLst>
            <pc:docMk/>
            <pc:sldMk cId="53977638" sldId="290"/>
            <ac:spMk id="18" creationId="{003B2F64-8FB9-DC1F-283A-87A7FF3E5E8B}"/>
          </ac:spMkLst>
        </pc:spChg>
        <pc:spChg chg="del">
          <ac:chgData name="이동건" userId="4ad090f6-dadd-4301-b5d0-883b88f508af" providerId="ADAL" clId="{D76520F9-6465-43D3-9476-667F0073A751}" dt="2022-11-08T00:47:02.574" v="136" actId="478"/>
          <ac:spMkLst>
            <pc:docMk/>
            <pc:sldMk cId="53977638" sldId="290"/>
            <ac:spMk id="19" creationId="{121D3E66-D2A5-63B6-6EE4-FDAE9C17E943}"/>
          </ac:spMkLst>
        </pc:spChg>
        <pc:spChg chg="add mod">
          <ac:chgData name="이동건" userId="4ad090f6-dadd-4301-b5d0-883b88f508af" providerId="ADAL" clId="{D76520F9-6465-43D3-9476-667F0073A751}" dt="2022-11-08T00:48:54.129" v="171"/>
          <ac:spMkLst>
            <pc:docMk/>
            <pc:sldMk cId="53977638" sldId="290"/>
            <ac:spMk id="23" creationId="{328A32AD-21F6-470D-BA81-F0ADE19B9295}"/>
          </ac:spMkLst>
        </pc:spChg>
        <pc:spChg chg="del">
          <ac:chgData name="이동건" userId="4ad090f6-dadd-4301-b5d0-883b88f508af" providerId="ADAL" clId="{D76520F9-6465-43D3-9476-667F0073A751}" dt="2022-11-08T00:47:25.666" v="139" actId="478"/>
          <ac:spMkLst>
            <pc:docMk/>
            <pc:sldMk cId="53977638" sldId="290"/>
            <ac:spMk id="25" creationId="{C25F35CC-2710-6E28-FA0C-7518D9F8BEEF}"/>
          </ac:spMkLst>
        </pc:spChg>
        <pc:spChg chg="del">
          <ac:chgData name="이동건" userId="4ad090f6-dadd-4301-b5d0-883b88f508af" providerId="ADAL" clId="{D76520F9-6465-43D3-9476-667F0073A751}" dt="2022-11-08T00:47:27.417" v="140" actId="478"/>
          <ac:spMkLst>
            <pc:docMk/>
            <pc:sldMk cId="53977638" sldId="290"/>
            <ac:spMk id="26" creationId="{2F1CCDF7-0F46-60F5-1B71-B9DCDF02BC5C}"/>
          </ac:spMkLst>
        </pc:spChg>
        <pc:spChg chg="mod">
          <ac:chgData name="이동건" userId="4ad090f6-dadd-4301-b5d0-883b88f508af" providerId="ADAL" clId="{D76520F9-6465-43D3-9476-667F0073A751}" dt="2022-11-08T00:46:12.937" v="126" actId="20577"/>
          <ac:spMkLst>
            <pc:docMk/>
            <pc:sldMk cId="53977638" sldId="290"/>
            <ac:spMk id="27" creationId="{6752674C-43E6-4BE2-A929-7B7D79AF21C5}"/>
          </ac:spMkLst>
        </pc:spChg>
        <pc:spChg chg="add del">
          <ac:chgData name="이동건" userId="4ad090f6-dadd-4301-b5d0-883b88f508af" providerId="ADAL" clId="{D76520F9-6465-43D3-9476-667F0073A751}" dt="2022-11-08T00:46:59.584" v="133" actId="478"/>
          <ac:spMkLst>
            <pc:docMk/>
            <pc:sldMk cId="53977638" sldId="290"/>
            <ac:spMk id="28" creationId="{2A0CAC5E-E176-4D3D-91C7-008B2F6818A8}"/>
          </ac:spMkLst>
        </pc:spChg>
        <pc:spChg chg="del mod">
          <ac:chgData name="이동건" userId="4ad090f6-dadd-4301-b5d0-883b88f508af" providerId="ADAL" clId="{D76520F9-6465-43D3-9476-667F0073A751}" dt="2022-11-08T00:52:37.040" v="337" actId="478"/>
          <ac:spMkLst>
            <pc:docMk/>
            <pc:sldMk cId="53977638" sldId="290"/>
            <ac:spMk id="29" creationId="{0A6F443B-C200-49D7-9A3A-E73E68D172D6}"/>
          </ac:spMkLst>
        </pc:spChg>
        <pc:spChg chg="del">
          <ac:chgData name="이동건" userId="4ad090f6-dadd-4301-b5d0-883b88f508af" providerId="ADAL" clId="{D76520F9-6465-43D3-9476-667F0073A751}" dt="2022-11-08T00:47:28.563" v="141" actId="478"/>
          <ac:spMkLst>
            <pc:docMk/>
            <pc:sldMk cId="53977638" sldId="290"/>
            <ac:spMk id="30" creationId="{79A3CE28-6EA6-7388-3E52-231D30D42D8B}"/>
          </ac:spMkLst>
        </pc:spChg>
        <pc:spChg chg="del">
          <ac:chgData name="이동건" userId="4ad090f6-dadd-4301-b5d0-883b88f508af" providerId="ADAL" clId="{D76520F9-6465-43D3-9476-667F0073A751}" dt="2022-11-08T00:47:22.459" v="138" actId="478"/>
          <ac:spMkLst>
            <pc:docMk/>
            <pc:sldMk cId="53977638" sldId="290"/>
            <ac:spMk id="31" creationId="{0982F894-E7A3-E5AF-A7BF-FA270F47448F}"/>
          </ac:spMkLst>
        </pc:spChg>
        <pc:spChg chg="del">
          <ac:chgData name="이동건" userId="4ad090f6-dadd-4301-b5d0-883b88f508af" providerId="ADAL" clId="{D76520F9-6465-43D3-9476-667F0073A751}" dt="2022-11-08T00:47:32.075" v="142" actId="478"/>
          <ac:spMkLst>
            <pc:docMk/>
            <pc:sldMk cId="53977638" sldId="290"/>
            <ac:spMk id="32" creationId="{D2D463CE-102F-4FEF-22EB-844171B4DF66}"/>
          </ac:spMkLst>
        </pc:spChg>
        <pc:spChg chg="add del mod">
          <ac:chgData name="이동건" userId="4ad090f6-dadd-4301-b5d0-883b88f508af" providerId="ADAL" clId="{D76520F9-6465-43D3-9476-667F0073A751}" dt="2022-11-08T00:52:37.040" v="337" actId="478"/>
          <ac:spMkLst>
            <pc:docMk/>
            <pc:sldMk cId="53977638" sldId="290"/>
            <ac:spMk id="34" creationId="{68B08F0A-2342-4C5F-BB17-C1C49C032CFC}"/>
          </ac:spMkLst>
        </pc:spChg>
        <pc:spChg chg="mod">
          <ac:chgData name="이동건" userId="4ad090f6-dadd-4301-b5d0-883b88f508af" providerId="ADAL" clId="{D76520F9-6465-43D3-9476-667F0073A751}" dt="2022-11-08T00:45:57.423" v="67" actId="20577"/>
          <ac:spMkLst>
            <pc:docMk/>
            <pc:sldMk cId="53977638" sldId="290"/>
            <ac:spMk id="35" creationId="{021E2629-D40C-4191-A145-BEC1960B0FB6}"/>
          </ac:spMkLst>
        </pc:spChg>
        <pc:spChg chg="add del mod">
          <ac:chgData name="이동건" userId="4ad090f6-dadd-4301-b5d0-883b88f508af" providerId="ADAL" clId="{D76520F9-6465-43D3-9476-667F0073A751}" dt="2022-11-08T00:52:25.698" v="336" actId="20577"/>
          <ac:spMkLst>
            <pc:docMk/>
            <pc:sldMk cId="53977638" sldId="290"/>
            <ac:spMk id="36" creationId="{100437BE-912E-4D7C-90A0-0C6B06E90D4E}"/>
          </ac:spMkLst>
        </pc:spChg>
        <pc:spChg chg="add del">
          <ac:chgData name="이동건" userId="4ad090f6-dadd-4301-b5d0-883b88f508af" providerId="ADAL" clId="{D76520F9-6465-43D3-9476-667F0073A751}" dt="2022-11-08T00:47:01.043" v="135" actId="478"/>
          <ac:spMkLst>
            <pc:docMk/>
            <pc:sldMk cId="53977638" sldId="290"/>
            <ac:spMk id="37" creationId="{1F9657F5-2DA4-4142-ACF0-F8CE4430007F}"/>
          </ac:spMkLst>
        </pc:spChg>
        <pc:spChg chg="add del">
          <ac:chgData name="이동건" userId="4ad090f6-dadd-4301-b5d0-883b88f508af" providerId="ADAL" clId="{D76520F9-6465-43D3-9476-667F0073A751}" dt="2022-11-08T00:47:00.036" v="134" actId="478"/>
          <ac:spMkLst>
            <pc:docMk/>
            <pc:sldMk cId="53977638" sldId="290"/>
            <ac:spMk id="38" creationId="{EAAF3069-97E7-4C76-BBC3-6A7D4F2EF57E}"/>
          </ac:spMkLst>
        </pc:spChg>
        <pc:picChg chg="add mod modCrop">
          <ac:chgData name="이동건" userId="4ad090f6-dadd-4301-b5d0-883b88f508af" providerId="ADAL" clId="{D76520F9-6465-43D3-9476-667F0073A751}" dt="2022-11-08T00:48:22.489" v="147" actId="1076"/>
          <ac:picMkLst>
            <pc:docMk/>
            <pc:sldMk cId="53977638" sldId="290"/>
            <ac:picMk id="21" creationId="{64E2A613-59EA-4E4B-95B7-A1D941E8A7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97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583296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1166592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749887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2333183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2916479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3499775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4083070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4666366" algn="l" defTabSz="1166592" rtl="0" eaLnBrk="1" latinLnBrk="1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6C0E582F-B3A5-4B8A-B64A-B6B72574D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" y="-400"/>
            <a:ext cx="9905837" cy="68584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B4087B-79C9-C693-7A89-A7F7C21170A5}"/>
              </a:ext>
            </a:extLst>
          </p:cNvPr>
          <p:cNvCxnSpPr>
            <a:cxnSpLocks/>
          </p:cNvCxnSpPr>
          <p:nvPr userDrawn="1"/>
        </p:nvCxnSpPr>
        <p:spPr>
          <a:xfrm>
            <a:off x="363000" y="838764"/>
            <a:ext cx="918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5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03D98EAD-5E03-43D7-94C0-5ACA235281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5837" cy="6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E75FA43-5D71-425D-B45D-E9EF92A314C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0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12DFC36B-FAC2-4FF5-B2A7-00E06970B176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8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C77076-8C0D-4195-90B0-AE1EE97AB0AE}"/>
              </a:ext>
            </a:extLst>
          </p:cNvPr>
          <p:cNvSpPr/>
          <p:nvPr/>
        </p:nvSpPr>
        <p:spPr>
          <a:xfrm>
            <a:off x="2202543" y="1976264"/>
            <a:ext cx="5500914" cy="4258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사진 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사진은 얼굴이 보이도록 크게 넣어 주세요</a:t>
            </a:r>
            <a:endParaRPr lang="en-US" altLang="ko-KR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1E2629-D40C-4191-A145-BEC1960B0FB6}"/>
              </a:ext>
            </a:extLst>
          </p:cNvPr>
          <p:cNvSpPr/>
          <p:nvPr/>
        </p:nvSpPr>
        <p:spPr>
          <a:xfrm>
            <a:off x="110563" y="1123215"/>
            <a:ext cx="1688086" cy="1054875"/>
          </a:xfrm>
          <a:prstGeom prst="rect">
            <a:avLst/>
          </a:prstGeom>
          <a:solidFill>
            <a:srgbClr val="D1B2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나도 별 수 없구나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0437BE-912E-4D7C-90A0-0C6B06E90D4E}"/>
              </a:ext>
            </a:extLst>
          </p:cNvPr>
          <p:cNvSpPr/>
          <p:nvPr/>
        </p:nvSpPr>
        <p:spPr>
          <a:xfrm>
            <a:off x="56048" y="2489040"/>
            <a:ext cx="2269902" cy="1210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유부남녀 선배분들 육아에 직장까지 최선을 다하시는 모습 정말 대단하십니다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95017F-A510-8382-5AF3-78F6E73833E5}"/>
              </a:ext>
            </a:extLst>
          </p:cNvPr>
          <p:cNvSpPr/>
          <p:nvPr/>
        </p:nvSpPr>
        <p:spPr>
          <a:xfrm>
            <a:off x="363000" y="436160"/>
            <a:ext cx="9180000" cy="380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000</a:t>
            </a:r>
            <a:r>
              <a:rPr lang="ko-KR" altLang="en-US" sz="2000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개발팀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s,</a:t>
            </a:r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ㅇㅇㅇ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52674C-43E6-4BE2-A929-7B7D79AF21C5}"/>
              </a:ext>
            </a:extLst>
          </p:cNvPr>
          <p:cNvSpPr/>
          <p:nvPr/>
        </p:nvSpPr>
        <p:spPr>
          <a:xfrm>
            <a:off x="1996485" y="1090252"/>
            <a:ext cx="1903668" cy="1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다들 너무 좋은 사람들이십니다</a:t>
            </a:r>
            <a:r>
              <a:rPr lang="en-US" altLang="ko-KR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C08B4D-27B8-E1DD-BA08-CC9081CBEEA6}"/>
              </a:ext>
            </a:extLst>
          </p:cNvPr>
          <p:cNvCxnSpPr>
            <a:cxnSpLocks/>
          </p:cNvCxnSpPr>
          <p:nvPr/>
        </p:nvCxnSpPr>
        <p:spPr>
          <a:xfrm flipH="1">
            <a:off x="4314558" y="-172142"/>
            <a:ext cx="1576093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사람, 실내, 그룹, 사람들이(가) 표시된 사진&#10;&#10;자동 생성된 설명">
            <a:extLst>
              <a:ext uri="{FF2B5EF4-FFF2-40B4-BE49-F238E27FC236}">
                <a16:creationId xmlns:a16="http://schemas.microsoft.com/office/drawing/2014/main" id="{64E2A613-59EA-4E4B-95B7-A1D941E8A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7" r="57767"/>
          <a:stretch/>
        </p:blipFill>
        <p:spPr>
          <a:xfrm>
            <a:off x="2389732" y="3358570"/>
            <a:ext cx="2135197" cy="2820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A4E96-2C17-4F1B-85C9-3268AEF2992F}"/>
              </a:ext>
            </a:extLst>
          </p:cNvPr>
          <p:cNvSpPr txBox="1"/>
          <p:nvPr/>
        </p:nvSpPr>
        <p:spPr>
          <a:xfrm>
            <a:off x="4142535" y="3827091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이동건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A32AD-21F6-470D-BA81-F0ADE19B9295}"/>
              </a:ext>
            </a:extLst>
          </p:cNvPr>
          <p:cNvSpPr txBox="1"/>
          <p:nvPr/>
        </p:nvSpPr>
        <p:spPr>
          <a:xfrm>
            <a:off x="2512568" y="558308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이태주</a:t>
            </a:r>
          </a:p>
        </p:txBody>
      </p:sp>
    </p:spTree>
    <p:extLst>
      <p:ext uri="{BB962C8B-B14F-4D97-AF65-F5344CB8AC3E}">
        <p14:creationId xmlns:p14="http://schemas.microsoft.com/office/powerpoint/2010/main" val="539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0385A-B150-403B-853D-98C83E51A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1A556-D503-4D7F-8737-C73A9BDFC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60</Words>
  <Application>Microsoft Office PowerPoint</Application>
  <PresentationFormat>A4 용지(210x297mm)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SemiBold</vt:lpstr>
      <vt:lpstr>LG스마트체2.0 Bold</vt:lpstr>
      <vt:lpstr>맑은 고딕</vt:lpstr>
      <vt:lpstr>휴먼편지체</vt:lpstr>
      <vt:lpstr>Arial</vt:lpstr>
      <vt:lpstr>Calibri</vt:lpstr>
      <vt:lpstr>Calibri Light</vt:lpstr>
      <vt:lpstr>Office Theme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Presentation</dc:subject>
  <dc:creator>박훈</dc:creator>
  <cp:lastModifiedBy>이동건</cp:lastModifiedBy>
  <cp:revision>33</cp:revision>
  <dcterms:created xsi:type="dcterms:W3CDTF">2022-07-28T06:49:25Z</dcterms:created>
  <dcterms:modified xsi:type="dcterms:W3CDTF">2022-11-08T00:52:41Z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2022-11-04T02:43:34Z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782b3914-96dc-4efb-b778-0ab20c5d924f</vt:lpwstr>
  </property>
  <property fmtid="{D5CDD505-2E9C-101B-9397-08002B2CF9AE}" pid="8" name="MSIP_Label_99b8a968-831d-4cfc-b1f9-4367a1331151_ContentBits">
    <vt:lpwstr>3</vt:lpwstr>
  </property>
</Properties>
</file>