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1704638" cy="8778875"/>
  <p:notesSz cx="8778875" cy="11704638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12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6924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9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401" y="5535835"/>
            <a:ext cx="5782437" cy="141732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113" y="2607897"/>
            <a:ext cx="8429768" cy="365760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443" y="908971"/>
            <a:ext cx="2143554" cy="12435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12" y="537924"/>
            <a:ext cx="1104852" cy="1490472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40" y="515493"/>
            <a:ext cx="9202579" cy="1901952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8354" y="1847088"/>
            <a:ext cx="9307735" cy="120700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1640" y="2538317"/>
            <a:ext cx="1619917" cy="1161288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4806" y="2956084"/>
            <a:ext cx="9063419" cy="46177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12" y="537924"/>
            <a:ext cx="1104852" cy="1490472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40" y="515493"/>
            <a:ext cx="7558945" cy="1572768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8354" y="1417320"/>
            <a:ext cx="5032343" cy="120700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1640" y="2812637"/>
            <a:ext cx="1619917" cy="1161288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0805" y="2483453"/>
            <a:ext cx="9157716" cy="5111496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22446" y="3304413"/>
            <a:ext cx="8509064" cy="124358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35733" y="4275677"/>
            <a:ext cx="6292072" cy="133502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5109" y="3272266"/>
            <a:ext cx="375904" cy="1243584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5109" y="4251960"/>
            <a:ext cx="375904" cy="1243584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2968" y="2539175"/>
            <a:ext cx="782241" cy="12435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12" y="537924"/>
            <a:ext cx="1104852" cy="1490472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40" y="515493"/>
            <a:ext cx="7162752" cy="1572768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8354" y="1450896"/>
            <a:ext cx="6698552" cy="120700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1640" y="2538317"/>
            <a:ext cx="1619917" cy="1161288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9381" y="2936367"/>
            <a:ext cx="9063419" cy="338328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5445" y="5552551"/>
            <a:ext cx="8227028" cy="1965960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94821" y="5508403"/>
            <a:ext cx="375904" cy="124358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88131" y="6195917"/>
            <a:ext cx="1412177" cy="13624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12" y="537924"/>
            <a:ext cx="1104852" cy="1490472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40" y="515493"/>
            <a:ext cx="9202579" cy="1901952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8354" y="1847088"/>
            <a:ext cx="6089047" cy="120700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1640" y="2538317"/>
            <a:ext cx="1619917" cy="1161288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4950" y="3149108"/>
            <a:ext cx="9063419" cy="3630168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5299" y="3976354"/>
            <a:ext cx="8509064" cy="124358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7963" y="3944207"/>
            <a:ext cx="375904" cy="12435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12" y="537924"/>
            <a:ext cx="1104852" cy="1490472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40" y="515493"/>
            <a:ext cx="9202579" cy="1901952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8354" y="1715072"/>
            <a:ext cx="2908935" cy="120700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1640" y="2538317"/>
            <a:ext cx="1619917" cy="1161288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9381" y="3566303"/>
            <a:ext cx="9063419" cy="4123944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98623" y="-88582"/>
            <a:ext cx="1920240" cy="119786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39541" y="2538317"/>
            <a:ext cx="8988981" cy="1170432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39541" y="2863501"/>
            <a:ext cx="4894612" cy="1170432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08214" y="2213277"/>
            <a:ext cx="2462308" cy="11704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134" y="4658868"/>
            <a:ext cx="7274052" cy="187452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8222" y="2221135"/>
            <a:ext cx="2717911" cy="177393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534" y="3894201"/>
            <a:ext cx="873109" cy="12710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사용자 지정</PresentationFormat>
  <Paragraphs>7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재택근무 Tip</dc:title>
  <dc:subject>Presentation</dc:subject>
  <dc:creator>mangoboard.net_5850681</dc:creator>
  <cp:lastModifiedBy>이수인</cp:lastModifiedBy>
  <cp:revision>1</cp:revision>
  <dcterms:created xsi:type="dcterms:W3CDTF">2021-03-04T08:16:22Z</dcterms:created>
  <dcterms:modified xsi:type="dcterms:W3CDTF">2021-03-09T00:51:13Z</dcterms:modified>
</cp:coreProperties>
</file>