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9" r:id="rId5"/>
    <p:sldId id="258" r:id="rId6"/>
    <p:sldId id="260" r:id="rId7"/>
    <p:sldId id="264" r:id="rId8"/>
    <p:sldId id="263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6C076-4F6C-492C-ABC2-27B89A4CFD79}" v="7132" dt="2022-02-14T10:38:20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18" autoAdjust="0"/>
  </p:normalViewPr>
  <p:slideViewPr>
    <p:cSldViewPr snapToGrid="0">
      <p:cViewPr varScale="1">
        <p:scale>
          <a:sx n="106" d="100"/>
          <a:sy n="106" d="100"/>
        </p:scale>
        <p:origin x="14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94C6C076-4F6C-492C-ABC2-27B89A4CFD79}"/>
    <pc:docChg chg="undo custSel addSld delSld modSld sldOrd">
      <pc:chgData name="Phil Jeon(전필준)" userId="ff40bdec-9c19-4085-b494-972b854745bb" providerId="ADAL" clId="{94C6C076-4F6C-492C-ABC2-27B89A4CFD79}" dt="2022-02-14T10:38:20.582" v="14029" actId="20577"/>
      <pc:docMkLst>
        <pc:docMk/>
      </pc:docMkLst>
      <pc:sldChg chg="addSp delSp modSp">
        <pc:chgData name="Phil Jeon(전필준)" userId="ff40bdec-9c19-4085-b494-972b854745bb" providerId="ADAL" clId="{94C6C076-4F6C-492C-ABC2-27B89A4CFD79}" dt="2022-01-24T06:59:36.285" v="13922" actId="20577"/>
        <pc:sldMkLst>
          <pc:docMk/>
          <pc:sldMk cId="3730476441" sldId="258"/>
        </pc:sldMkLst>
        <pc:spChg chg="add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4" creationId="{56F0C4C8-9227-4815-8CF3-1E36D889881F}"/>
          </ac:spMkLst>
        </pc:spChg>
        <pc:spChg chg="add mod">
          <ac:chgData name="Phil Jeon(전필준)" userId="ff40bdec-9c19-4085-b494-972b854745bb" providerId="ADAL" clId="{94C6C076-4F6C-492C-ABC2-27B89A4CFD79}" dt="2022-01-21T01:59:12.643" v="2319" actId="1076"/>
          <ac:spMkLst>
            <pc:docMk/>
            <pc:sldMk cId="3730476441" sldId="258"/>
            <ac:spMk id="7" creationId="{B3DFA4B2-4E48-43C8-A86D-D850B62FF92A}"/>
          </ac:spMkLst>
        </pc:spChg>
        <pc:spChg chg="add mod ord">
          <ac:chgData name="Phil Jeon(전필준)" userId="ff40bdec-9c19-4085-b494-972b854745bb" providerId="ADAL" clId="{94C6C076-4F6C-492C-ABC2-27B89A4CFD79}" dt="2022-01-21T02:03:15.768" v="2596" actId="1038"/>
          <ac:spMkLst>
            <pc:docMk/>
            <pc:sldMk cId="3730476441" sldId="258"/>
            <ac:spMk id="8" creationId="{127CEB0E-3BFF-49D7-8F17-29FA9F4ED346}"/>
          </ac:spMkLst>
        </pc:spChg>
        <pc:spChg chg="add del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10" creationId="{67A362B5-B6C4-43BD-B382-297877085ECB}"/>
          </ac:spMkLst>
        </pc:spChg>
        <pc:spChg chg="add mod">
          <ac:chgData name="Phil Jeon(전필준)" userId="ff40bdec-9c19-4085-b494-972b854745bb" providerId="ADAL" clId="{94C6C076-4F6C-492C-ABC2-27B89A4CFD79}" dt="2022-01-21T02:04:14.157" v="2609" actId="1036"/>
          <ac:spMkLst>
            <pc:docMk/>
            <pc:sldMk cId="3730476441" sldId="258"/>
            <ac:spMk id="11" creationId="{6898B933-B279-440D-8BBB-952981C8CAE9}"/>
          </ac:spMkLst>
        </pc:spChg>
        <pc:spChg chg="add mod">
          <ac:chgData name="Phil Jeon(전필준)" userId="ff40bdec-9c19-4085-b494-972b854745bb" providerId="ADAL" clId="{94C6C076-4F6C-492C-ABC2-27B89A4CFD79}" dt="2022-01-21T02:03:23.023" v="2597" actId="1076"/>
          <ac:spMkLst>
            <pc:docMk/>
            <pc:sldMk cId="3730476441" sldId="258"/>
            <ac:spMk id="12" creationId="{3DB46CBA-8F8E-42BE-815D-C937559BF0E8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13" creationId="{8E37AE01-F831-476D-94BD-7DB55D8729A7}"/>
          </ac:spMkLst>
        </pc:spChg>
        <pc:spChg chg="mod">
          <ac:chgData name="Phil Jeon(전필준)" userId="ff40bdec-9c19-4085-b494-972b854745bb" providerId="ADAL" clId="{94C6C076-4F6C-492C-ABC2-27B89A4CFD79}" dt="2022-01-21T02:04:14.157" v="2609" actId="1036"/>
          <ac:spMkLst>
            <pc:docMk/>
            <pc:sldMk cId="3730476441" sldId="258"/>
            <ac:spMk id="14" creationId="{8B2F7C64-33DD-4947-A04A-E96810FE00AC}"/>
          </ac:spMkLst>
        </pc:spChg>
        <pc:spChg chg="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15" creationId="{5DA5D199-B5E1-43E7-8FC5-52DA8C4C6FA7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17" creationId="{7D25EE9C-199B-45D6-AFF6-DFA429ED2DC3}"/>
          </ac:spMkLst>
        </pc:spChg>
        <pc:spChg chg="add mod">
          <ac:chgData name="Phil Jeon(전필준)" userId="ff40bdec-9c19-4085-b494-972b854745bb" providerId="ADAL" clId="{94C6C076-4F6C-492C-ABC2-27B89A4CFD79}" dt="2022-01-21T01:59:12.643" v="2319" actId="1076"/>
          <ac:spMkLst>
            <pc:docMk/>
            <pc:sldMk cId="3730476441" sldId="258"/>
            <ac:spMk id="18" creationId="{3633B7E0-82B3-4C94-9F9F-BA3EFDF616F5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24" creationId="{07473374-2CFF-46F1-A7A7-EBCA089C69DB}"/>
          </ac:spMkLst>
        </pc:spChg>
        <pc:spChg chg="add mod">
          <ac:chgData name="Phil Jeon(전필준)" userId="ff40bdec-9c19-4085-b494-972b854745bb" providerId="ADAL" clId="{94C6C076-4F6C-492C-ABC2-27B89A4CFD79}" dt="2022-01-21T02:49:24.593" v="4019" actId="20577"/>
          <ac:spMkLst>
            <pc:docMk/>
            <pc:sldMk cId="3730476441" sldId="258"/>
            <ac:spMk id="29" creationId="{839F67AF-687C-410E-9F7F-0F11E1D67EC4}"/>
          </ac:spMkLst>
        </pc:spChg>
        <pc:spChg chg="add mod">
          <ac:chgData name="Phil Jeon(전필준)" userId="ff40bdec-9c19-4085-b494-972b854745bb" providerId="ADAL" clId="{94C6C076-4F6C-492C-ABC2-27B89A4CFD79}" dt="2022-01-21T02:49:43.521" v="4025" actId="14100"/>
          <ac:spMkLst>
            <pc:docMk/>
            <pc:sldMk cId="3730476441" sldId="258"/>
            <ac:spMk id="30" creationId="{EDEC68C0-8E1C-41FD-996A-6FB2D8F4DA67}"/>
          </ac:spMkLst>
        </pc:spChg>
        <pc:spChg chg="add del mod">
          <ac:chgData name="Phil Jeon(전필준)" userId="ff40bdec-9c19-4085-b494-972b854745bb" providerId="ADAL" clId="{94C6C076-4F6C-492C-ABC2-27B89A4CFD79}" dt="2022-01-21T01:54:03.914" v="2128" actId="478"/>
          <ac:spMkLst>
            <pc:docMk/>
            <pc:sldMk cId="3730476441" sldId="258"/>
            <ac:spMk id="43" creationId="{C6FB74ED-E919-4318-9D43-23C26E47F203}"/>
          </ac:spMkLst>
        </pc:spChg>
        <pc:spChg chg="add mod">
          <ac:chgData name="Phil Jeon(전필준)" userId="ff40bdec-9c19-4085-b494-972b854745bb" providerId="ADAL" clId="{94C6C076-4F6C-492C-ABC2-27B89A4CFD79}" dt="2022-01-24T06:59:36.285" v="13922" actId="20577"/>
          <ac:spMkLst>
            <pc:docMk/>
            <pc:sldMk cId="3730476441" sldId="258"/>
            <ac:spMk id="44" creationId="{C28D9A01-249B-4B9E-8E13-2353788AC120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46" creationId="{F65AB608-61C8-4E79-B703-EF857C1A7B86}"/>
          </ac:spMkLst>
        </pc:spChg>
        <pc:spChg chg="add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50" creationId="{2637B2CF-5FA5-46A4-ACD2-48AF903D53D2}"/>
          </ac:spMkLst>
        </pc:spChg>
        <pc:spChg chg="add mod">
          <ac:chgData name="Phil Jeon(전필준)" userId="ff40bdec-9c19-4085-b494-972b854745bb" providerId="ADAL" clId="{94C6C076-4F6C-492C-ABC2-27B89A4CFD79}" dt="2022-01-21T02:03:50.455" v="2602" actId="1076"/>
          <ac:spMkLst>
            <pc:docMk/>
            <pc:sldMk cId="3730476441" sldId="258"/>
            <ac:spMk id="59" creationId="{686F5F12-B2E2-4763-B37C-D11F3A574417}"/>
          </ac:spMkLst>
        </pc:spChg>
        <pc:spChg chg="add del mod">
          <ac:chgData name="Phil Jeon(전필준)" userId="ff40bdec-9c19-4085-b494-972b854745bb" providerId="ADAL" clId="{94C6C076-4F6C-492C-ABC2-27B89A4CFD79}" dt="2022-01-21T01:53:52.468" v="2122"/>
          <ac:spMkLst>
            <pc:docMk/>
            <pc:sldMk cId="3730476441" sldId="258"/>
            <ac:spMk id="60" creationId="{FF82FCDA-4EA7-43D7-8E71-E5A2A3AC5D75}"/>
          </ac:spMkLst>
        </pc:spChg>
        <pc:spChg chg="add del">
          <ac:chgData name="Phil Jeon(전필준)" userId="ff40bdec-9c19-4085-b494-972b854745bb" providerId="ADAL" clId="{94C6C076-4F6C-492C-ABC2-27B89A4CFD79}" dt="2022-01-21T02:14:53.654" v="2864"/>
          <ac:spMkLst>
            <pc:docMk/>
            <pc:sldMk cId="3730476441" sldId="258"/>
            <ac:spMk id="63" creationId="{1AEED721-3E37-4FC7-819E-3EFF2A30BC53}"/>
          </ac:spMkLst>
        </pc:spChg>
        <pc:spChg chg="add del mod">
          <ac:chgData name="Phil Jeon(전필준)" userId="ff40bdec-9c19-4085-b494-972b854745bb" providerId="ADAL" clId="{94C6C076-4F6C-492C-ABC2-27B89A4CFD79}" dt="2022-01-24T06:54:24.882" v="13451" actId="478"/>
          <ac:spMkLst>
            <pc:docMk/>
            <pc:sldMk cId="3730476441" sldId="258"/>
            <ac:spMk id="64" creationId="{F4A3B268-2957-41C8-A012-23FF70BCF8D1}"/>
          </ac:spMkLst>
        </pc:spChg>
        <pc:grpChg chg="add mod">
          <ac:chgData name="Phil Jeon(전필준)" userId="ff40bdec-9c19-4085-b494-972b854745bb" providerId="ADAL" clId="{94C6C076-4F6C-492C-ABC2-27B89A4CFD79}" dt="2022-01-21T02:49:40.975" v="4024" actId="1076"/>
          <ac:grpSpMkLst>
            <pc:docMk/>
            <pc:sldMk cId="3730476441" sldId="258"/>
            <ac:grpSpMk id="40" creationId="{592A10C8-19C1-41CA-9721-D57B333845FC}"/>
          </ac:grpSpMkLst>
        </pc:grpChg>
        <pc:cxnChg chg="mod">
          <ac:chgData name="Phil Jeon(전필준)" userId="ff40bdec-9c19-4085-b494-972b854745bb" providerId="ADAL" clId="{94C6C076-4F6C-492C-ABC2-27B89A4CFD79}" dt="2022-01-21T01:59:12.643" v="2319" actId="1076"/>
          <ac:cxnSpMkLst>
            <pc:docMk/>
            <pc:sldMk cId="3730476441" sldId="258"/>
            <ac:cxnSpMk id="5" creationId="{649BC046-AD8E-4BEE-AEDF-097D77579630}"/>
          </ac:cxnSpMkLst>
        </pc:cxnChg>
        <pc:cxnChg chg="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6" creationId="{90C1E4AF-5B22-428E-B6EC-AC29E1E17B14}"/>
          </ac:cxnSpMkLst>
        </pc:cxnChg>
        <pc:cxnChg chg="mod">
          <ac:chgData name="Phil Jeon(전필준)" userId="ff40bdec-9c19-4085-b494-972b854745bb" providerId="ADAL" clId="{94C6C076-4F6C-492C-ABC2-27B89A4CFD79}" dt="2022-01-21T02:04:33.121" v="2637" actId="1038"/>
          <ac:cxnSpMkLst>
            <pc:docMk/>
            <pc:sldMk cId="3730476441" sldId="258"/>
            <ac:cxnSpMk id="9" creationId="{23CFDF9B-2849-495C-80A0-D0716580D131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16" creationId="{A8B9263C-F3C4-407C-A784-348B6AE54583}"/>
          </ac:cxnSpMkLst>
        </pc:cxnChg>
        <pc:cxnChg chg="add del mod">
          <ac:chgData name="Phil Jeon(전필준)" userId="ff40bdec-9c19-4085-b494-972b854745bb" providerId="ADAL" clId="{94C6C076-4F6C-492C-ABC2-27B89A4CFD79}" dt="2022-01-21T01:13:08.980" v="210" actId="478"/>
          <ac:cxnSpMkLst>
            <pc:docMk/>
            <pc:sldMk cId="3730476441" sldId="258"/>
            <ac:cxnSpMk id="20" creationId="{5B8A5034-3B12-4581-A5E9-7C8FD95F58CC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25" creationId="{B66D5C57-DF13-4AA2-B99D-5FE29BE2EE78}"/>
          </ac:cxnSpMkLst>
        </pc:cxnChg>
        <pc:cxnChg chg="add mod">
          <ac:chgData name="Phil Jeon(전필준)" userId="ff40bdec-9c19-4085-b494-972b854745bb" providerId="ADAL" clId="{94C6C076-4F6C-492C-ABC2-27B89A4CFD79}" dt="2022-01-21T01:59:12.643" v="2319" actId="1076"/>
          <ac:cxnSpMkLst>
            <pc:docMk/>
            <pc:sldMk cId="3730476441" sldId="258"/>
            <ac:cxnSpMk id="28" creationId="{ED709B6A-88BB-4E97-B1D5-D2FDF390C5EA}"/>
          </ac:cxnSpMkLst>
        </pc:cxnChg>
        <pc:cxnChg chg="add del mod">
          <ac:chgData name="Phil Jeon(전필준)" userId="ff40bdec-9c19-4085-b494-972b854745bb" providerId="ADAL" clId="{94C6C076-4F6C-492C-ABC2-27B89A4CFD79}" dt="2022-01-21T01:17:06.110" v="361" actId="11529"/>
          <ac:cxnSpMkLst>
            <pc:docMk/>
            <pc:sldMk cId="3730476441" sldId="258"/>
            <ac:cxnSpMk id="32" creationId="{916073F2-BF5D-4CE5-B9B7-F7E37E979802}"/>
          </ac:cxnSpMkLst>
        </pc:cxnChg>
        <pc:cxnChg chg="add del mod">
          <ac:chgData name="Phil Jeon(전필준)" userId="ff40bdec-9c19-4085-b494-972b854745bb" providerId="ADAL" clId="{94C6C076-4F6C-492C-ABC2-27B89A4CFD79}" dt="2022-01-21T01:17:46.628" v="381" actId="478"/>
          <ac:cxnSpMkLst>
            <pc:docMk/>
            <pc:sldMk cId="3730476441" sldId="258"/>
            <ac:cxnSpMk id="35" creationId="{C4FE017C-9C90-444F-8398-8D6AE5733137}"/>
          </ac:cxnSpMkLst>
        </pc:cxnChg>
        <pc:cxnChg chg="add mod">
          <ac:chgData name="Phil Jeon(전필준)" userId="ff40bdec-9c19-4085-b494-972b854745bb" providerId="ADAL" clId="{94C6C076-4F6C-492C-ABC2-27B89A4CFD79}" dt="2022-01-21T02:49:43.521" v="4025" actId="14100"/>
          <ac:cxnSpMkLst>
            <pc:docMk/>
            <pc:sldMk cId="3730476441" sldId="258"/>
            <ac:cxnSpMk id="42" creationId="{2DDFB372-8218-452D-8D7A-546F88447E3A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45" creationId="{833E796C-5B9F-4776-AF34-477B3A22B9F4}"/>
          </ac:cxnSpMkLst>
        </pc:cxnChg>
        <pc:cxnChg chg="add mod">
          <ac:chgData name="Phil Jeon(전필준)" userId="ff40bdec-9c19-4085-b494-972b854745bb" providerId="ADAL" clId="{94C6C076-4F6C-492C-ABC2-27B89A4CFD79}" dt="2022-01-21T02:04:33.121" v="2637" actId="1038"/>
          <ac:cxnSpMkLst>
            <pc:docMk/>
            <pc:sldMk cId="3730476441" sldId="258"/>
            <ac:cxnSpMk id="49" creationId="{3CEE5BB3-9CA4-484F-9EB2-299089D99CFB}"/>
          </ac:cxnSpMkLst>
        </pc:cxnChg>
        <pc:cxnChg chg="add del mod">
          <ac:chgData name="Phil Jeon(전필준)" userId="ff40bdec-9c19-4085-b494-972b854745bb" providerId="ADAL" clId="{94C6C076-4F6C-492C-ABC2-27B89A4CFD79}" dt="2022-01-21T01:40:53.704" v="1080" actId="478"/>
          <ac:cxnSpMkLst>
            <pc:docMk/>
            <pc:sldMk cId="3730476441" sldId="258"/>
            <ac:cxnSpMk id="54" creationId="{14C40875-6A79-42DD-A5C9-E6D8AA6B522C}"/>
          </ac:cxnSpMkLst>
        </pc:cxnChg>
        <pc:cxnChg chg="add mod">
          <ac:chgData name="Phil Jeon(전필준)" userId="ff40bdec-9c19-4085-b494-972b854745bb" providerId="ADAL" clId="{94C6C076-4F6C-492C-ABC2-27B89A4CFD79}" dt="2022-01-21T02:03:42.703" v="2601" actId="14100"/>
          <ac:cxnSpMkLst>
            <pc:docMk/>
            <pc:sldMk cId="3730476441" sldId="258"/>
            <ac:cxnSpMk id="56" creationId="{5044B660-1D69-46FE-B130-0150710BCDCE}"/>
          </ac:cxnSpMkLst>
        </pc:cxnChg>
      </pc:sldChg>
      <pc:sldChg chg="modSp">
        <pc:chgData name="Phil Jeon(전필준)" userId="ff40bdec-9c19-4085-b494-972b854745bb" providerId="ADAL" clId="{94C6C076-4F6C-492C-ABC2-27B89A4CFD79}" dt="2022-01-24T08:07:22.961" v="14020" actId="20577"/>
        <pc:sldMkLst>
          <pc:docMk/>
          <pc:sldMk cId="576189146" sldId="259"/>
        </pc:sldMkLst>
        <pc:spChg chg="mod">
          <ac:chgData name="Phil Jeon(전필준)" userId="ff40bdec-9c19-4085-b494-972b854745bb" providerId="ADAL" clId="{94C6C076-4F6C-492C-ABC2-27B89A4CFD79}" dt="2022-01-24T08:07:15.796" v="13988" actId="20577"/>
          <ac:spMkLst>
            <pc:docMk/>
            <pc:sldMk cId="576189146" sldId="259"/>
            <ac:spMk id="18" creationId="{40542600-B51D-4F61-A8B3-1D28F68505F0}"/>
          </ac:spMkLst>
        </pc:spChg>
        <pc:spChg chg="mod">
          <ac:chgData name="Phil Jeon(전필준)" userId="ff40bdec-9c19-4085-b494-972b854745bb" providerId="ADAL" clId="{94C6C076-4F6C-492C-ABC2-27B89A4CFD79}" dt="2022-01-24T08:07:22.961" v="14020" actId="20577"/>
          <ac:spMkLst>
            <pc:docMk/>
            <pc:sldMk cId="576189146" sldId="259"/>
            <ac:spMk id="20" creationId="{19529DD1-2A0D-4486-BA4A-BAF96CB62495}"/>
          </ac:spMkLst>
        </pc:spChg>
      </pc:sldChg>
      <pc:sldChg chg="addSp delSp modSp">
        <pc:chgData name="Phil Jeon(전필준)" userId="ff40bdec-9c19-4085-b494-972b854745bb" providerId="ADAL" clId="{94C6C076-4F6C-492C-ABC2-27B89A4CFD79}" dt="2022-02-14T10:38:20.582" v="14029" actId="20577"/>
        <pc:sldMkLst>
          <pc:docMk/>
          <pc:sldMk cId="654596555" sldId="260"/>
        </pc:sldMkLst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0" creationId="{21F41954-DA3B-479C-80E9-6CBF3E41C34F}"/>
          </ac:spMkLst>
        </pc:spChg>
        <pc:spChg chg="del">
          <ac:chgData name="Phil Jeon(전필준)" userId="ff40bdec-9c19-4085-b494-972b854745bb" providerId="ADAL" clId="{94C6C076-4F6C-492C-ABC2-27B89A4CFD79}" dt="2022-01-21T01:59:36.918" v="2320" actId="478"/>
          <ac:spMkLst>
            <pc:docMk/>
            <pc:sldMk cId="654596555" sldId="260"/>
            <ac:spMk id="14" creationId="{8B2F7C64-33DD-4947-A04A-E96810FE00AC}"/>
          </ac:spMkLst>
        </pc:spChg>
        <pc:spChg chg="del">
          <ac:chgData name="Phil Jeon(전필준)" userId="ff40bdec-9c19-4085-b494-972b854745bb" providerId="ADAL" clId="{94C6C076-4F6C-492C-ABC2-27B89A4CFD79}" dt="2022-01-21T01:59:36.918" v="2320" actId="478"/>
          <ac:spMkLst>
            <pc:docMk/>
            <pc:sldMk cId="654596555" sldId="260"/>
            <ac:spMk id="15" creationId="{5DA5D199-B5E1-43E7-8FC5-52DA8C4C6FA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6" creationId="{CC4F8E60-9B8E-47B4-B416-A2E14D116FFF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7" creationId="{CCE431C8-FBFC-4B60-8AC9-0CF17D842C55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8" creationId="{EDE134A1-816D-4A19-B3FE-3C5504112AA4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9" creationId="{6BB23D9E-5DBF-4B83-90B8-4E51E6136F38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0" creationId="{9374EFEB-EA2D-483C-8356-BAA1F314FBA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1" creationId="{717234AC-1DB6-4107-8F0C-CD68E1847682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2" creationId="{C67E2EEB-61DC-491C-8293-889AF7D2AB31}"/>
          </ac:spMkLst>
        </pc:spChg>
        <pc:spChg chg="add del">
          <ac:chgData name="Phil Jeon(전필준)" userId="ff40bdec-9c19-4085-b494-972b854745bb" providerId="ADAL" clId="{94C6C076-4F6C-492C-ABC2-27B89A4CFD79}" dt="2022-01-21T02:11:56.785" v="2641" actId="478"/>
          <ac:spMkLst>
            <pc:docMk/>
            <pc:sldMk cId="654596555" sldId="260"/>
            <ac:spMk id="24" creationId="{CC641713-407F-4073-9B43-12986E064D55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5" creationId="{2CDC417F-9367-43A3-B759-CD7A3E9A09FC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6" creationId="{153FCE5A-33BA-406D-A58A-B851FE0140B8}"/>
          </ac:spMkLst>
        </pc:spChg>
        <pc:spChg chg="add del mod">
          <ac:chgData name="Phil Jeon(전필준)" userId="ff40bdec-9c19-4085-b494-972b854745bb" providerId="ADAL" clId="{94C6C076-4F6C-492C-ABC2-27B89A4CFD79}" dt="2022-01-21T02:11:55.095" v="2640" actId="478"/>
          <ac:spMkLst>
            <pc:docMk/>
            <pc:sldMk cId="654596555" sldId="260"/>
            <ac:spMk id="27" creationId="{EED2F39B-DBF5-4114-B8A7-6A2AFEDC97AE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5" creationId="{0365CA8C-45AD-4E0C-B8BC-8124ABBF96C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7" creationId="{80D285C1-78A5-4ED3-B0A1-9A96320A19AA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9" creationId="{55AC3EF6-257E-46B0-88FC-8D6E3BAE88B7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1" creationId="{731573A8-3587-4B86-A6AB-7BBA7A3B799A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2" creationId="{C606C7A0-E3F2-4037-9740-2C9B5F424F6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3" creationId="{EA212E80-E15E-42BA-9EC9-119244B58CAC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4" creationId="{D38772DA-10C3-407B-9149-8022B35DCB63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5" creationId="{8556EC83-8788-4F96-90CA-7199547410F1}"/>
          </ac:spMkLst>
        </pc:spChg>
        <pc:spChg chg="add mod">
          <ac:chgData name="Phil Jeon(전필준)" userId="ff40bdec-9c19-4085-b494-972b854745bb" providerId="ADAL" clId="{94C6C076-4F6C-492C-ABC2-27B89A4CFD79}" dt="2022-02-14T10:38:20.582" v="14029" actId="20577"/>
          <ac:spMkLst>
            <pc:docMk/>
            <pc:sldMk cId="654596555" sldId="260"/>
            <ac:spMk id="46" creationId="{886E0BFE-ED4C-4CAB-B7CB-386D5C769DAB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7" creationId="{F77D3BF7-D5A1-4B25-9FCD-99BE53F3A972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1" creationId="{045B6D94-EAF8-4E98-AD92-73A8B19A3681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2" creationId="{D6E291BB-C4B9-47D3-A0D7-F63A0A35FD72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3" creationId="{DD9BE32D-2867-4CEB-A5CD-0D4F19A590DD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4" creationId="{3482B482-C60D-4E9B-A439-B84FA077382A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5" creationId="{E1F0F37B-67AB-41F5-A3EA-B401ED4E803F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6" creationId="{FE6D612C-240F-4BE0-9336-F48F61E66B2D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7" creationId="{D9CC3021-7D09-424B-97F2-385E548D981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9" creationId="{2612EDF3-7646-4461-8A50-59568F27D08C}"/>
          </ac:spMkLst>
        </pc:spChg>
        <pc:spChg chg="add del mod">
          <ac:chgData name="Phil Jeon(전필준)" userId="ff40bdec-9c19-4085-b494-972b854745bb" providerId="ADAL" clId="{94C6C076-4F6C-492C-ABC2-27B89A4CFD79}" dt="2022-01-21T02:14:33.604" v="2833" actId="478"/>
          <ac:spMkLst>
            <pc:docMk/>
            <pc:sldMk cId="654596555" sldId="260"/>
            <ac:spMk id="60" creationId="{D9A853A7-8A7C-4AAD-A762-D7AE9D9030BD}"/>
          </ac:spMkLst>
        </pc:spChg>
        <pc:spChg chg="add del mod">
          <ac:chgData name="Phil Jeon(전필준)" userId="ff40bdec-9c19-4085-b494-972b854745bb" providerId="ADAL" clId="{94C6C076-4F6C-492C-ABC2-27B89A4CFD79}" dt="2022-01-21T04:50:35.769" v="4893" actId="478"/>
          <ac:spMkLst>
            <pc:docMk/>
            <pc:sldMk cId="654596555" sldId="260"/>
            <ac:spMk id="61" creationId="{A92CACEB-A3EA-4813-BBEF-2C103A088ED1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62" creationId="{07E301E0-97CE-41CB-B5C1-FA73E191D62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0" creationId="{9B72B0AF-0F66-409C-BD9E-1D1F4C8CF0B0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2" creationId="{666D2C52-0541-4280-BEBA-0370B04872BC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4" creationId="{6B44CD77-9928-43F9-B4FA-49B993A89914}"/>
          </ac:spMkLst>
        </pc:spChg>
        <pc:spChg chg="add del">
          <ac:chgData name="Phil Jeon(전필준)" userId="ff40bdec-9c19-4085-b494-972b854745bb" providerId="ADAL" clId="{94C6C076-4F6C-492C-ABC2-27B89A4CFD79}" dt="2022-01-21T02:14:41.576" v="2862"/>
          <ac:spMkLst>
            <pc:docMk/>
            <pc:sldMk cId="654596555" sldId="260"/>
            <ac:spMk id="75" creationId="{3EFE349F-FD20-4479-AF61-D6080E50D0E2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76" creationId="{4968D36E-C266-4CF7-A983-C5CD8C2F1DC8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0" creationId="{A9E15B36-9DD2-48AB-A216-6B5B232C2752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1" creationId="{7596FE85-3C39-43A8-8270-68874A2621DD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2" creationId="{24BC97DD-95F8-4AD9-A2D4-3E04AE0C4065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3" creationId="{FC08B8EB-7592-4AFF-B8C7-4A59DBC0C6A4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4" creationId="{E2BE2370-37DB-408D-96A5-60371F408ADC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5" creationId="{B5BFBDCE-51A1-412B-B3A2-E9212D77EE1F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6" creationId="{A93C20F3-9FE4-42C4-9B4A-78B941721066}"/>
          </ac:spMkLst>
        </pc:spChg>
        <pc:spChg chg="add mod">
          <ac:chgData name="Phil Jeon(전필준)" userId="ff40bdec-9c19-4085-b494-972b854745bb" providerId="ADAL" clId="{94C6C076-4F6C-492C-ABC2-27B89A4CFD79}" dt="2022-01-21T05:01:20.452" v="5307" actId="20577"/>
          <ac:spMkLst>
            <pc:docMk/>
            <pc:sldMk cId="654596555" sldId="260"/>
            <ac:spMk id="88" creationId="{39331E1F-6382-4C87-B9B2-E90B9517BC4D}"/>
          </ac:spMkLst>
        </pc:spChg>
        <pc:spChg chg="add del mod">
          <ac:chgData name="Phil Jeon(전필준)" userId="ff40bdec-9c19-4085-b494-972b854745bb" providerId="ADAL" clId="{94C6C076-4F6C-492C-ABC2-27B89A4CFD79}" dt="2022-01-21T05:00:56.044" v="5298" actId="478"/>
          <ac:spMkLst>
            <pc:docMk/>
            <pc:sldMk cId="654596555" sldId="260"/>
            <ac:spMk id="89" creationId="{A81E2455-4484-4748-81D8-17612206F591}"/>
          </ac:spMkLst>
        </pc:spChg>
        <pc:spChg chg="add del mod">
          <ac:chgData name="Phil Jeon(전필준)" userId="ff40bdec-9c19-4085-b494-972b854745bb" providerId="ADAL" clId="{94C6C076-4F6C-492C-ABC2-27B89A4CFD79}" dt="2022-01-21T04:50:33.464" v="4891" actId="478"/>
          <ac:spMkLst>
            <pc:docMk/>
            <pc:sldMk cId="654596555" sldId="260"/>
            <ac:spMk id="90" creationId="{787A2D62-2E03-4D43-B69D-E92798BDB120}"/>
          </ac:spMkLst>
        </pc:spChg>
        <pc:spChg chg="add mod">
          <ac:chgData name="Phil Jeon(전필준)" userId="ff40bdec-9c19-4085-b494-972b854745bb" providerId="ADAL" clId="{94C6C076-4F6C-492C-ABC2-27B89A4CFD79}" dt="2022-01-21T04:50:49.657" v="4969" actId="1037"/>
          <ac:spMkLst>
            <pc:docMk/>
            <pc:sldMk cId="654596555" sldId="260"/>
            <ac:spMk id="91" creationId="{E5018A78-A83F-4410-994A-0402A06C3B28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5" creationId="{667E86D7-0E7F-4112-AC23-4CDE6D5C49F9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7" creationId="{0D44B8D6-5ABB-476B-A2AE-B73EE698FBF6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9" creationId="{4B04ABBC-D211-49A8-81AF-E990FE135C9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101" creationId="{EF6B34B1-E911-4631-A9A8-82365B283A9C}"/>
          </ac:spMkLst>
        </pc:spChg>
        <pc:spChg chg="add del mod topLvl">
          <ac:chgData name="Phil Jeon(전필준)" userId="ff40bdec-9c19-4085-b494-972b854745bb" providerId="ADAL" clId="{94C6C076-4F6C-492C-ABC2-27B89A4CFD79}" dt="2022-01-21T04:54:56.225" v="5234" actId="1036"/>
          <ac:spMkLst>
            <pc:docMk/>
            <pc:sldMk cId="654596555" sldId="260"/>
            <ac:spMk id="114" creationId="{DB0EEACC-9961-4164-AC61-560650900B2C}"/>
          </ac:spMkLst>
        </pc:spChg>
        <pc:spChg chg="add mod topLvl">
          <ac:chgData name="Phil Jeon(전필준)" userId="ff40bdec-9c19-4085-b494-972b854745bb" providerId="ADAL" clId="{94C6C076-4F6C-492C-ABC2-27B89A4CFD79}" dt="2022-01-21T04:54:56.225" v="5234" actId="1036"/>
          <ac:spMkLst>
            <pc:docMk/>
            <pc:sldMk cId="654596555" sldId="260"/>
            <ac:spMk id="115" creationId="{032032A7-566F-4AA7-93E2-9E12C613EA21}"/>
          </ac:spMkLst>
        </pc:spChg>
        <pc:spChg chg="add mod topLvl">
          <ac:chgData name="Phil Jeon(전필준)" userId="ff40bdec-9c19-4085-b494-972b854745bb" providerId="ADAL" clId="{94C6C076-4F6C-492C-ABC2-27B89A4CFD79}" dt="2022-01-21T06:35:11.162" v="7099" actId="14100"/>
          <ac:spMkLst>
            <pc:docMk/>
            <pc:sldMk cId="654596555" sldId="260"/>
            <ac:spMk id="116" creationId="{79491F10-1E22-4920-A265-5183E8905FEF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4" creationId="{03A3F3E9-91C1-45A8-9864-89F634ACDC07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5" creationId="{622A64CD-027E-4FE7-A6F1-FBB0C6DE8861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6" creationId="{47471E8C-915F-47C3-BAFA-B29475814193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7" creationId="{413E2740-8894-4C62-8ADB-DDC2EA420F39}"/>
          </ac:spMkLst>
        </pc:spChg>
        <pc:spChg chg="add mod">
          <ac:chgData name="Phil Jeon(전필준)" userId="ff40bdec-9c19-4085-b494-972b854745bb" providerId="ADAL" clId="{94C6C076-4F6C-492C-ABC2-27B89A4CFD79}" dt="2022-01-21T05:01:41.050" v="5309" actId="1076"/>
          <ac:spMkLst>
            <pc:docMk/>
            <pc:sldMk cId="654596555" sldId="260"/>
            <ac:spMk id="129" creationId="{A7D48219-E11A-4BFE-8C22-94074D5ACE79}"/>
          </ac:spMkLst>
        </pc:spChg>
        <pc:spChg chg="add mod">
          <ac:chgData name="Phil Jeon(전필준)" userId="ff40bdec-9c19-4085-b494-972b854745bb" providerId="ADAL" clId="{94C6C076-4F6C-492C-ABC2-27B89A4CFD79}" dt="2022-01-21T05:06:44.312" v="5706" actId="1076"/>
          <ac:spMkLst>
            <pc:docMk/>
            <pc:sldMk cId="654596555" sldId="260"/>
            <ac:spMk id="130" creationId="{564DC28B-0547-4510-A1A2-6D19ADD0EB01}"/>
          </ac:spMkLst>
        </pc:spChg>
        <pc:spChg chg="add del mod">
          <ac:chgData name="Phil Jeon(전필준)" userId="ff40bdec-9c19-4085-b494-972b854745bb" providerId="ADAL" clId="{94C6C076-4F6C-492C-ABC2-27B89A4CFD79}" dt="2022-01-21T05:11:29.618" v="5841" actId="11529"/>
          <ac:spMkLst>
            <pc:docMk/>
            <pc:sldMk cId="654596555" sldId="260"/>
            <ac:spMk id="131" creationId="{8E58A063-30EB-4BDC-BBC8-C45F0FC07BF5}"/>
          </ac:spMkLst>
        </pc:spChg>
        <pc:spChg chg="add del mod">
          <ac:chgData name="Phil Jeon(전필준)" userId="ff40bdec-9c19-4085-b494-972b854745bb" providerId="ADAL" clId="{94C6C076-4F6C-492C-ABC2-27B89A4CFD79}" dt="2022-01-21T05:11:28.366" v="5839"/>
          <ac:spMkLst>
            <pc:docMk/>
            <pc:sldMk cId="654596555" sldId="260"/>
            <ac:spMk id="132" creationId="{2E679882-98DB-4A6D-9113-AC923B981171}"/>
          </ac:spMkLst>
        </pc:spChg>
        <pc:spChg chg="add del mod">
          <ac:chgData name="Phil Jeon(전필준)" userId="ff40bdec-9c19-4085-b494-972b854745bb" providerId="ADAL" clId="{94C6C076-4F6C-492C-ABC2-27B89A4CFD79}" dt="2022-01-21T05:11:23.894" v="5827"/>
          <ac:spMkLst>
            <pc:docMk/>
            <pc:sldMk cId="654596555" sldId="260"/>
            <ac:spMk id="133" creationId="{8E10F43D-1CB5-4411-9311-94658B7903CC}"/>
          </ac:spMkLst>
        </pc:spChg>
        <pc:grpChg chg="add del">
          <ac:chgData name="Phil Jeon(전필준)" userId="ff40bdec-9c19-4085-b494-972b854745bb" providerId="ADAL" clId="{94C6C076-4F6C-492C-ABC2-27B89A4CFD79}" dt="2022-01-21T02:11:52.194" v="2638" actId="478"/>
          <ac:grpSpMkLst>
            <pc:docMk/>
            <pc:sldMk cId="654596555" sldId="260"/>
            <ac:grpSpMk id="30" creationId="{D5A0DC7E-BAA5-4E7D-9FBD-62F0FBDA69D8}"/>
          </ac:grpSpMkLst>
        </pc:grpChg>
        <pc:grpChg chg="add del">
          <ac:chgData name="Phil Jeon(전필준)" userId="ff40bdec-9c19-4085-b494-972b854745bb" providerId="ADAL" clId="{94C6C076-4F6C-492C-ABC2-27B89A4CFD79}" dt="2022-01-21T02:14:30.497" v="2830" actId="478"/>
          <ac:grpSpMkLst>
            <pc:docMk/>
            <pc:sldMk cId="654596555" sldId="260"/>
            <ac:grpSpMk id="65" creationId="{C6BFE695-B0B9-4F0C-8786-B031B7190966}"/>
          </ac:grpSpMkLst>
        </pc:grpChg>
        <pc:grpChg chg="add del mod">
          <ac:chgData name="Phil Jeon(전필준)" userId="ff40bdec-9c19-4085-b494-972b854745bb" providerId="ADAL" clId="{94C6C076-4F6C-492C-ABC2-27B89A4CFD79}" dt="2022-01-21T04:52:33.329" v="5057" actId="165"/>
          <ac:grpSpMkLst>
            <pc:docMk/>
            <pc:sldMk cId="654596555" sldId="260"/>
            <ac:grpSpMk id="117" creationId="{5B52F39B-934E-4186-956E-EF934DAFACFE}"/>
          </ac:grpSpMkLst>
        </pc:grp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5" creationId="{649BC046-AD8E-4BEE-AEDF-097D77579630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6" creationId="{90C1E4AF-5B22-428E-B6EC-AC29E1E17B14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7" creationId="{DF47D347-E80D-457C-9C00-51CC1F06EF75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8" creationId="{E74F2652-02BB-4818-96CB-4215E0F46B69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9" creationId="{23CFDF9B-2849-495C-80A0-D0716580D131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1" creationId="{29BE453F-7A13-42B1-93C0-1B36B481C02B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2" creationId="{DA22641C-0759-42F6-9DD8-F85C617F622F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3" creationId="{A8C3A88B-EBF0-4779-BA54-72F58C6C4E82}"/>
          </ac:cxnSpMkLst>
        </pc:cxnChg>
        <pc:cxnChg chg="add del">
          <ac:chgData name="Phil Jeon(전필준)" userId="ff40bdec-9c19-4085-b494-972b854745bb" providerId="ADAL" clId="{94C6C076-4F6C-492C-ABC2-27B89A4CFD79}" dt="2022-01-21T02:11:56.785" v="2641" actId="478"/>
          <ac:cxnSpMkLst>
            <pc:docMk/>
            <pc:sldMk cId="654596555" sldId="260"/>
            <ac:cxnSpMk id="23" creationId="{74F9A789-F2FC-4E88-9A54-DE7F9ADA2B1B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28" creationId="{6E487ABC-0588-41AA-AE3C-060F18E8D224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29" creationId="{2972554D-07A3-4B5E-B32C-82AD84A0AA21}"/>
          </ac:cxnSpMkLst>
        </pc:cxnChg>
        <pc:cxnChg chg="add del mod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3" creationId="{8BAB9D33-58CB-4D27-9291-39FB96003421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4" creationId="{48EA095F-8B1F-4D1A-A570-A24E60398E2E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6" creationId="{BC42AF65-3CC3-406B-AEBE-ED6F64A30C37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8" creationId="{EDA99950-177A-4FA7-9111-01308999C433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0" creationId="{B41AA166-7604-46B4-ACFD-E974E6F0B384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8" creationId="{ECAFF1CB-3CF4-47FA-89E4-8EFDA9350DC1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9" creationId="{8EE54308-793D-4411-B556-17374F2DCDDC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50" creationId="{3CCF4B17-4BC0-40F6-9575-47C2F2B3984C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58" creationId="{48ED1AFA-8FE9-4748-8151-200A29DB2F4A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63" creationId="{7F26F5A5-A10A-41CD-9C28-D01AF58E436D}"/>
          </ac:cxnSpMkLst>
        </pc:cxnChg>
        <pc:cxnChg chg="add del mod">
          <ac:chgData name="Phil Jeon(전필준)" userId="ff40bdec-9c19-4085-b494-972b854745bb" providerId="ADAL" clId="{94C6C076-4F6C-492C-ABC2-27B89A4CFD79}" dt="2022-01-21T04:50:34.725" v="4892" actId="478"/>
          <ac:cxnSpMkLst>
            <pc:docMk/>
            <pc:sldMk cId="654596555" sldId="260"/>
            <ac:cxnSpMk id="64" creationId="{82068313-37F2-478F-B3E4-D1A7DE1D991A}"/>
          </ac:cxnSpMkLst>
        </pc:cxnChg>
        <pc:cxnChg chg="add del mod">
          <ac:chgData name="Phil Jeon(전필준)" userId="ff40bdec-9c19-4085-b494-972b854745bb" providerId="ADAL" clId="{94C6C076-4F6C-492C-ABC2-27B89A4CFD79}" dt="2022-01-21T02:14:32.775" v="2832" actId="478"/>
          <ac:cxnSpMkLst>
            <pc:docMk/>
            <pc:sldMk cId="654596555" sldId="260"/>
            <ac:cxnSpMk id="68" creationId="{B2DC537C-966F-478B-9567-0EEA5D2D30DE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69" creationId="{4D6BDFE2-C783-41B9-83DC-973EA9E5C78B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71" creationId="{5449FFBD-E7E9-45F8-81F1-06D6419B86E8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73" creationId="{14E7DF3D-B4EA-44EE-B353-804270B5D52F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7" creationId="{0064C1C2-AEF4-443C-B8A5-09E9852EA557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8" creationId="{FFB98854-537A-4DF1-8AC9-3F56430B338A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9" creationId="{C92ACEBF-FC6C-4DC2-989F-D423C496D980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87" creationId="{1F0BA881-AB84-4311-BE9B-BB8B505CAAA9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2" creationId="{AEC0BECA-EBEA-45B9-A456-DB9ACCDD0F21}"/>
          </ac:cxnSpMkLst>
        </pc:cxnChg>
        <pc:cxnChg chg="add del mod">
          <ac:chgData name="Phil Jeon(전필준)" userId="ff40bdec-9c19-4085-b494-972b854745bb" providerId="ADAL" clId="{94C6C076-4F6C-492C-ABC2-27B89A4CFD79}" dt="2022-01-21T04:50:28.893" v="4889" actId="478"/>
          <ac:cxnSpMkLst>
            <pc:docMk/>
            <pc:sldMk cId="654596555" sldId="260"/>
            <ac:cxnSpMk id="93" creationId="{F09EB570-8A20-414D-96A3-CE633587C176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4" creationId="{C0969FD3-0C28-4680-B54F-2EA5D2B692B2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6" creationId="{A965A696-101E-4620-82AD-5C5D7A9D2E53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8" creationId="{55CC2B21-E227-4F82-BCB5-EB6D2BA06730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100" creationId="{DC42CDE6-FCC6-428B-B446-7ABE437D1F39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3" creationId="{049905C5-705D-4DFD-B263-1597FF54F13F}"/>
          </ac:cxnSpMkLst>
        </pc:cxnChg>
        <pc:cxnChg chg="add del mod">
          <ac:chgData name="Phil Jeon(전필준)" userId="ff40bdec-9c19-4085-b494-972b854745bb" providerId="ADAL" clId="{94C6C076-4F6C-492C-ABC2-27B89A4CFD79}" dt="2022-01-21T04:43:14.099" v="4505" actId="478"/>
          <ac:cxnSpMkLst>
            <pc:docMk/>
            <pc:sldMk cId="654596555" sldId="260"/>
            <ac:cxnSpMk id="105" creationId="{2D541E29-036D-4DF7-8E5A-5ECBD29EEDF6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7" creationId="{4F6712A2-A8E9-4EEE-8908-0794F179D946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8" creationId="{194B0685-CC9A-4738-81DD-AC9479B67F45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9" creationId="{FE787720-C365-4D5E-8C5E-32B609768329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10" creationId="{E4CAD726-9833-4914-933E-0A3F37977C22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11" creationId="{16697C28-E61F-4664-B500-775A942CC4CA}"/>
          </ac:cxnSpMkLst>
        </pc:cxnChg>
        <pc:cxnChg chg="add del mod">
          <ac:chgData name="Phil Jeon(전필준)" userId="ff40bdec-9c19-4085-b494-972b854745bb" providerId="ADAL" clId="{94C6C076-4F6C-492C-ABC2-27B89A4CFD79}" dt="2022-01-21T04:45:23.941" v="4527" actId="478"/>
          <ac:cxnSpMkLst>
            <pc:docMk/>
            <pc:sldMk cId="654596555" sldId="260"/>
            <ac:cxnSpMk id="113" creationId="{803A1A63-1E9B-484A-B116-2D53E85BB9D4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19" creationId="{DC55A1F6-61D2-4EAA-9558-2789B9777FEA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0" creationId="{9E4955AA-046D-496E-A6DD-F463D4A6B18C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2" creationId="{8AB044FF-3EFF-493E-855A-93A323A8D9F0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3" creationId="{BB13094D-57F4-4127-9514-2B94279F72A7}"/>
          </ac:cxnSpMkLst>
        </pc:cxnChg>
        <pc:cxnChg chg="add mod">
          <ac:chgData name="Phil Jeon(전필준)" userId="ff40bdec-9c19-4085-b494-972b854745bb" providerId="ADAL" clId="{94C6C076-4F6C-492C-ABC2-27B89A4CFD79}" dt="2022-01-21T05:01:41.050" v="5309" actId="1076"/>
          <ac:cxnSpMkLst>
            <pc:docMk/>
            <pc:sldMk cId="654596555" sldId="260"/>
            <ac:cxnSpMk id="128" creationId="{6A0B8536-EB5A-4C95-AA4A-2CDA7AB10E3B}"/>
          </ac:cxnSpMkLst>
        </pc:cxnChg>
      </pc:sldChg>
      <pc:sldChg chg="del">
        <pc:chgData name="Phil Jeon(전필준)" userId="ff40bdec-9c19-4085-b494-972b854745bb" providerId="ADAL" clId="{94C6C076-4F6C-492C-ABC2-27B89A4CFD79}" dt="2022-01-21T06:40:47.829" v="7335" actId="2696"/>
        <pc:sldMkLst>
          <pc:docMk/>
          <pc:sldMk cId="322371994" sldId="261"/>
        </pc:sldMkLst>
      </pc:sldChg>
      <pc:sldChg chg="delSp del">
        <pc:chgData name="Phil Jeon(전필준)" userId="ff40bdec-9c19-4085-b494-972b854745bb" providerId="ADAL" clId="{94C6C076-4F6C-492C-ABC2-27B89A4CFD79}" dt="2022-01-21T06:52:37.568" v="7746" actId="2696"/>
        <pc:sldMkLst>
          <pc:docMk/>
          <pc:sldMk cId="3525150835" sldId="262"/>
        </pc:sldMkLst>
        <pc:spChg chg="del">
          <ac:chgData name="Phil Jeon(전필준)" userId="ff40bdec-9c19-4085-b494-972b854745bb" providerId="ADAL" clId="{94C6C076-4F6C-492C-ABC2-27B89A4CFD79}" dt="2022-01-21T06:40:58.694" v="7337"/>
          <ac:spMkLst>
            <pc:docMk/>
            <pc:sldMk cId="3525150835" sldId="262"/>
            <ac:spMk id="16" creationId="{390886ED-D30C-4E13-83CB-45FD6098E411}"/>
          </ac:spMkLst>
        </pc:spChg>
        <pc:grpChg chg="del">
          <ac:chgData name="Phil Jeon(전필준)" userId="ff40bdec-9c19-4085-b494-972b854745bb" providerId="ADAL" clId="{94C6C076-4F6C-492C-ABC2-27B89A4CFD79}" dt="2022-01-21T06:40:58.694" v="7337"/>
          <ac:grpSpMkLst>
            <pc:docMk/>
            <pc:sldMk cId="3525150835" sldId="262"/>
            <ac:grpSpMk id="4" creationId="{F6F4ACDB-EEFB-495D-AA77-C7E224CAC544}"/>
          </ac:grpSpMkLst>
        </pc:grpChg>
      </pc:sldChg>
      <pc:sldChg chg="addSp delSp modSp ord">
        <pc:chgData name="Phil Jeon(전필준)" userId="ff40bdec-9c19-4085-b494-972b854745bb" providerId="ADAL" clId="{94C6C076-4F6C-492C-ABC2-27B89A4CFD79}" dt="2022-01-24T06:09:01.848" v="13126" actId="1076"/>
        <pc:sldMkLst>
          <pc:docMk/>
          <pc:sldMk cId="3022277525" sldId="263"/>
        </pc:sldMkLst>
        <pc:spChg chg="mod">
          <ac:chgData name="Phil Jeon(전필준)" userId="ff40bdec-9c19-4085-b494-972b854745bb" providerId="ADAL" clId="{94C6C076-4F6C-492C-ABC2-27B89A4CFD79}" dt="2022-01-24T02:52:29.157" v="9536" actId="1076"/>
          <ac:spMkLst>
            <pc:docMk/>
            <pc:sldMk cId="3022277525" sldId="263"/>
            <ac:spMk id="2" creationId="{4575C1C0-47DC-46C7-92E7-2FFC316DE11C}"/>
          </ac:spMkLst>
        </pc:spChg>
        <pc:spChg chg="add del mod">
          <ac:chgData name="Phil Jeon(전필준)" userId="ff40bdec-9c19-4085-b494-972b854745bb" providerId="ADAL" clId="{94C6C076-4F6C-492C-ABC2-27B89A4CFD79}" dt="2022-01-24T02:26:05.154" v="8999" actId="478"/>
          <ac:spMkLst>
            <pc:docMk/>
            <pc:sldMk cId="3022277525" sldId="263"/>
            <ac:spMk id="8" creationId="{AF9BB10F-3A3F-45BA-BEAA-7E1FB8CC9452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4" creationId="{8B2F7C64-33DD-4947-A04A-E96810FE00AC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5" creationId="{5DA5D199-B5E1-43E7-8FC5-52DA8C4C6FA7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8" creationId="{523C100E-6046-4790-BE46-53B23B6A6747}"/>
          </ac:spMkLst>
        </pc:spChg>
        <pc:spChg chg="add mod or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19" creationId="{11F1605E-62C2-489F-840E-2B1E0612A67B}"/>
          </ac:spMkLst>
        </pc:spChg>
        <pc:spChg chg="add del mod ord">
          <ac:chgData name="Phil Jeon(전필준)" userId="ff40bdec-9c19-4085-b494-972b854745bb" providerId="ADAL" clId="{94C6C076-4F6C-492C-ABC2-27B89A4CFD79}" dt="2022-01-24T02:33:42.314" v="9306" actId="478"/>
          <ac:spMkLst>
            <pc:docMk/>
            <pc:sldMk cId="3022277525" sldId="263"/>
            <ac:spMk id="20" creationId="{FFF00656-FCEC-4737-B885-03CCDAEF6614}"/>
          </ac:spMkLst>
        </pc:spChg>
        <pc:spChg chg="add mod">
          <ac:chgData name="Phil Jeon(전필준)" userId="ff40bdec-9c19-4085-b494-972b854745bb" providerId="ADAL" clId="{94C6C076-4F6C-492C-ABC2-27B89A4CFD79}" dt="2022-01-24T02:27:42.626" v="9047" actId="1076"/>
          <ac:spMkLst>
            <pc:docMk/>
            <pc:sldMk cId="3022277525" sldId="263"/>
            <ac:spMk id="21" creationId="{4F45097B-79F2-4FF5-9FC2-1B2656D3BCBD}"/>
          </ac:spMkLst>
        </pc:spChg>
        <pc:spChg chg="add mod">
          <ac:chgData name="Phil Jeon(전필준)" userId="ff40bdec-9c19-4085-b494-972b854745bb" providerId="ADAL" clId="{94C6C076-4F6C-492C-ABC2-27B89A4CFD79}" dt="2022-01-24T02:33:04.473" v="9288" actId="1035"/>
          <ac:spMkLst>
            <pc:docMk/>
            <pc:sldMk cId="3022277525" sldId="263"/>
            <ac:spMk id="22" creationId="{FB8CB9D8-563D-4451-818E-CAE6FFF377FD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3" creationId="{4344D68D-C5C1-48ED-B342-65CCECB580AC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4" creationId="{1586AFBF-3AAA-4803-9697-9306264842EF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5" creationId="{4663AC7B-ABE9-4031-B6A9-6A88D85BB093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6" creationId="{DE39F987-D7BB-40A6-A147-B1799F050974}"/>
          </ac:spMkLst>
        </pc:spChg>
        <pc:spChg chg="add mod">
          <ac:chgData name="Phil Jeon(전필준)" userId="ff40bdec-9c19-4085-b494-972b854745bb" providerId="ADAL" clId="{94C6C076-4F6C-492C-ABC2-27B89A4CFD79}" dt="2022-01-24T02:33:05.621" v="9289" actId="1035"/>
          <ac:spMkLst>
            <pc:docMk/>
            <pc:sldMk cId="3022277525" sldId="263"/>
            <ac:spMk id="27" creationId="{E7112E1C-7BED-408E-AB83-0A7EC7E6DB00}"/>
          </ac:spMkLst>
        </pc:spChg>
        <pc:spChg chg="add mod">
          <ac:chgData name="Phil Jeon(전필준)" userId="ff40bdec-9c19-4085-b494-972b854745bb" providerId="ADAL" clId="{94C6C076-4F6C-492C-ABC2-27B89A4CFD79}" dt="2022-01-24T02:33:06.477" v="9290" actId="1035"/>
          <ac:spMkLst>
            <pc:docMk/>
            <pc:sldMk cId="3022277525" sldId="263"/>
            <ac:spMk id="28" creationId="{36B3467C-BC1D-42ED-A10B-D47E28043E55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29" creationId="{E1B4A51D-3A69-4EE7-8378-2ABAE19E7C43}"/>
          </ac:spMkLst>
        </pc:spChg>
        <pc:spChg chg="add del mod">
          <ac:chgData name="Phil Jeon(전필준)" userId="ff40bdec-9c19-4085-b494-972b854745bb" providerId="ADAL" clId="{94C6C076-4F6C-492C-ABC2-27B89A4CFD79}" dt="2022-01-24T02:33:45.577" v="9307" actId="478"/>
          <ac:spMkLst>
            <pc:docMk/>
            <pc:sldMk cId="3022277525" sldId="263"/>
            <ac:spMk id="30" creationId="{D64EF7E5-AF3E-472F-A31B-C9EFC37FEB59}"/>
          </ac:spMkLst>
        </pc:spChg>
        <pc:spChg chg="add del mod">
          <ac:chgData name="Phil Jeon(전필준)" userId="ff40bdec-9c19-4085-b494-972b854745bb" providerId="ADAL" clId="{94C6C076-4F6C-492C-ABC2-27B89A4CFD79}" dt="2022-01-24T02:28:39.440" v="9059" actId="478"/>
          <ac:spMkLst>
            <pc:docMk/>
            <pc:sldMk cId="3022277525" sldId="263"/>
            <ac:spMk id="31" creationId="{30DBAF8E-F5AA-4867-A950-C68D055771A3}"/>
          </ac:spMkLst>
        </pc:spChg>
        <pc:spChg chg="add mod topLvl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35" creationId="{A98F49A2-3B8A-4D30-927E-E2040E31ABF5}"/>
          </ac:spMkLst>
        </pc:spChg>
        <pc:spChg chg="add mod topLvl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36" creationId="{5C216052-F55C-4FB4-8A7A-78A562AFB01D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2" creationId="{CD81B046-91DD-40A7-899F-8DE3B8D32D94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3" creationId="{0A8311BF-A208-4B88-B06E-4A64A6C56794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4" creationId="{C8ED2E2B-74D0-46AC-8B8B-F8564AD4B536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5" creationId="{76B80B29-9AE9-438A-A717-FA9F486EEE6B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6" creationId="{BC672058-A199-4D10-B144-4D2424092203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7" creationId="{C5CCB7E5-8676-426B-AB08-82306FE45E80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8" creationId="{8F3AEAB5-02E8-4678-AF6D-77483B276BEB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9" creationId="{4391B65D-505D-4E64-B1F1-059CB1DECC27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0" creationId="{38CE0406-3D84-48CA-9F19-10BB9E59E390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1" creationId="{11B9EF91-E736-4DC5-A5AE-E57CD02EA063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2" creationId="{7BBC4E81-0B52-4045-9914-3AD97430B90B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54" creationId="{DFD61433-8019-4450-AFF7-95A78A5161CF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55" creationId="{CA1EA3A5-5ADC-40F8-939E-32323777CBF9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6" creationId="{0979618D-91D1-4A4D-BA9E-15BE447F689C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7" creationId="{388A373A-CEBB-458E-8E90-9633F6A85F75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8" creationId="{2B13562C-8B01-48B9-AF8B-6051B7149380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9" creationId="{3A884C99-83B6-422F-867A-2AE778F9A97D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0" creationId="{A9F35D21-52F9-464F-90FC-D15E0E47BCF2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1" creationId="{DF553CD9-0E1F-44C8-95C6-280163FC9017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2" creationId="{5531752F-EA0C-4FE2-9E25-ADF384857BEE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3" creationId="{588BF64B-FE8C-4737-B0E3-3B3F01B4BAD9}"/>
          </ac:spMkLst>
        </pc:spChg>
        <pc:spChg chg="add mod">
          <ac:chgData name="Phil Jeon(전필준)" userId="ff40bdec-9c19-4085-b494-972b854745bb" providerId="ADAL" clId="{94C6C076-4F6C-492C-ABC2-27B89A4CFD79}" dt="2022-01-24T02:37:22.885" v="9456" actId="1076"/>
          <ac:spMkLst>
            <pc:docMk/>
            <pc:sldMk cId="3022277525" sldId="263"/>
            <ac:spMk id="77" creationId="{2EEF3375-1D03-4791-A83E-726ECAD31828}"/>
          </ac:spMkLst>
        </pc:spChg>
        <pc:spChg chg="add mod">
          <ac:chgData name="Phil Jeon(전필준)" userId="ff40bdec-9c19-4085-b494-972b854745bb" providerId="ADAL" clId="{94C6C076-4F6C-492C-ABC2-27B89A4CFD79}" dt="2022-01-24T02:37:37.166" v="9460" actId="20577"/>
          <ac:spMkLst>
            <pc:docMk/>
            <pc:sldMk cId="3022277525" sldId="263"/>
            <ac:spMk id="78" creationId="{7F141A09-1829-49FC-B3B6-28B7A66433F8}"/>
          </ac:spMkLst>
        </pc:spChg>
        <pc:spChg chg="add del mod">
          <ac:chgData name="Phil Jeon(전필준)" userId="ff40bdec-9c19-4085-b494-972b854745bb" providerId="ADAL" clId="{94C6C076-4F6C-492C-ABC2-27B89A4CFD79}" dt="2022-01-24T02:38:11.416" v="9463" actId="478"/>
          <ac:spMkLst>
            <pc:docMk/>
            <pc:sldMk cId="3022277525" sldId="263"/>
            <ac:spMk id="79" creationId="{3778341F-5990-4163-B691-2FD6F5478102}"/>
          </ac:spMkLst>
        </pc:spChg>
        <pc:spChg chg="add del mod">
          <ac:chgData name="Phil Jeon(전필준)" userId="ff40bdec-9c19-4085-b494-972b854745bb" providerId="ADAL" clId="{94C6C076-4F6C-492C-ABC2-27B89A4CFD79}" dt="2022-01-24T02:38:51.669" v="9470" actId="478"/>
          <ac:spMkLst>
            <pc:docMk/>
            <pc:sldMk cId="3022277525" sldId="263"/>
            <ac:spMk id="84" creationId="{667CEA97-F65A-4F85-A262-81913F8FC175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5" creationId="{36D3735E-460F-44E1-8983-924FC210E291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6" creationId="{284F8228-D73E-490A-8FA5-66ECE2E55F66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7" creationId="{6241178B-F188-4351-9E61-4C20824AD5E9}"/>
          </ac:spMkLst>
        </pc:spChg>
        <pc:spChg chg="add mod">
          <ac:chgData name="Phil Jeon(전필준)" userId="ff40bdec-9c19-4085-b494-972b854745bb" providerId="ADAL" clId="{94C6C076-4F6C-492C-ABC2-27B89A4CFD79}" dt="2022-01-24T06:09:01.848" v="13126" actId="1076"/>
          <ac:spMkLst>
            <pc:docMk/>
            <pc:sldMk cId="3022277525" sldId="263"/>
            <ac:spMk id="88" creationId="{7577D826-DF47-45DC-9390-CA7F2A7A28F4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9" creationId="{39FC839A-357F-4737-90CB-924DFE4A53E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0" creationId="{F79F20A3-B784-46C2-BA54-7DB104CB526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1" creationId="{1107CBE3-A49D-4831-B9B2-C284F26471F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2" creationId="{478F4061-2405-465C-89C1-3627345EA6E1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3" creationId="{22D17554-B650-4D2B-AE59-ABFC32BF411E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4" creationId="{1230DE1B-536F-45D0-9A8C-44A4F3D9D725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5" creationId="{10360B84-42DB-43BF-93B3-95A95177B3F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6" creationId="{ED762F65-8BF6-424B-9AC4-B59CE9C6A59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7" creationId="{F95EFD19-0011-456E-BD97-C6139F18158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8" creationId="{58B937F5-A58C-48E6-BFC9-B845FA185805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9" creationId="{E7B3DF6A-F6E8-4329-B61E-449F4628DC3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0" creationId="{8B1A3822-8FF9-4221-81FD-01B7350EB5E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1" creationId="{D2E60BFD-A8F4-4F67-8477-BE42459D5456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2" creationId="{2146850D-1D3E-442D-803E-BDF80AD959DF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3" creationId="{634A5C30-4D22-4AE7-A831-89F824421DB1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18" creationId="{9C453AC5-FF78-47C5-B985-16059F9D581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19" creationId="{F9185897-FA28-4F23-8ECD-E3F72357C06F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26" creationId="{3411E5D2-AC84-4345-817F-3D557F584E9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27" creationId="{C4533428-F68B-4D34-AF86-E8E8695637E6}"/>
          </ac:spMkLst>
        </pc:spChg>
        <pc:spChg chg="add mod">
          <ac:chgData name="Phil Jeon(전필준)" userId="ff40bdec-9c19-4085-b494-972b854745bb" providerId="ADAL" clId="{94C6C076-4F6C-492C-ABC2-27B89A4CFD79}" dt="2022-01-24T03:15:31.197" v="10047" actId="1036"/>
          <ac:spMkLst>
            <pc:docMk/>
            <pc:sldMk cId="3022277525" sldId="263"/>
            <ac:spMk id="128" creationId="{A226D09D-BFE6-49F9-A0DF-BEC6BC51D255}"/>
          </ac:spMkLst>
        </pc:spChg>
        <pc:spChg chg="add mod">
          <ac:chgData name="Phil Jeon(전필준)" userId="ff40bdec-9c19-4085-b494-972b854745bb" providerId="ADAL" clId="{94C6C076-4F6C-492C-ABC2-27B89A4CFD79}" dt="2022-01-24T04:32:53.304" v="10098"/>
          <ac:spMkLst>
            <pc:docMk/>
            <pc:sldMk cId="3022277525" sldId="263"/>
            <ac:spMk id="129" creationId="{B37E8CEF-DF6C-4373-A65B-34D2EA96C155}"/>
          </ac:spMkLst>
        </pc:spChg>
        <pc:spChg chg="add mod">
          <ac:chgData name="Phil Jeon(전필준)" userId="ff40bdec-9c19-4085-b494-972b854745bb" providerId="ADAL" clId="{94C6C076-4F6C-492C-ABC2-27B89A4CFD79}" dt="2022-01-24T04:33:04.497" v="10099"/>
          <ac:spMkLst>
            <pc:docMk/>
            <pc:sldMk cId="3022277525" sldId="263"/>
            <ac:spMk id="130" creationId="{854BC36F-E4BF-4399-84D1-3D02F62F237C}"/>
          </ac:spMkLst>
        </pc:spChg>
        <pc:spChg chg="add mod">
          <ac:chgData name="Phil Jeon(전필준)" userId="ff40bdec-9c19-4085-b494-972b854745bb" providerId="ADAL" clId="{94C6C076-4F6C-492C-ABC2-27B89A4CFD79}" dt="2022-01-24T03:15:31.197" v="10047" actId="1036"/>
          <ac:spMkLst>
            <pc:docMk/>
            <pc:sldMk cId="3022277525" sldId="263"/>
            <ac:spMk id="131" creationId="{BC92C13E-9607-4E20-BECF-C11AE1973D7E}"/>
          </ac:spMkLst>
        </pc:spChg>
        <pc:spChg chg="add mod">
          <ac:chgData name="Phil Jeon(전필준)" userId="ff40bdec-9c19-4085-b494-972b854745bb" providerId="ADAL" clId="{94C6C076-4F6C-492C-ABC2-27B89A4CFD79}" dt="2022-01-24T04:34:23.369" v="10136" actId="1076"/>
          <ac:spMkLst>
            <pc:docMk/>
            <pc:sldMk cId="3022277525" sldId="263"/>
            <ac:spMk id="142" creationId="{2BFBB78A-C6C5-498E-8953-37440CF16BFC}"/>
          </ac:spMkLst>
        </pc:spChg>
        <pc:spChg chg="add del mod">
          <ac:chgData name="Phil Jeon(전필준)" userId="ff40bdec-9c19-4085-b494-972b854745bb" providerId="ADAL" clId="{94C6C076-4F6C-492C-ABC2-27B89A4CFD79}" dt="2022-01-24T05:07:34.767" v="10563" actId="478"/>
          <ac:spMkLst>
            <pc:docMk/>
            <pc:sldMk cId="3022277525" sldId="263"/>
            <ac:spMk id="143" creationId="{C24E1D68-EB58-4F12-84A3-5236C0C30F9E}"/>
          </ac:spMkLst>
        </pc:spChg>
        <pc:grpChg chg="add del mod">
          <ac:chgData name="Phil Jeon(전필준)" userId="ff40bdec-9c19-4085-b494-972b854745bb" providerId="ADAL" clId="{94C6C076-4F6C-492C-ABC2-27B89A4CFD79}" dt="2022-01-24T02:24:40.041" v="8936" actId="165"/>
          <ac:grpSpMkLst>
            <pc:docMk/>
            <pc:sldMk cId="3022277525" sldId="263"/>
            <ac:grpSpMk id="4" creationId="{F6F4ACDB-EEFB-495D-AA77-C7E224CAC544}"/>
          </ac:grpSpMkLst>
        </pc:grpChg>
        <pc:grpChg chg="add del mod">
          <ac:chgData name="Phil Jeon(전필준)" userId="ff40bdec-9c19-4085-b494-972b854745bb" providerId="ADAL" clId="{94C6C076-4F6C-492C-ABC2-27B89A4CFD79}" dt="2022-01-24T02:30:50.261" v="9102" actId="165"/>
          <ac:grpSpMkLst>
            <pc:docMk/>
            <pc:sldMk cId="3022277525" sldId="263"/>
            <ac:grpSpMk id="41" creationId="{E9C76ECD-13CD-48E0-B7F3-1183E37D95ED}"/>
          </ac:grpSpMkLst>
        </pc:grpChg>
        <pc:grpChg chg="add mod">
          <ac:chgData name="Phil Jeon(전필준)" userId="ff40bdec-9c19-4085-b494-972b854745bb" providerId="ADAL" clId="{94C6C076-4F6C-492C-ABC2-27B89A4CFD79}" dt="2022-01-24T02:33:10.730" v="9296" actId="1035"/>
          <ac:grpSpMkLst>
            <pc:docMk/>
            <pc:sldMk cId="3022277525" sldId="263"/>
            <ac:grpSpMk id="53" creationId="{21C2844C-77CB-468E-BF2F-EDB6D16FB4A8}"/>
          </ac:grpSpMkLst>
        </pc:grpChg>
        <pc:grpChg chg="add mod">
          <ac:chgData name="Phil Jeon(전필준)" userId="ff40bdec-9c19-4085-b494-972b854745bb" providerId="ADAL" clId="{94C6C076-4F6C-492C-ABC2-27B89A4CFD79}" dt="2022-01-24T03:15:09.436" v="10029" actId="164"/>
          <ac:grpSpMkLst>
            <pc:docMk/>
            <pc:sldMk cId="3022277525" sldId="263"/>
            <ac:grpSpMk id="104" creationId="{BDC0B1C8-6508-48F9-BB38-17D2A7B1EAF6}"/>
          </ac:grpSpMkLst>
        </pc:grpChg>
        <pc:grpChg chg="add mod">
          <ac:chgData name="Phil Jeon(전필준)" userId="ff40bdec-9c19-4085-b494-972b854745bb" providerId="ADAL" clId="{94C6C076-4F6C-492C-ABC2-27B89A4CFD79}" dt="2022-01-24T03:15:31.197" v="10047" actId="1036"/>
          <ac:grpSpMkLst>
            <pc:docMk/>
            <pc:sldMk cId="3022277525" sldId="263"/>
            <ac:grpSpMk id="132" creationId="{57529165-6D33-453A-A087-D996E0036D14}"/>
          </ac:grpSpMkLst>
        </pc:grp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5" creationId="{649BC046-AD8E-4BEE-AEDF-097D77579630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6" creationId="{90C1E4AF-5B22-428E-B6EC-AC29E1E17B14}"/>
          </ac:cxnSpMkLst>
        </pc:cxnChg>
        <pc:cxnChg chg="del mod topLvl">
          <ac:chgData name="Phil Jeon(전필준)" userId="ff40bdec-9c19-4085-b494-972b854745bb" providerId="ADAL" clId="{94C6C076-4F6C-492C-ABC2-27B89A4CFD79}" dt="2022-01-24T02:26:37.358" v="9007" actId="478"/>
          <ac:cxnSpMkLst>
            <pc:docMk/>
            <pc:sldMk cId="3022277525" sldId="263"/>
            <ac:cxnSpMk id="7" creationId="{DF47D347-E80D-457C-9C00-51CC1F06EF75}"/>
          </ac:cxnSpMkLst>
        </pc:cxnChg>
        <pc:cxnChg chg="add del mod">
          <ac:chgData name="Phil Jeon(전필준)" userId="ff40bdec-9c19-4085-b494-972b854745bb" providerId="ADAL" clId="{94C6C076-4F6C-492C-ABC2-27B89A4CFD79}" dt="2022-01-24T02:24:27.936" v="8931" actId="478"/>
          <ac:cxnSpMkLst>
            <pc:docMk/>
            <pc:sldMk cId="3022277525" sldId="263"/>
            <ac:cxnSpMk id="9" creationId="{23CFDF9B-2849-495C-80A0-D0716580D131}"/>
          </ac:cxnSpMkLst>
        </pc:cxnChg>
        <pc:cxnChg chg="del mod topLvl">
          <ac:chgData name="Phil Jeon(전필준)" userId="ff40bdec-9c19-4085-b494-972b854745bb" providerId="ADAL" clId="{94C6C076-4F6C-492C-ABC2-27B89A4CFD79}" dt="2022-01-24T02:26:36.862" v="9006" actId="478"/>
          <ac:cxnSpMkLst>
            <pc:docMk/>
            <pc:sldMk cId="3022277525" sldId="263"/>
            <ac:cxnSpMk id="10" creationId="{161293C0-2E36-419E-BE6D-F6DF5BB0E6B8}"/>
          </ac:cxnSpMkLst>
        </pc:cxnChg>
        <pc:cxnChg chg="del mod topLvl">
          <ac:chgData name="Phil Jeon(전필준)" userId="ff40bdec-9c19-4085-b494-972b854745bb" providerId="ADAL" clId="{94C6C076-4F6C-492C-ABC2-27B89A4CFD79}" dt="2022-01-24T02:26:36.205" v="9005" actId="478"/>
          <ac:cxnSpMkLst>
            <pc:docMk/>
            <pc:sldMk cId="3022277525" sldId="263"/>
            <ac:cxnSpMk id="11" creationId="{50020EFF-1472-4375-93B3-FBC531B4D37A}"/>
          </ac:cxnSpMkLst>
        </pc:cxnChg>
        <pc:cxnChg chg="del mod topLvl">
          <ac:chgData name="Phil Jeon(전필준)" userId="ff40bdec-9c19-4085-b494-972b854745bb" providerId="ADAL" clId="{94C6C076-4F6C-492C-ABC2-27B89A4CFD79}" dt="2022-01-24T02:26:38.685" v="9009" actId="478"/>
          <ac:cxnSpMkLst>
            <pc:docMk/>
            <pc:sldMk cId="3022277525" sldId="263"/>
            <ac:cxnSpMk id="12" creationId="{E728F20E-1901-4FB1-9DC9-6821BFFD8407}"/>
          </ac:cxnSpMkLst>
        </pc:cxnChg>
        <pc:cxnChg chg="del mod topLvl">
          <ac:chgData name="Phil Jeon(전필준)" userId="ff40bdec-9c19-4085-b494-972b854745bb" providerId="ADAL" clId="{94C6C076-4F6C-492C-ABC2-27B89A4CFD79}" dt="2022-01-24T02:26:37.987" v="9008" actId="478"/>
          <ac:cxnSpMkLst>
            <pc:docMk/>
            <pc:sldMk cId="3022277525" sldId="263"/>
            <ac:cxnSpMk id="13" creationId="{8D7F7971-C741-42AA-8129-5C52C58DB586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16" creationId="{C37C93A4-ACC3-4820-908E-D8B22ADB8858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17" creationId="{B9DC8E13-8A44-489C-80F5-E212C02703A5}"/>
          </ac:cxnSpMkLst>
        </pc:cxnChg>
        <pc:cxnChg chg="add del mod">
          <ac:chgData name="Phil Jeon(전필준)" userId="ff40bdec-9c19-4085-b494-972b854745bb" providerId="ADAL" clId="{94C6C076-4F6C-492C-ABC2-27B89A4CFD79}" dt="2022-01-24T02:28:54.626" v="9062" actId="478"/>
          <ac:cxnSpMkLst>
            <pc:docMk/>
            <pc:sldMk cId="3022277525" sldId="263"/>
            <ac:cxnSpMk id="33" creationId="{ED359DD2-513D-443C-B2FA-90A2CD11D21F}"/>
          </ac:cxnSpMkLst>
        </pc:cxnChg>
        <pc:cxnChg chg="add del mod topLvl">
          <ac:chgData name="Phil Jeon(전필준)" userId="ff40bdec-9c19-4085-b494-972b854745bb" providerId="ADAL" clId="{94C6C076-4F6C-492C-ABC2-27B89A4CFD79}" dt="2022-01-24T02:30:52.517" v="9103" actId="478"/>
          <ac:cxnSpMkLst>
            <pc:docMk/>
            <pc:sldMk cId="3022277525" sldId="263"/>
            <ac:cxnSpMk id="38" creationId="{E958EFE3-9A6B-4944-8634-B22F2A228CB7}"/>
          </ac:cxnSpMkLst>
        </pc:cxnChg>
        <pc:cxnChg chg="add del mod topLvl">
          <ac:chgData name="Phil Jeon(전필준)" userId="ff40bdec-9c19-4085-b494-972b854745bb" providerId="ADAL" clId="{94C6C076-4F6C-492C-ABC2-27B89A4CFD79}" dt="2022-01-24T02:30:53.815" v="9104" actId="478"/>
          <ac:cxnSpMkLst>
            <pc:docMk/>
            <pc:sldMk cId="3022277525" sldId="263"/>
            <ac:cxnSpMk id="40" creationId="{7AE9A84E-304E-4048-83E7-1774F86E40FE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5" creationId="{5BE9FA08-8E77-4A76-B4E2-E91526AD6722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6" creationId="{5BA5C003-8F0E-44A5-A65F-A1F0E9610AB5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8" creationId="{2C17377C-77F8-4E24-8159-DB7636818CC9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0" creationId="{42B4D5F2-8046-432E-8148-AB487C4BB827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1" creationId="{27D7C0C5-20A6-4D2E-A704-B5BE56CA5A36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2" creationId="{08E78EBC-8301-4F10-9E11-4F89B368F635}"/>
          </ac:cxnSpMkLst>
        </pc:cxnChg>
        <pc:cxnChg chg="add del mod">
          <ac:chgData name="Phil Jeon(전필준)" userId="ff40bdec-9c19-4085-b494-972b854745bb" providerId="ADAL" clId="{94C6C076-4F6C-492C-ABC2-27B89A4CFD79}" dt="2022-01-24T02:38:27.641" v="9466" actId="478"/>
          <ac:cxnSpMkLst>
            <pc:docMk/>
            <pc:sldMk cId="3022277525" sldId="263"/>
            <ac:cxnSpMk id="81" creationId="{8A145AFF-948C-4091-B49F-D05CEDD7D18F}"/>
          </ac:cxnSpMkLst>
        </pc:cxnChg>
        <pc:cxnChg chg="add del mod">
          <ac:chgData name="Phil Jeon(전필준)" userId="ff40bdec-9c19-4085-b494-972b854745bb" providerId="ADAL" clId="{94C6C076-4F6C-492C-ABC2-27B89A4CFD79}" dt="2022-01-24T02:38:34.571" v="9468" actId="478"/>
          <ac:cxnSpMkLst>
            <pc:docMk/>
            <pc:sldMk cId="3022277525" sldId="263"/>
            <ac:cxnSpMk id="83" creationId="{479B3102-1DFD-42E9-89D6-D53214A8A9B5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0" creationId="{753E6C9C-BA03-4412-AD79-835AF21998F7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1" creationId="{D7CB7283-D446-409B-8035-38C95BF8CAF4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2" creationId="{6278ED87-DB95-44E5-88CB-D06A19F2B731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3" creationId="{C8F3F912-8EF4-48F4-9166-AEDA8AEE8F27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4" creationId="{5E831EF0-BF42-4B48-B503-471D100B8554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5" creationId="{70792019-8744-4B03-B61F-0457752C1AA8}"/>
          </ac:cxnSpMkLst>
        </pc:cxnChg>
        <pc:cxnChg chg="add mod">
          <ac:chgData name="Phil Jeon(전필준)" userId="ff40bdec-9c19-4085-b494-972b854745bb" providerId="ADAL" clId="{94C6C076-4F6C-492C-ABC2-27B89A4CFD79}" dt="2022-01-24T04:31:52.271" v="10097" actId="1037"/>
          <ac:cxnSpMkLst>
            <pc:docMk/>
            <pc:sldMk cId="3022277525" sldId="263"/>
            <ac:cxnSpMk id="134" creationId="{7989CBFF-205E-4E34-9B2A-15A39556CFDD}"/>
          </ac:cxnSpMkLst>
        </pc:cxnChg>
        <pc:cxnChg chg="add mod">
          <ac:chgData name="Phil Jeon(전필준)" userId="ff40bdec-9c19-4085-b494-972b854745bb" providerId="ADAL" clId="{94C6C076-4F6C-492C-ABC2-27B89A4CFD79}" dt="2022-01-24T04:31:52.271" v="10097" actId="1037"/>
          <ac:cxnSpMkLst>
            <pc:docMk/>
            <pc:sldMk cId="3022277525" sldId="263"/>
            <ac:cxnSpMk id="136" creationId="{E40D5233-4EF8-4252-AC5C-31F5B7C50A15}"/>
          </ac:cxnSpMkLst>
        </pc:cxnChg>
        <pc:cxnChg chg="add mod">
          <ac:chgData name="Phil Jeon(전필준)" userId="ff40bdec-9c19-4085-b494-972b854745bb" providerId="ADAL" clId="{94C6C076-4F6C-492C-ABC2-27B89A4CFD79}" dt="2022-01-24T04:34:08.481" v="10112" actId="208"/>
          <ac:cxnSpMkLst>
            <pc:docMk/>
            <pc:sldMk cId="3022277525" sldId="263"/>
            <ac:cxnSpMk id="139" creationId="{8945918B-9D86-4E53-9DDA-BD07DFB58A36}"/>
          </ac:cxnSpMkLst>
        </pc:cxnChg>
        <pc:cxnChg chg="add mod">
          <ac:chgData name="Phil Jeon(전필준)" userId="ff40bdec-9c19-4085-b494-972b854745bb" providerId="ADAL" clId="{94C6C076-4F6C-492C-ABC2-27B89A4CFD79}" dt="2022-01-24T04:34:08.481" v="10112" actId="208"/>
          <ac:cxnSpMkLst>
            <pc:docMk/>
            <pc:sldMk cId="3022277525" sldId="263"/>
            <ac:cxnSpMk id="141" creationId="{E6FFA717-0A4E-4B50-8767-D9FF80BCF6D7}"/>
          </ac:cxnSpMkLst>
        </pc:cxnChg>
      </pc:sldChg>
      <pc:sldChg chg="addSp delSp modSp add">
        <pc:chgData name="Phil Jeon(전필준)" userId="ff40bdec-9c19-4085-b494-972b854745bb" providerId="ADAL" clId="{94C6C076-4F6C-492C-ABC2-27B89A4CFD79}" dt="2022-01-24T05:46:40.035" v="12178" actId="20577"/>
        <pc:sldMkLst>
          <pc:docMk/>
          <pc:sldMk cId="1902680934" sldId="264"/>
        </pc:sldMkLst>
        <pc:spChg chg="mod">
          <ac:chgData name="Phil Jeon(전필준)" userId="ff40bdec-9c19-4085-b494-972b854745bb" providerId="ADAL" clId="{94C6C076-4F6C-492C-ABC2-27B89A4CFD79}" dt="2022-01-21T05:02:07.366" v="5315"/>
          <ac:spMkLst>
            <pc:docMk/>
            <pc:sldMk cId="1902680934" sldId="264"/>
            <ac:spMk id="2" creationId="{4575C1C0-47DC-46C7-92E7-2FFC316DE11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1" creationId="{731573A8-3587-4B86-A6AB-7BBA7A3B799A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2" creationId="{C606C7A0-E3F2-4037-9740-2C9B5F424F6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3" creationId="{EA212E80-E15E-42BA-9EC9-119244B58CA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4" creationId="{D38772DA-10C3-407B-9149-8022B35DCB63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5" creationId="{8556EC83-8788-4F96-90CA-7199547410F1}"/>
          </ac:spMkLst>
        </pc:spChg>
        <pc:spChg chg="mod">
          <ac:chgData name="Phil Jeon(전필준)" userId="ff40bdec-9c19-4085-b494-972b854745bb" providerId="ADAL" clId="{94C6C076-4F6C-492C-ABC2-27B89A4CFD79}" dt="2022-01-24T05:46:40.035" v="12178" actId="20577"/>
          <ac:spMkLst>
            <pc:docMk/>
            <pc:sldMk cId="1902680934" sldId="264"/>
            <ac:spMk id="46" creationId="{886E0BFE-ED4C-4CAB-B7CB-386D5C769DAB}"/>
          </ac:spMkLst>
        </pc:spChg>
        <pc:spChg chg="add del mod">
          <ac:chgData name="Phil Jeon(전필준)" userId="ff40bdec-9c19-4085-b494-972b854745bb" providerId="ADAL" clId="{94C6C076-4F6C-492C-ABC2-27B89A4CFD79}" dt="2022-01-21T05:03:39.208" v="5335" actId="1076"/>
          <ac:spMkLst>
            <pc:docMk/>
            <pc:sldMk cId="1902680934" sldId="264"/>
            <ac:spMk id="47" creationId="{F77D3BF7-D5A1-4B25-9FCD-99BE53F3A972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1" creationId="{045B6D94-EAF8-4E98-AD92-73A8B19A3681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2" creationId="{D6E291BB-C4B9-47D3-A0D7-F63A0A35FD72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3" creationId="{DD9BE32D-2867-4CEB-A5CD-0D4F19A590DD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4" creationId="{3482B482-C60D-4E9B-A439-B84FA077382A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5" creationId="{E1F0F37B-67AB-41F5-A3EA-B401ED4E803F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6" creationId="{FE6D612C-240F-4BE0-9336-F48F61E66B2D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7" creationId="{D9CC3021-7D09-424B-97F2-385E548D981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9" creationId="{2612EDF3-7646-4461-8A50-59568F27D08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62" creationId="{07E301E0-97CE-41CB-B5C1-FA73E191D629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0" creationId="{9B72B0AF-0F66-409C-BD9E-1D1F4C8CF0B0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2" creationId="{666D2C52-0541-4280-BEBA-0370B04872BC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4" creationId="{6B44CD77-9928-43F9-B4FA-49B993A89914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76" creationId="{4968D36E-C266-4CF7-A983-C5CD8C2F1DC8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0" creationId="{A9E15B36-9DD2-48AB-A216-6B5B232C2752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1" creationId="{7596FE85-3C39-43A8-8270-68874A2621DD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2" creationId="{24BC97DD-95F8-4AD9-A2D4-3E04AE0C4065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3" creationId="{FC08B8EB-7592-4AFF-B8C7-4A59DBC0C6A4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4" creationId="{E2BE2370-37DB-408D-96A5-60371F408ADC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5" creationId="{B5BFBDCE-51A1-412B-B3A2-E9212D77EE1F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6" creationId="{A93C20F3-9FE4-42C4-9B4A-78B941721066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8" creationId="{39331E1F-6382-4C87-B9B2-E90B9517BC4D}"/>
          </ac:spMkLst>
        </pc:spChg>
        <pc:spChg chg="add mod">
          <ac:chgData name="Phil Jeon(전필준)" userId="ff40bdec-9c19-4085-b494-972b854745bb" providerId="ADAL" clId="{94C6C076-4F6C-492C-ABC2-27B89A4CFD79}" dt="2022-01-21T05:03:48.913" v="5337" actId="1076"/>
          <ac:spMkLst>
            <pc:docMk/>
            <pc:sldMk cId="1902680934" sldId="264"/>
            <ac:spMk id="89" creationId="{DFB2EE0B-6D71-4D29-B13B-078307F59668}"/>
          </ac:spMkLst>
        </pc:spChg>
        <pc:spChg chg="mod">
          <ac:chgData name="Phil Jeon(전필준)" userId="ff40bdec-9c19-4085-b494-972b854745bb" providerId="ADAL" clId="{94C6C076-4F6C-492C-ABC2-27B89A4CFD79}" dt="2022-01-21T05:03:33.765" v="5333" actId="1076"/>
          <ac:spMkLst>
            <pc:docMk/>
            <pc:sldMk cId="1902680934" sldId="264"/>
            <ac:spMk id="91" creationId="{E5018A78-A83F-4410-994A-0402A06C3B28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95" creationId="{667E86D7-0E7F-4112-AC23-4CDE6D5C49F9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97" creationId="{0D44B8D6-5ABB-476B-A2AE-B73EE698FBF6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99" creationId="{4B04ABBC-D211-49A8-81AF-E990FE135C99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101" creationId="{EF6B34B1-E911-4631-A9A8-82365B283A9C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2" creationId="{B22E3B3C-CCBC-4F00-83DE-B03F3EE7AA4A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3" creationId="{AE293028-F0E5-4EEB-A646-BD5437259C67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4" creationId="{DB0EEACC-9961-4164-AC61-560650900B2C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5" creationId="{032032A7-566F-4AA7-93E2-9E12C613EA21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6" creationId="{79491F10-1E22-4920-A265-5183E8905FEF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7" creationId="{8E50A42B-B4CD-484A-B7F8-8D62F376FA50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4" creationId="{03A3F3E9-91C1-45A8-9864-89F634ACDC07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5" creationId="{622A64CD-027E-4FE7-A6F1-FBB0C6DE8861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6" creationId="{47471E8C-915F-47C3-BAFA-B29475814193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7" creationId="{413E2740-8894-4C62-8ADB-DDC2EA420F3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129" creationId="{A7D48219-E11A-4BFE-8C22-94074D5ACE79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2" creationId="{3543A011-C183-473D-B08A-46FAD31A4D14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3" creationId="{0F417048-2CE6-4BC0-AD12-56205735EC9C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4" creationId="{B05B650E-7AB8-415E-A0AB-2A30ADAD81F8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5" creationId="{34BD0D07-73FC-4256-8916-485619E17927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6" creationId="{E2856ADE-EBDB-4D83-83A3-04C16C9E8838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7" creationId="{E0C0BA23-BAC3-40CE-B30B-DB9592804F36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9" creationId="{4A70D2FE-D3B9-458A-B88B-E452FDAADE47}"/>
          </ac:spMkLst>
        </pc:spChg>
        <pc:grpChg chg="add del mod">
          <ac:chgData name="Phil Jeon(전필준)" userId="ff40bdec-9c19-4085-b494-972b854745bb" providerId="ADAL" clId="{94C6C076-4F6C-492C-ABC2-27B89A4CFD79}" dt="2022-01-21T06:35:26.468" v="7100" actId="165"/>
          <ac:grpSpMkLst>
            <pc:docMk/>
            <pc:sldMk cId="1902680934" sldId="264"/>
            <ac:grpSpMk id="4" creationId="{BC04AF51-74B5-41BD-8B8A-118131F56B12}"/>
          </ac:grpSpMkLst>
        </pc:grp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8" creationId="{E74F2652-02BB-4818-96CB-4215E0F46B69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40" creationId="{B41AA166-7604-46B4-ACFD-E974E6F0B384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48" creationId="{ECAFF1CB-3CF4-47FA-89E4-8EFDA9350DC1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49" creationId="{8EE54308-793D-4411-B556-17374F2DCDDC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50" creationId="{3CCF4B17-4BC0-40F6-9575-47C2F2B3984C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58" creationId="{48ED1AFA-8FE9-4748-8151-200A29DB2F4A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63" creationId="{7F26F5A5-A10A-41CD-9C28-D01AF58E436D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69" creationId="{4D6BDFE2-C783-41B9-83DC-973EA9E5C78B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71" creationId="{5449FFBD-E7E9-45F8-81F1-06D6419B86E8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73" creationId="{14E7DF3D-B4EA-44EE-B353-804270B5D52F}"/>
          </ac:cxnSpMkLst>
        </pc:cxnChg>
        <pc:cxnChg chg="add mod">
          <ac:chgData name="Phil Jeon(전필준)" userId="ff40bdec-9c19-4085-b494-972b854745bb" providerId="ADAL" clId="{94C6C076-4F6C-492C-ABC2-27B89A4CFD79}" dt="2022-01-21T05:03:48.913" v="5337" actId="1076"/>
          <ac:cxnSpMkLst>
            <pc:docMk/>
            <pc:sldMk cId="1902680934" sldId="264"/>
            <ac:cxnSpMk id="75" creationId="{792D9CD8-1BD8-4331-A7D6-BC9BBDB6C80E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77" creationId="{0064C1C2-AEF4-443C-B8A5-09E9852EA557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78" creationId="{FFB98854-537A-4DF1-8AC9-3F56430B338A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79" creationId="{C92ACEBF-FC6C-4DC2-989F-D423C496D980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87" creationId="{1F0BA881-AB84-4311-BE9B-BB8B505CAAA9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90" creationId="{562CDCB8-383D-4443-A2B7-73BB5C97545A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92" creationId="{AEC0BECA-EBEA-45B9-A456-DB9ACCDD0F21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93" creationId="{33196054-3213-4404-8B60-5AE5120DC032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94" creationId="{C0969FD3-0C28-4680-B54F-2EA5D2B692B2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96" creationId="{A965A696-101E-4620-82AD-5C5D7A9D2E53}"/>
          </ac:cxnSpMkLst>
        </pc:cxnChg>
        <pc:cxnChg chg="del mod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98" creationId="{55CC2B21-E227-4F82-BCB5-EB6D2BA06730}"/>
          </ac:cxnSpMkLst>
        </pc:cxnChg>
        <pc:cxnChg chg="add del 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100" creationId="{DC42CDE6-FCC6-428B-B446-7ABE437D1F39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2" creationId="{D14BB8B3-C073-43FC-837F-117B490C866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3" creationId="{049905C5-705D-4DFD-B263-1597FF54F13F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4" creationId="{5AB68B9D-1306-41F7-B596-C29C6D3C3797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5" creationId="{7D319247-CF5C-4275-B9B1-CFD90DAD8EBB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6" creationId="{A803D973-771F-493E-BC35-66399BA0DCE4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7" creationId="{4F6712A2-A8E9-4EEE-8908-0794F179D946}"/>
          </ac:cxnSpMkLst>
        </pc:cxnChg>
        <pc:cxnChg chg="add del mod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8" creationId="{194B0685-CC9A-4738-81DD-AC9479B67F45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9" creationId="{FE787720-C365-4D5E-8C5E-32B60976832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0" creationId="{E4CAD726-9833-4914-933E-0A3F37977C22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1" creationId="{16697C28-E61F-4664-B500-775A942CC4CA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18" creationId="{2679B64B-01C6-4BB1-B074-19C263B7E908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9" creationId="{DC55A1F6-61D2-4EAA-9558-2789B9777FEA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0" creationId="{9E4955AA-046D-496E-A6DD-F463D4A6B18C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21" creationId="{B1D3A50B-2891-4885-8AF6-B1F4021405F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2" creationId="{8AB044FF-3EFF-493E-855A-93A323A8D9F0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3" creationId="{BB13094D-57F4-4127-9514-2B94279F72A7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128" creationId="{6A0B8536-EB5A-4C95-AA4A-2CDA7AB10E3B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0" creationId="{5DE6421A-A529-4A96-955F-1165E98E22DF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1" creationId="{2F9E3113-62B0-41A6-B108-D22437649BBE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8" creationId="{9681A68C-E717-4BEF-BF91-302FD0837B2F}"/>
          </ac:cxnSpMkLst>
        </pc:cxnChg>
      </pc:sldChg>
      <pc:sldChg chg="delSp modSp add del">
        <pc:chgData name="Phil Jeon(전필준)" userId="ff40bdec-9c19-4085-b494-972b854745bb" providerId="ADAL" clId="{94C6C076-4F6C-492C-ABC2-27B89A4CFD79}" dt="2022-01-21T05:02:02.497" v="5313" actId="2696"/>
        <pc:sldMkLst>
          <pc:docMk/>
          <pc:sldMk cId="3251020466" sldId="264"/>
        </pc:sldMkLst>
        <pc:spChg chg="mod">
          <ac:chgData name="Phil Jeon(전필준)" userId="ff40bdec-9c19-4085-b494-972b854745bb" providerId="ADAL" clId="{94C6C076-4F6C-492C-ABC2-27B89A4CFD79}" dt="2022-01-21T05:02:00.467" v="5312"/>
          <ac:spMkLst>
            <pc:docMk/>
            <pc:sldMk cId="3251020466" sldId="264"/>
            <ac:spMk id="2" creationId="{4575C1C0-47DC-46C7-92E7-2FFC316DE11C}"/>
          </ac:spMkLst>
        </pc:spChg>
        <pc:spChg chg="del">
          <ac:chgData name="Phil Jeon(전필준)" userId="ff40bdec-9c19-4085-b494-972b854745bb" providerId="ADAL" clId="{94C6C076-4F6C-492C-ABC2-27B89A4CFD79}" dt="2022-01-21T05:00:58.599" v="5299" actId="478"/>
          <ac:spMkLst>
            <pc:docMk/>
            <pc:sldMk cId="3251020466" sldId="264"/>
            <ac:spMk id="89" creationId="{A81E2455-4484-4748-81D8-17612206F591}"/>
          </ac:spMkLst>
        </pc:spChg>
      </pc:sldChg>
      <pc:sldChg chg="addSp delSp modSp add">
        <pc:chgData name="Phil Jeon(전필준)" userId="ff40bdec-9c19-4085-b494-972b854745bb" providerId="ADAL" clId="{94C6C076-4F6C-492C-ABC2-27B89A4CFD79}" dt="2022-01-24T06:09:42.546" v="13127" actId="6549"/>
        <pc:sldMkLst>
          <pc:docMk/>
          <pc:sldMk cId="1692725369" sldId="265"/>
        </pc:sldMkLst>
        <pc:spChg chg="mod">
          <ac:chgData name="Phil Jeon(전필준)" userId="ff40bdec-9c19-4085-b494-972b854745bb" providerId="ADAL" clId="{94C6C076-4F6C-492C-ABC2-27B89A4CFD79}" dt="2022-01-24T05:41:44.033" v="11847" actId="20577"/>
          <ac:spMkLst>
            <pc:docMk/>
            <pc:sldMk cId="1692725369" sldId="265"/>
            <ac:spMk id="2" creationId="{4575C1C0-47DC-46C7-92E7-2FFC316DE11C}"/>
          </ac:spMkLst>
        </pc:spChg>
        <pc:spChg chg="del">
          <ac:chgData name="Phil Jeon(전필준)" userId="ff40bdec-9c19-4085-b494-972b854745bb" providerId="ADAL" clId="{94C6C076-4F6C-492C-ABC2-27B89A4CFD79}" dt="2022-01-21T06:41:56.603" v="7377" actId="478"/>
          <ac:spMkLst>
            <pc:docMk/>
            <pc:sldMk cId="1692725369" sldId="265"/>
            <ac:spMk id="41" creationId="{731573A8-3587-4B86-A6AB-7BBA7A3B799A}"/>
          </ac:spMkLst>
        </pc:spChg>
        <pc:spChg chg="mod">
          <ac:chgData name="Phil Jeon(전필준)" userId="ff40bdec-9c19-4085-b494-972b854745bb" providerId="ADAL" clId="{94C6C076-4F6C-492C-ABC2-27B89A4CFD79}" dt="2022-01-24T05:47:28.202" v="12191" actId="1076"/>
          <ac:spMkLst>
            <pc:docMk/>
            <pc:sldMk cId="1692725369" sldId="265"/>
            <ac:spMk id="42" creationId="{C606C7A0-E3F2-4037-9740-2C9B5F424F69}"/>
          </ac:spMkLst>
        </pc:spChg>
        <pc:spChg chg="mod">
          <ac:chgData name="Phil Jeon(전필준)" userId="ff40bdec-9c19-4085-b494-972b854745bb" providerId="ADAL" clId="{94C6C076-4F6C-492C-ABC2-27B89A4CFD79}" dt="2022-01-24T06:09:42.546" v="13127" actId="6549"/>
          <ac:spMkLst>
            <pc:docMk/>
            <pc:sldMk cId="1692725369" sldId="265"/>
            <ac:spMk id="46" creationId="{886E0BFE-ED4C-4CAB-B7CB-386D5C769DAB}"/>
          </ac:spMkLst>
        </pc:spChg>
        <pc:spChg chg="add mod">
          <ac:chgData name="Phil Jeon(전필준)" userId="ff40bdec-9c19-4085-b494-972b854745bb" providerId="ADAL" clId="{94C6C076-4F6C-492C-ABC2-27B89A4CFD79}" dt="2022-01-21T06:42:04.121" v="7378" actId="1076"/>
          <ac:spMkLst>
            <pc:docMk/>
            <pc:sldMk cId="1692725369" sldId="265"/>
            <ac:spMk id="68" creationId="{88310397-87B9-4576-AE7F-EB1E2109AA82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2" creationId="{B22E3B3C-CCBC-4F00-83DE-B03F3EE7AA4A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3" creationId="{AE293028-F0E5-4EEB-A646-BD5437259C67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7" creationId="{8E50A42B-B4CD-484A-B7F8-8D62F376FA50}"/>
          </ac:spMkLst>
        </pc:spChg>
        <pc:spChg chg="mod">
          <ac:chgData name="Phil Jeon(전필준)" userId="ff40bdec-9c19-4085-b494-972b854745bb" providerId="ADAL" clId="{94C6C076-4F6C-492C-ABC2-27B89A4CFD79}" dt="2022-01-21T06:41:08.518" v="7366" actId="1037"/>
          <ac:spMkLst>
            <pc:docMk/>
            <pc:sldMk cId="1692725369" sldId="265"/>
            <ac:spMk id="129" creationId="{A7D48219-E11A-4BFE-8C22-94074D5ACE79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2" creationId="{3543A011-C183-473D-B08A-46FAD31A4D14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3" creationId="{0F417048-2CE6-4BC0-AD12-56205735EC9C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4" creationId="{B05B650E-7AB8-415E-A0AB-2A30ADAD81F8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5" creationId="{34BD0D07-73FC-4256-8916-485619E17927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6" creationId="{E2856ADE-EBDB-4D83-83A3-04C16C9E8838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7" creationId="{E0C0BA23-BAC3-40CE-B30B-DB9592804F36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9" creationId="{4A70D2FE-D3B9-458A-B88B-E452FDAADE47}"/>
          </ac:spMkLst>
        </pc:spChg>
        <pc:grpChg chg="add del mod">
          <ac:chgData name="Phil Jeon(전필준)" userId="ff40bdec-9c19-4085-b494-972b854745bb" providerId="ADAL" clId="{94C6C076-4F6C-492C-ABC2-27B89A4CFD79}" dt="2022-01-21T06:41:35.110" v="7372" actId="165"/>
          <ac:grpSpMkLst>
            <pc:docMk/>
            <pc:sldMk cId="1692725369" sldId="265"/>
            <ac:grpSpMk id="60" creationId="{1732B5EB-AAB7-4F11-A561-C2ADC2A85D81}"/>
          </ac:grpSpMkLst>
        </pc:grpChg>
        <pc:cxnChg chg="del">
          <ac:chgData name="Phil Jeon(전필준)" userId="ff40bdec-9c19-4085-b494-972b854745bb" providerId="ADAL" clId="{94C6C076-4F6C-492C-ABC2-27B89A4CFD79}" dt="2022-01-21T06:41:03.357" v="7338" actId="478"/>
          <ac:cxnSpMkLst>
            <pc:docMk/>
            <pc:sldMk cId="1692725369" sldId="265"/>
            <ac:cxnSpMk id="40" creationId="{B41AA166-7604-46B4-ACFD-E974E6F0B384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1" creationId="{B606C8E1-1D33-4018-9F7A-321BE7826530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4" creationId="{1061ED03-EEF6-4729-99E2-EE71F00ABB0E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5" creationId="{0079059C-19A5-4D57-AC77-3F99CFE4C366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6" creationId="{AF07C486-636B-4055-A1B4-197FEEBCAA8D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7" creationId="{9DE6664C-73A2-4D47-AA30-6D612339596E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90" creationId="{562CDCB8-383D-4443-A2B7-73BB5C97545A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93" creationId="{33196054-3213-4404-8B60-5AE5120DC032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2" creationId="{D14BB8B3-C073-43FC-837F-117B490C8669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4" creationId="{5AB68B9D-1306-41F7-B596-C29C6D3C3797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5" creationId="{7D319247-CF5C-4275-B9B1-CFD90DAD8EBB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6" creationId="{A803D973-771F-493E-BC35-66399BA0DCE4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18" creationId="{2679B64B-01C6-4BB1-B074-19C263B7E908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21" creationId="{B1D3A50B-2891-4885-8AF6-B1F4021405F9}"/>
          </ac:cxnSpMkLst>
        </pc:cxnChg>
        <pc:cxnChg chg="mod">
          <ac:chgData name="Phil Jeon(전필준)" userId="ff40bdec-9c19-4085-b494-972b854745bb" providerId="ADAL" clId="{94C6C076-4F6C-492C-ABC2-27B89A4CFD79}" dt="2022-01-21T06:41:08.518" v="7366" actId="1037"/>
          <ac:cxnSpMkLst>
            <pc:docMk/>
            <pc:sldMk cId="1692725369" sldId="265"/>
            <ac:cxnSpMk id="128" creationId="{6A0B8536-EB5A-4C95-AA4A-2CDA7AB10E3B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0" creationId="{5DE6421A-A529-4A96-955F-1165E98E22DF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1" creationId="{2F9E3113-62B0-41A6-B108-D22437649BBE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8" creationId="{9681A68C-E717-4BEF-BF91-302FD0837B2F}"/>
          </ac:cxnSpMkLst>
        </pc:cxnChg>
      </pc:sldChg>
      <pc:sldChg chg="add del ord modTransition">
        <pc:chgData name="Phil Jeon(전필준)" userId="ff40bdec-9c19-4085-b494-972b854745bb" providerId="ADAL" clId="{94C6C076-4F6C-492C-ABC2-27B89A4CFD79}" dt="2022-01-24T08:07:36.520" v="14021" actId="2696"/>
        <pc:sldMkLst>
          <pc:docMk/>
          <pc:sldMk cId="156769059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 내부보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E57399-20A3-4517-B5CA-1E51361AFA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5278228"/>
              </p:ext>
            </p:extLst>
          </p:nvPr>
        </p:nvGraphicFramePr>
        <p:xfrm>
          <a:off x="6842626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05D7A2D-1918-456D-85EF-C5332585C7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8591472"/>
              </p:ext>
            </p:extLst>
          </p:nvPr>
        </p:nvGraphicFramePr>
        <p:xfrm>
          <a:off x="6501980" y="2789238"/>
          <a:ext cx="3007712" cy="182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34573" y="5236826"/>
            <a:ext cx="222885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10EBB4-722E-4432-BA0F-DF2DE9D41870}"/>
              </a:ext>
            </a:extLst>
          </p:cNvPr>
          <p:cNvSpPr txBox="1"/>
          <p:nvPr userDrawn="1"/>
        </p:nvSpPr>
        <p:spPr>
          <a:xfrm>
            <a:off x="7251317" y="3765344"/>
            <a:ext cx="225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7ED3A616-C726-4235-8DA7-BFE269FFE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1831" y="557193"/>
            <a:ext cx="3007691" cy="1766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4F80146-14D5-401F-8DDD-F79BE56C40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48525" y="2789238"/>
            <a:ext cx="2259013" cy="3032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25">
            <a:extLst>
              <a:ext uri="{FF2B5EF4-FFF2-40B4-BE49-F238E27FC236}">
                <a16:creationId xmlns:a16="http://schemas.microsoft.com/office/drawing/2014/main" id="{4F20C166-160E-4315-ADD1-17621F0740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51298" y="3102783"/>
            <a:ext cx="2259013" cy="6625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25">
            <a:extLst>
              <a:ext uri="{FF2B5EF4-FFF2-40B4-BE49-F238E27FC236}">
                <a16:creationId xmlns:a16="http://schemas.microsoft.com/office/drawing/2014/main" id="{5212B889-E523-4FAF-81A2-1B6537E640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4066" y="3775677"/>
            <a:ext cx="2259013" cy="8431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1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해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5C0F-4CA7-4ED5-9900-18FB9E861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6644288"/>
            <a:ext cx="826109" cy="1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LG스마트체2.0 Bold" panose="020B0600000101010101" pitchFamily="50" charset="-127"/>
          <a:ea typeface="LG스마트체2.0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3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59.png"/><Relationship Id="rId9" Type="http://schemas.openxmlformats.org/officeDocument/2006/relationships/image" Target="../media/image28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C5B95D2-82A6-47DE-8FEB-6521EF080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External cavity diode laser (ECDL)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0542600-B51D-4F61-A8B3-1D28F68505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7" y="2789238"/>
            <a:ext cx="2258375" cy="319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플랫폼</a:t>
            </a:r>
            <a:r>
              <a:rPr lang="en-US" altLang="ko-KR" dirty="0"/>
              <a:t>3</a:t>
            </a:r>
            <a:r>
              <a:rPr lang="ko-KR" altLang="en-US" dirty="0"/>
              <a:t>팀 전필준 선임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02E5FA25-D5C8-4FD9-8D13-0F5F23BB67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7" y="3117362"/>
            <a:ext cx="2258375" cy="647982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9529DD1-2A0D-4486-BA4A-BAF96CB624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6" y="3765344"/>
            <a:ext cx="2258375" cy="832476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22C983-B9E6-4D29-9669-722A22A787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18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27CEB0E-3BFF-49D7-8F17-29FA9F4ED346}"/>
              </a:ext>
            </a:extLst>
          </p:cNvPr>
          <p:cNvSpPr/>
          <p:nvPr/>
        </p:nvSpPr>
        <p:spPr>
          <a:xfrm>
            <a:off x="913695" y="1911912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Ordinary laser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BC046-AD8E-4BEE-AEDF-097D77579630}"/>
              </a:ext>
            </a:extLst>
          </p:cNvPr>
          <p:cNvCxnSpPr>
            <a:cxnSpLocks/>
          </p:cNvCxnSpPr>
          <p:nvPr/>
        </p:nvCxnSpPr>
        <p:spPr>
          <a:xfrm>
            <a:off x="863242" y="1911913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C1E4AF-5B22-428E-B6EC-AC29E1E17B14}"/>
              </a:ext>
            </a:extLst>
          </p:cNvPr>
          <p:cNvCxnSpPr>
            <a:cxnSpLocks/>
          </p:cNvCxnSpPr>
          <p:nvPr/>
        </p:nvCxnSpPr>
        <p:spPr>
          <a:xfrm>
            <a:off x="2947047" y="1911913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CFDF9B-2849-495C-80A0-D0716580D131}"/>
              </a:ext>
            </a:extLst>
          </p:cNvPr>
          <p:cNvCxnSpPr>
            <a:cxnSpLocks/>
          </p:cNvCxnSpPr>
          <p:nvPr/>
        </p:nvCxnSpPr>
        <p:spPr>
          <a:xfrm>
            <a:off x="971136" y="2250822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B2F7C64-33DD-4947-A04A-E96810FE00AC}"/>
              </a:ext>
            </a:extLst>
          </p:cNvPr>
          <p:cNvSpPr/>
          <p:nvPr/>
        </p:nvSpPr>
        <p:spPr>
          <a:xfrm>
            <a:off x="2272444" y="258334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5DA5D199-B5E1-43E7-8FC5-52DA8C4C6FA7}"/>
              </a:ext>
            </a:extLst>
          </p:cNvPr>
          <p:cNvSpPr/>
          <p:nvPr/>
        </p:nvSpPr>
        <p:spPr>
          <a:xfrm flipH="1">
            <a:off x="955505" y="3070541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0C4C8-9227-4815-8CF3-1E36D889881F}"/>
                  </a:ext>
                </a:extLst>
              </p:cNvPr>
              <p:cNvSpPr txBox="1"/>
              <p:nvPr/>
            </p:nvSpPr>
            <p:spPr>
              <a:xfrm>
                <a:off x="971136" y="1996799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0C4C8-9227-4815-8CF3-1E36D889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6" y="1996799"/>
                <a:ext cx="246286" cy="215444"/>
              </a:xfrm>
              <a:prstGeom prst="rect">
                <a:avLst/>
              </a:prstGeom>
              <a:blipFill>
                <a:blip r:embed="rId2"/>
                <a:stretch>
                  <a:fillRect l="-12195" r="-4878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362B5-B6C4-43BD-B382-297877085ECB}"/>
                  </a:ext>
                </a:extLst>
              </p:cNvPr>
              <p:cNvSpPr txBox="1"/>
              <p:nvPr/>
            </p:nvSpPr>
            <p:spPr>
              <a:xfrm>
                <a:off x="1094730" y="3350219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362B5-B6C4-43BD-B382-29787708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350219"/>
                <a:ext cx="329642" cy="215444"/>
              </a:xfrm>
              <a:prstGeom prst="rect">
                <a:avLst/>
              </a:prstGeom>
              <a:blipFill>
                <a:blip r:embed="rId3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98B933-B279-440D-8BBB-952981C8CAE9}"/>
                  </a:ext>
                </a:extLst>
              </p:cNvPr>
              <p:cNvSpPr txBox="1"/>
              <p:nvPr/>
            </p:nvSpPr>
            <p:spPr>
              <a:xfrm>
                <a:off x="2440188" y="2341998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98B933-B279-440D-8BBB-952981C8C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188" y="2341998"/>
                <a:ext cx="329642" cy="215444"/>
              </a:xfrm>
              <a:prstGeom prst="rect">
                <a:avLst/>
              </a:prstGeom>
              <a:blipFill>
                <a:blip r:embed="rId4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FA4B2-4E48-43C8-A86D-D850B62FF92A}"/>
                  </a:ext>
                </a:extLst>
              </p:cNvPr>
              <p:cNvSpPr txBox="1"/>
              <p:nvPr/>
            </p:nvSpPr>
            <p:spPr>
              <a:xfrm>
                <a:off x="749180" y="3949929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FA4B2-4E48-43C8-A86D-D850B62F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80" y="3949929"/>
                <a:ext cx="206851" cy="215444"/>
              </a:xfrm>
              <a:prstGeom prst="rect">
                <a:avLst/>
              </a:prstGeom>
              <a:blipFill>
                <a:blip r:embed="rId5"/>
                <a:stretch>
                  <a:fillRect l="-8824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7AE01-F831-476D-94BD-7DB55D8729A7}"/>
                  </a:ext>
                </a:extLst>
              </p:cNvPr>
              <p:cNvSpPr txBox="1"/>
              <p:nvPr/>
            </p:nvSpPr>
            <p:spPr>
              <a:xfrm>
                <a:off x="2832985" y="3949929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7AE01-F831-476D-94BD-7DB55D87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985" y="3949929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11765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B9263C-F3C4-407C-A784-348B6AE54583}"/>
              </a:ext>
            </a:extLst>
          </p:cNvPr>
          <p:cNvCxnSpPr>
            <a:cxnSpLocks/>
          </p:cNvCxnSpPr>
          <p:nvPr/>
        </p:nvCxnSpPr>
        <p:spPr>
          <a:xfrm>
            <a:off x="3126910" y="2524909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25EE9C-199B-45D6-AFF6-DFA429ED2DC3}"/>
                  </a:ext>
                </a:extLst>
              </p:cNvPr>
              <p:cNvSpPr txBox="1"/>
              <p:nvPr/>
            </p:nvSpPr>
            <p:spPr>
              <a:xfrm>
                <a:off x="3126910" y="2253952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25EE9C-199B-45D6-AFF6-DFA429ED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10" y="2253952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B46CBA-8F8E-42BE-815D-C937559BF0E8}"/>
              </a:ext>
            </a:extLst>
          </p:cNvPr>
          <p:cNvSpPr txBox="1"/>
          <p:nvPr/>
        </p:nvSpPr>
        <p:spPr>
          <a:xfrm>
            <a:off x="1303397" y="393268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Gain medium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3B7E0-82B3-4C94-9F9F-BA3EFDF616F5}"/>
              </a:ext>
            </a:extLst>
          </p:cNvPr>
          <p:cNvSpPr txBox="1"/>
          <p:nvPr/>
        </p:nvSpPr>
        <p:spPr>
          <a:xfrm>
            <a:off x="0" y="147345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Backward facet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73374-2CFF-46F1-A7A7-EBCA089C69DB}"/>
              </a:ext>
            </a:extLst>
          </p:cNvPr>
          <p:cNvSpPr txBox="1"/>
          <p:nvPr/>
        </p:nvSpPr>
        <p:spPr>
          <a:xfrm>
            <a:off x="2342291" y="146355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66D5C57-DF13-4AA2-B99D-5FE29BE2EE78}"/>
              </a:ext>
            </a:extLst>
          </p:cNvPr>
          <p:cNvCxnSpPr>
            <a:cxnSpLocks/>
          </p:cNvCxnSpPr>
          <p:nvPr/>
        </p:nvCxnSpPr>
        <p:spPr>
          <a:xfrm rot="5400000">
            <a:off x="2856382" y="1870079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D709B6A-88BB-4E97-B1D5-D2FDF390C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149" y="1840369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92A10C8-19C1-41CA-9721-D57B333845FC}"/>
              </a:ext>
            </a:extLst>
          </p:cNvPr>
          <p:cNvGrpSpPr/>
          <p:nvPr/>
        </p:nvGrpSpPr>
        <p:grpSpPr>
          <a:xfrm>
            <a:off x="1017899" y="4524404"/>
            <a:ext cx="1794408" cy="738664"/>
            <a:chOff x="1497010" y="2696913"/>
            <a:chExt cx="1794408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9F67AF-687C-410E-9F7F-0F11E1D67EC4}"/>
                    </a:ext>
                  </a:extLst>
                </p:cNvPr>
                <p:cNvSpPr txBox="1"/>
                <p:nvPr/>
              </p:nvSpPr>
              <p:spPr>
                <a:xfrm>
                  <a:off x="1513944" y="2696913"/>
                  <a:ext cx="17774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Loss parameter:</a:t>
                  </a:r>
                  <a14:m>
                    <m:oMath xmlns:m="http://schemas.openxmlformats.org/officeDocument/2006/math"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1400" b="0" dirty="0"/>
                </a:p>
                <a:p>
                  <a:pPr algn="l"/>
                  <a:r>
                    <a:rPr lang="en-US" altLang="ko-KR" sz="1400" dirty="0"/>
                    <a:t>Gain parameter: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a14:m>
                  <a:endParaRPr lang="en-US" altLang="ko-KR" sz="1400" i="1" dirty="0">
                    <a:latin typeface="Cambria Math" panose="02040503050406030204" pitchFamily="18" charset="0"/>
                  </a:endParaRPr>
                </a:p>
                <a:p>
                  <a:pPr algn="l"/>
                  <a:r>
                    <a:rPr lang="en-US" altLang="ko-KR" sz="1400" dirty="0"/>
                    <a:t>Refractive index: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9F67AF-687C-410E-9F7F-0F11E1D6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44" y="2696913"/>
                  <a:ext cx="1777474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031" t="-826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EC68C0-8E1C-41FD-996A-6FB2D8F4DA67}"/>
                </a:ext>
              </a:extLst>
            </p:cNvPr>
            <p:cNvSpPr/>
            <p:nvPr/>
          </p:nvSpPr>
          <p:spPr>
            <a:xfrm>
              <a:off x="1497010" y="2753025"/>
              <a:ext cx="1794408" cy="653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DDFB372-8218-452D-8D7A-546F88447E3A}"/>
              </a:ext>
            </a:extLst>
          </p:cNvPr>
          <p:cNvCxnSpPr>
            <a:cxnSpLocks/>
            <a:stCxn id="30" idx="0"/>
            <a:endCxn id="12" idx="2"/>
          </p:cNvCxnSpPr>
          <p:nvPr/>
        </p:nvCxnSpPr>
        <p:spPr>
          <a:xfrm flipV="1">
            <a:off x="1915103" y="4240461"/>
            <a:ext cx="0" cy="3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9A01-249B-4B9E-8E13-2353788AC120}"/>
                  </a:ext>
                </a:extLst>
              </p:cNvPr>
              <p:cNvSpPr txBox="1"/>
              <p:nvPr/>
            </p:nvSpPr>
            <p:spPr>
              <a:xfrm>
                <a:off x="4452664" y="1097042"/>
                <a:ext cx="4988901" cy="435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반사면에서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reflectivity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ko-KR" altLang="en-US" sz="1400" dirty="0"/>
                  <a:t> 일때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reflect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ko-KR" altLang="en-US" sz="1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transmit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reflect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transmit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ko-KR" altLang="en-US" sz="1400" i="1" dirty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을 지나면서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loss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gain</a:t>
                </a:r>
                <a:r>
                  <a:rPr lang="ko-KR" altLang="en-US" sz="1400" dirty="0"/>
                  <a:t>이 거리에 따라 발생함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400" b="0" dirty="0"/>
                  <a:t>이 </a:t>
                </a:r>
                <a:r>
                  <a:rPr lang="en-US" altLang="ko-KR" sz="1400" b="0" dirty="0"/>
                  <a:t>gain</a:t>
                </a:r>
                <a:r>
                  <a:rPr lang="ko-KR" altLang="en-US" sz="1400" b="0" dirty="0"/>
                  <a:t>과 </a:t>
                </a:r>
                <a:r>
                  <a:rPr lang="en-US" altLang="ko-KR" sz="1400" b="0" dirty="0"/>
                  <a:t>loss</a:t>
                </a:r>
                <a:r>
                  <a:rPr lang="ko-KR" altLang="en-US" sz="1400" b="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급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되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숫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 dirty="0"/>
                  <a:t>에 따른 함수로서 </a:t>
                </a:r>
                <a:r>
                  <a:rPr lang="en-US" altLang="ko-KR" sz="1400" b="0" dirty="0"/>
                  <a:t>interpolation</a:t>
                </a:r>
                <a:r>
                  <a:rPr lang="ko-KR" altLang="en-US" sz="1400" dirty="0"/>
                  <a:t>을 통해 구할 수 있음</a:t>
                </a:r>
                <a:endParaRPr lang="en-US" altLang="ko-KR" sz="1400" dirty="0"/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400" b="0" dirty="0"/>
                  <a:t>또한 </a:t>
                </a:r>
                <a:r>
                  <a:rPr lang="en-US" altLang="ko-KR" sz="1400" b="0" dirty="0"/>
                  <a:t>phase</a:t>
                </a:r>
                <a:r>
                  <a:rPr lang="ko-KR" altLang="en-US" sz="1400" dirty="0"/>
                  <a:t> 조건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배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의 굴절률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영향 받기에 고려해야함</a:t>
                </a:r>
                <a:endParaRPr lang="en-US" altLang="ko-KR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9A01-249B-4B9E-8E13-2353788A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4" y="1097042"/>
                <a:ext cx="4988901" cy="4352474"/>
              </a:xfrm>
              <a:prstGeom prst="rect">
                <a:avLst/>
              </a:prstGeom>
              <a:blipFill>
                <a:blip r:embed="rId9"/>
                <a:stretch>
                  <a:fillRect l="-366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3E796C-5B9F-4776-AF34-477B3A22B9F4}"/>
              </a:ext>
            </a:extLst>
          </p:cNvPr>
          <p:cNvCxnSpPr>
            <a:cxnSpLocks/>
          </p:cNvCxnSpPr>
          <p:nvPr/>
        </p:nvCxnSpPr>
        <p:spPr>
          <a:xfrm>
            <a:off x="2328617" y="2243429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5AB608-61C8-4E79-B703-EF857C1A7B86}"/>
                  </a:ext>
                </a:extLst>
              </p:cNvPr>
              <p:cNvSpPr txBox="1"/>
              <p:nvPr/>
            </p:nvSpPr>
            <p:spPr>
              <a:xfrm>
                <a:off x="2328617" y="1980939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5AB608-61C8-4E79-B703-EF857C1A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17" y="1980939"/>
                <a:ext cx="406585" cy="215444"/>
              </a:xfrm>
              <a:prstGeom prst="rect">
                <a:avLst/>
              </a:prstGeom>
              <a:blipFill>
                <a:blip r:embed="rId10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EE5BB3-9CA4-484F-9EB2-299089D99CFB}"/>
              </a:ext>
            </a:extLst>
          </p:cNvPr>
          <p:cNvCxnSpPr>
            <a:cxnSpLocks/>
          </p:cNvCxnSpPr>
          <p:nvPr/>
        </p:nvCxnSpPr>
        <p:spPr>
          <a:xfrm flipH="1">
            <a:off x="989467" y="2827997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37B2CF-5FA5-46A4-ACD2-48AF903D53D2}"/>
                  </a:ext>
                </a:extLst>
              </p:cNvPr>
              <p:cNvSpPr txBox="1"/>
              <p:nvPr/>
            </p:nvSpPr>
            <p:spPr>
              <a:xfrm>
                <a:off x="989467" y="2557040"/>
                <a:ext cx="369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37B2CF-5FA5-46A4-ACD2-48AF903D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7" y="2557040"/>
                <a:ext cx="369717" cy="215444"/>
              </a:xfrm>
              <a:prstGeom prst="rect">
                <a:avLst/>
              </a:prstGeom>
              <a:blipFill>
                <a:blip r:embed="rId11"/>
                <a:stretch>
                  <a:fillRect l="-819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044B660-1D69-46FE-B130-0150710BCDCE}"/>
              </a:ext>
            </a:extLst>
          </p:cNvPr>
          <p:cNvCxnSpPr>
            <a:cxnSpLocks/>
          </p:cNvCxnSpPr>
          <p:nvPr/>
        </p:nvCxnSpPr>
        <p:spPr>
          <a:xfrm>
            <a:off x="863242" y="3629404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6F5F12-B2E2-4763-B37C-D11F3A574417}"/>
              </a:ext>
            </a:extLst>
          </p:cNvPr>
          <p:cNvSpPr txBox="1"/>
          <p:nvPr/>
        </p:nvSpPr>
        <p:spPr>
          <a:xfrm>
            <a:off x="1777886" y="36079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4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AA166-7604-46B4-ACFD-E974E6F0B384}"/>
              </a:ext>
            </a:extLst>
          </p:cNvPr>
          <p:cNvCxnSpPr>
            <a:cxnSpLocks/>
          </p:cNvCxnSpPr>
          <p:nvPr/>
        </p:nvCxnSpPr>
        <p:spPr>
          <a:xfrm>
            <a:off x="3824395" y="1200711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1573A8-3587-4B86-A6AB-7BBA7A3B799A}"/>
              </a:ext>
            </a:extLst>
          </p:cNvPr>
          <p:cNvSpPr txBox="1"/>
          <p:nvPr/>
        </p:nvSpPr>
        <p:spPr>
          <a:xfrm>
            <a:off x="3130134" y="75235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External mirror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3718885" y="3238728"/>
                <a:ext cx="2799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85" y="3238728"/>
                <a:ext cx="279948" cy="215444"/>
              </a:xfrm>
              <a:prstGeom prst="rect">
                <a:avLst/>
              </a:prstGeom>
              <a:blipFill>
                <a:blip r:embed="rId2"/>
                <a:stretch>
                  <a:fillRect l="-4348" r="-217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3236529" y="194650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3404273" y="1705155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73" y="1705155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57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2401612" y="2918203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2955118" y="288665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5078386" y="647772"/>
                <a:ext cx="4785669" cy="565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ko-KR" sz="1400" dirty="0"/>
                  <a:t>LD cavity</a:t>
                </a:r>
                <a:r>
                  <a:rPr lang="ko-KR" altLang="en-US" sz="1400" dirty="0"/>
                  <a:t>안은 정현파로 고정이 되어 있지만 </a:t>
                </a:r>
                <a:r>
                  <a:rPr lang="en-US" altLang="ko-KR" sz="1400" dirty="0"/>
                  <a:t>external cavity</a:t>
                </a:r>
                <a:r>
                  <a:rPr lang="ko-KR" altLang="en-US" sz="1400" dirty="0"/>
                  <a:t>는 그렇지 않아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를 고려해야 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거울을 투과할 때는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만큼 지연됨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이를 감안하여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합치면 다음과 같음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r2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반사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+ 1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회 왕복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+ 2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회 왕복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</a:t>
                </a:r>
                <a:r>
                  <a:rPr lang="en-US" altLang="ko-KR" sz="14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b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f>
                              <m:f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sup>
                      </m:sSup>
                      <m:r>
                        <a:rPr lang="en-US" altLang="ko-KR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endParaRPr lang="en-US" altLang="ko-KR" sz="1050" dirty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/>
                  <a:t>이를 </a:t>
                </a:r>
                <a:r>
                  <a:rPr lang="en-US" altLang="ko-KR" sz="1400" dirty="0"/>
                  <a:t>threshold gain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를 고려하면 다음과 같음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이와 같이 </a:t>
                </a:r>
                <a:r>
                  <a:rPr lang="en-US" altLang="ko-KR" sz="1400" dirty="0"/>
                  <a:t>LD cavity mode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external cavity mode</a:t>
                </a:r>
                <a:r>
                  <a:rPr lang="ko-KR" altLang="en-US" sz="1400" dirty="0"/>
                  <a:t>를 조건을 모두 만족해야 하기 때문에 기존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보다 더 좁은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를 가지면서 </a:t>
                </a:r>
                <a:r>
                  <a:rPr lang="en-US" altLang="ko-KR" sz="1400" dirty="0"/>
                  <a:t>frequency shift</a:t>
                </a:r>
                <a:r>
                  <a:rPr lang="ko-KR" altLang="en-US" sz="1400" dirty="0"/>
                  <a:t>를 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6" y="647772"/>
                <a:ext cx="4785669" cy="5656292"/>
              </a:xfrm>
              <a:prstGeom prst="rect">
                <a:avLst/>
              </a:prstGeom>
              <a:blipFill>
                <a:blip r:embed="rId4"/>
                <a:stretch>
                  <a:fillRect l="-382" r="-382" b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43243" y="1200711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CAFF1CB-3CF4-47FA-89E4-8EFDA9350DC1}"/>
              </a:ext>
            </a:extLst>
          </p:cNvPr>
          <p:cNvCxnSpPr>
            <a:cxnSpLocks/>
          </p:cNvCxnSpPr>
          <p:nvPr/>
        </p:nvCxnSpPr>
        <p:spPr>
          <a:xfrm>
            <a:off x="292790" y="1200712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2376595" y="1200712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CF4B17-4BC0-40F6-9575-47C2F2B3984C}"/>
              </a:ext>
            </a:extLst>
          </p:cNvPr>
          <p:cNvCxnSpPr>
            <a:cxnSpLocks/>
          </p:cNvCxnSpPr>
          <p:nvPr/>
        </p:nvCxnSpPr>
        <p:spPr>
          <a:xfrm>
            <a:off x="400684" y="15396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1701992" y="1872146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6E291BB-C4B9-47D3-A0D7-F63A0A35FD72}"/>
              </a:ext>
            </a:extLst>
          </p:cNvPr>
          <p:cNvSpPr/>
          <p:nvPr/>
        </p:nvSpPr>
        <p:spPr>
          <a:xfrm flipH="1">
            <a:off x="385053" y="2359340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9BE32D-2867-4CEB-A5CD-0D4F19A590DD}"/>
                  </a:ext>
                </a:extLst>
              </p:cNvPr>
              <p:cNvSpPr txBox="1"/>
              <p:nvPr/>
            </p:nvSpPr>
            <p:spPr>
              <a:xfrm>
                <a:off x="400684" y="1285598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9BE32D-2867-4CEB-A5CD-0D4F19A59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4" y="1285598"/>
                <a:ext cx="246286" cy="215444"/>
              </a:xfrm>
              <a:prstGeom prst="rect">
                <a:avLst/>
              </a:prstGeom>
              <a:blipFill>
                <a:blip r:embed="rId5"/>
                <a:stretch>
                  <a:fillRect l="-12500" r="-500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82B482-C60D-4E9B-A439-B84FA077382A}"/>
                  </a:ext>
                </a:extLst>
              </p:cNvPr>
              <p:cNvSpPr txBox="1"/>
              <p:nvPr/>
            </p:nvSpPr>
            <p:spPr>
              <a:xfrm>
                <a:off x="524278" y="2639018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82B482-C60D-4E9B-A439-B84FA077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8" y="2639018"/>
                <a:ext cx="329642" cy="215444"/>
              </a:xfrm>
              <a:prstGeom prst="rect">
                <a:avLst/>
              </a:prstGeom>
              <a:blipFill>
                <a:blip r:embed="rId6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1869736" y="1630797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36" y="1630797"/>
                <a:ext cx="329642" cy="215444"/>
              </a:xfrm>
              <a:prstGeom prst="rect">
                <a:avLst/>
              </a:prstGeom>
              <a:blipFill>
                <a:blip r:embed="rId7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6D612C-240F-4BE0-9336-F48F61E66B2D}"/>
                  </a:ext>
                </a:extLst>
              </p:cNvPr>
              <p:cNvSpPr txBox="1"/>
              <p:nvPr/>
            </p:nvSpPr>
            <p:spPr>
              <a:xfrm>
                <a:off x="178728" y="3238728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6D612C-240F-4BE0-9336-F48F61E6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8" y="3238728"/>
                <a:ext cx="206851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2262533" y="3238728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33" y="3238728"/>
                <a:ext cx="211020" cy="215444"/>
              </a:xfrm>
              <a:prstGeom prst="rect">
                <a:avLst/>
              </a:prstGeom>
              <a:blipFill>
                <a:blip r:embed="rId9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2454855" y="1813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2454855" y="1542751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5" y="1542751"/>
                <a:ext cx="260712" cy="215444"/>
              </a:xfrm>
              <a:prstGeom prst="rect">
                <a:avLst/>
              </a:prstGeom>
              <a:blipFill>
                <a:blip r:embed="rId10"/>
                <a:stretch>
                  <a:fillRect l="-11905" r="-476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1771839" y="752354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2285930" y="1158878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D6BDFE2-C783-41B9-83DC-973EA9E5C78B}"/>
              </a:ext>
            </a:extLst>
          </p:cNvPr>
          <p:cNvCxnSpPr>
            <a:cxnSpLocks/>
          </p:cNvCxnSpPr>
          <p:nvPr/>
        </p:nvCxnSpPr>
        <p:spPr>
          <a:xfrm>
            <a:off x="1758165" y="153222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72B0AF-0F66-409C-BD9E-1D1F4C8CF0B0}"/>
                  </a:ext>
                </a:extLst>
              </p:cNvPr>
              <p:cNvSpPr txBox="1"/>
              <p:nvPr/>
            </p:nvSpPr>
            <p:spPr>
              <a:xfrm>
                <a:off x="1758165" y="126973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72B0AF-0F66-409C-BD9E-1D1F4C8C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65" y="1269738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449FFBD-E7E9-45F8-81F1-06D6419B86E8}"/>
              </a:ext>
            </a:extLst>
          </p:cNvPr>
          <p:cNvCxnSpPr>
            <a:cxnSpLocks/>
          </p:cNvCxnSpPr>
          <p:nvPr/>
        </p:nvCxnSpPr>
        <p:spPr>
          <a:xfrm flipH="1">
            <a:off x="419015" y="21167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6D2C52-0541-4280-BEBA-0370B04872BC}"/>
                  </a:ext>
                </a:extLst>
              </p:cNvPr>
              <p:cNvSpPr txBox="1"/>
              <p:nvPr/>
            </p:nvSpPr>
            <p:spPr>
              <a:xfrm>
                <a:off x="419015" y="1845839"/>
                <a:ext cx="10516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6D2C52-0541-4280-BEBA-0370B048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5" y="1845839"/>
                <a:ext cx="1051634" cy="215444"/>
              </a:xfrm>
              <a:prstGeom prst="rect">
                <a:avLst/>
              </a:prstGeom>
              <a:blipFill>
                <a:blip r:embed="rId12"/>
                <a:stretch>
                  <a:fillRect l="-2907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4E7DF3D-B4EA-44EE-B353-804270B5D52F}"/>
              </a:ext>
            </a:extLst>
          </p:cNvPr>
          <p:cNvCxnSpPr>
            <a:cxnSpLocks/>
          </p:cNvCxnSpPr>
          <p:nvPr/>
        </p:nvCxnSpPr>
        <p:spPr>
          <a:xfrm>
            <a:off x="292790" y="2918203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44CD77-9928-43F9-B4FA-49B993A89914}"/>
              </a:ext>
            </a:extLst>
          </p:cNvPr>
          <p:cNvSpPr txBox="1"/>
          <p:nvPr/>
        </p:nvSpPr>
        <p:spPr>
          <a:xfrm>
            <a:off x="1207434" y="28967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50845" y="4088688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064C1C2-AEF4-443C-B8A5-09E9852EA557}"/>
              </a:ext>
            </a:extLst>
          </p:cNvPr>
          <p:cNvCxnSpPr>
            <a:cxnSpLocks/>
          </p:cNvCxnSpPr>
          <p:nvPr/>
        </p:nvCxnSpPr>
        <p:spPr>
          <a:xfrm>
            <a:off x="200392" y="4088689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2284197" y="4088689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92ACEBF-FC6C-4DC2-989F-D423C496D980}"/>
              </a:ext>
            </a:extLst>
          </p:cNvPr>
          <p:cNvCxnSpPr>
            <a:cxnSpLocks/>
          </p:cNvCxnSpPr>
          <p:nvPr/>
        </p:nvCxnSpPr>
        <p:spPr>
          <a:xfrm>
            <a:off x="308286" y="442759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1609594" y="4760123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7596FE85-3C39-43A8-8270-68874A2621DD}"/>
              </a:ext>
            </a:extLst>
          </p:cNvPr>
          <p:cNvSpPr/>
          <p:nvPr/>
        </p:nvSpPr>
        <p:spPr>
          <a:xfrm flipH="1">
            <a:off x="292655" y="52473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4BC97DD-95F8-4AD9-A2D4-3E04AE0C4065}"/>
                  </a:ext>
                </a:extLst>
              </p:cNvPr>
              <p:cNvSpPr txBox="1"/>
              <p:nvPr/>
            </p:nvSpPr>
            <p:spPr>
              <a:xfrm>
                <a:off x="308286" y="4173575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4BC97DD-95F8-4AD9-A2D4-3E04AE0C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6" y="4173575"/>
                <a:ext cx="246286" cy="215444"/>
              </a:xfrm>
              <a:prstGeom prst="rect">
                <a:avLst/>
              </a:prstGeom>
              <a:blipFill>
                <a:blip r:embed="rId5"/>
                <a:stretch>
                  <a:fillRect l="-12500" r="-500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08B8EB-7592-4AFF-B8C7-4A59DBC0C6A4}"/>
                  </a:ext>
                </a:extLst>
              </p:cNvPr>
              <p:cNvSpPr txBox="1"/>
              <p:nvPr/>
            </p:nvSpPr>
            <p:spPr>
              <a:xfrm>
                <a:off x="431880" y="5526995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08B8EB-7592-4AFF-B8C7-4A59DBC0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0" y="5526995"/>
                <a:ext cx="329642" cy="215444"/>
              </a:xfrm>
              <a:prstGeom prst="rect">
                <a:avLst/>
              </a:prstGeom>
              <a:blipFill>
                <a:blip r:embed="rId6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1777338" y="4518774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338" y="4518774"/>
                <a:ext cx="419409" cy="215444"/>
              </a:xfrm>
              <a:prstGeom prst="rect">
                <a:avLst/>
              </a:prstGeom>
              <a:blipFill>
                <a:blip r:embed="rId13"/>
                <a:stretch>
                  <a:fillRect l="-7353" r="-294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BFBDCE-51A1-412B-B3A2-E9212D77EE1F}"/>
                  </a:ext>
                </a:extLst>
              </p:cNvPr>
              <p:cNvSpPr txBox="1"/>
              <p:nvPr/>
            </p:nvSpPr>
            <p:spPr>
              <a:xfrm>
                <a:off x="86330" y="6126705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BFBDCE-51A1-412B-B3A2-E9212D77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" y="6126705"/>
                <a:ext cx="206851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2170135" y="6126705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5" y="6126705"/>
                <a:ext cx="300787" cy="215444"/>
              </a:xfrm>
              <a:prstGeom prst="rect">
                <a:avLst/>
              </a:prstGeom>
              <a:blipFill>
                <a:blip r:embed="rId14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2464060" y="4701685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2464060" y="4430728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0" y="4430728"/>
                <a:ext cx="308802" cy="215444"/>
              </a:xfrm>
              <a:prstGeom prst="rect">
                <a:avLst/>
              </a:prstGeom>
              <a:blipFill>
                <a:blip r:embed="rId15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377437" y="3640331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2193532" y="4046855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1665767" y="4420205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1665767" y="4157715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67" y="4157715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965A696-101E-4620-82AD-5C5D7A9D2E53}"/>
              </a:ext>
            </a:extLst>
          </p:cNvPr>
          <p:cNvCxnSpPr>
            <a:cxnSpLocks/>
          </p:cNvCxnSpPr>
          <p:nvPr/>
        </p:nvCxnSpPr>
        <p:spPr>
          <a:xfrm flipH="1">
            <a:off x="326617" y="500477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44B8D6-5ABB-476B-A2AE-B73EE698FBF6}"/>
                  </a:ext>
                </a:extLst>
              </p:cNvPr>
              <p:cNvSpPr txBox="1"/>
              <p:nvPr/>
            </p:nvSpPr>
            <p:spPr>
              <a:xfrm>
                <a:off x="326617" y="4733816"/>
                <a:ext cx="459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44B8D6-5ABB-476B-A2AE-B73EE698F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" y="4733816"/>
                <a:ext cx="459485" cy="215444"/>
              </a:xfrm>
              <a:prstGeom prst="rect">
                <a:avLst/>
              </a:prstGeom>
              <a:blipFill>
                <a:blip r:embed="rId16"/>
                <a:stretch>
                  <a:fillRect l="-6667" r="-133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5CC2B21-E227-4F82-BCB5-EB6D2BA06730}"/>
              </a:ext>
            </a:extLst>
          </p:cNvPr>
          <p:cNvCxnSpPr>
            <a:cxnSpLocks/>
          </p:cNvCxnSpPr>
          <p:nvPr/>
        </p:nvCxnSpPr>
        <p:spPr>
          <a:xfrm>
            <a:off x="200392" y="5806180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B04ABBC-D211-49A8-81AF-E990FE135C99}"/>
              </a:ext>
            </a:extLst>
          </p:cNvPr>
          <p:cNvSpPr txBox="1"/>
          <p:nvPr/>
        </p:nvSpPr>
        <p:spPr>
          <a:xfrm>
            <a:off x="1115036" y="57847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1758165" y="2359340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1931681" y="2389204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81" y="2389204"/>
                <a:ext cx="438646" cy="215444"/>
              </a:xfrm>
              <a:prstGeom prst="rect">
                <a:avLst/>
              </a:prstGeom>
              <a:blipFill>
                <a:blip r:embed="rId17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9905C5-705D-4DFD-B263-1597FF54F13F}"/>
              </a:ext>
            </a:extLst>
          </p:cNvPr>
          <p:cNvCxnSpPr/>
          <p:nvPr/>
        </p:nvCxnSpPr>
        <p:spPr>
          <a:xfrm flipV="1">
            <a:off x="3180672" y="5295373"/>
            <a:ext cx="1751939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F6712A2-A8E9-4EEE-8908-0794F179D946}"/>
              </a:ext>
            </a:extLst>
          </p:cNvPr>
          <p:cNvCxnSpPr/>
          <p:nvPr/>
        </p:nvCxnSpPr>
        <p:spPr>
          <a:xfrm flipV="1">
            <a:off x="4786250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4B0685-CC9A-4738-81DD-AC9479B67F45}"/>
              </a:ext>
            </a:extLst>
          </p:cNvPr>
          <p:cNvCxnSpPr/>
          <p:nvPr/>
        </p:nvCxnSpPr>
        <p:spPr>
          <a:xfrm flipV="1">
            <a:off x="3260016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E787720-C365-4D5E-8C5E-32B609768329}"/>
              </a:ext>
            </a:extLst>
          </p:cNvPr>
          <p:cNvCxnSpPr/>
          <p:nvPr/>
        </p:nvCxnSpPr>
        <p:spPr>
          <a:xfrm flipV="1">
            <a:off x="3768761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4CAD726-9833-4914-933E-0A3F37977C22}"/>
              </a:ext>
            </a:extLst>
          </p:cNvPr>
          <p:cNvCxnSpPr/>
          <p:nvPr/>
        </p:nvCxnSpPr>
        <p:spPr>
          <a:xfrm flipV="1">
            <a:off x="4277506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97C28-E61F-4664-B500-775A942CC4CA}"/>
              </a:ext>
            </a:extLst>
          </p:cNvPr>
          <p:cNvCxnSpPr>
            <a:cxnSpLocks/>
          </p:cNvCxnSpPr>
          <p:nvPr/>
        </p:nvCxnSpPr>
        <p:spPr>
          <a:xfrm flipV="1">
            <a:off x="4084337" y="4515397"/>
            <a:ext cx="0" cy="79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DB0EEACC-9961-4164-AC61-560650900B2C}"/>
              </a:ext>
            </a:extLst>
          </p:cNvPr>
          <p:cNvSpPr/>
          <p:nvPr/>
        </p:nvSpPr>
        <p:spPr>
          <a:xfrm>
            <a:off x="3652105" y="4385262"/>
            <a:ext cx="897622" cy="930544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032032A7-566F-4AA7-93E2-9E12C613EA21}"/>
              </a:ext>
            </a:extLst>
          </p:cNvPr>
          <p:cNvSpPr/>
          <p:nvPr/>
        </p:nvSpPr>
        <p:spPr>
          <a:xfrm>
            <a:off x="3976744" y="4607424"/>
            <a:ext cx="546350" cy="709779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79491F10-1E22-4920-A265-5183E8905FEF}"/>
              </a:ext>
            </a:extLst>
          </p:cNvPr>
          <p:cNvSpPr/>
          <p:nvPr/>
        </p:nvSpPr>
        <p:spPr>
          <a:xfrm>
            <a:off x="3652105" y="4921230"/>
            <a:ext cx="377436" cy="397371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C55A1F6-61D2-4EAA-9558-2789B9777FEA}"/>
              </a:ext>
            </a:extLst>
          </p:cNvPr>
          <p:cNvCxnSpPr/>
          <p:nvPr/>
        </p:nvCxnSpPr>
        <p:spPr>
          <a:xfrm>
            <a:off x="3264509" y="5658549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E4955AA-046D-496E-A6DD-F463D4A6B18C}"/>
              </a:ext>
            </a:extLst>
          </p:cNvPr>
          <p:cNvCxnSpPr/>
          <p:nvPr/>
        </p:nvCxnSpPr>
        <p:spPr>
          <a:xfrm>
            <a:off x="3264509" y="5894839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AB044FF-3EFF-493E-855A-93A323A8D9F0}"/>
              </a:ext>
            </a:extLst>
          </p:cNvPr>
          <p:cNvCxnSpPr/>
          <p:nvPr/>
        </p:nvCxnSpPr>
        <p:spPr>
          <a:xfrm>
            <a:off x="3270456" y="6110099"/>
            <a:ext cx="339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B13094D-57F4-4127-9514-2B94279F72A7}"/>
              </a:ext>
            </a:extLst>
          </p:cNvPr>
          <p:cNvCxnSpPr/>
          <p:nvPr/>
        </p:nvCxnSpPr>
        <p:spPr>
          <a:xfrm>
            <a:off x="3270456" y="6321222"/>
            <a:ext cx="33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3A3F3E9-91C1-45A8-9864-89F634ACDC07}"/>
              </a:ext>
            </a:extLst>
          </p:cNvPr>
          <p:cNvSpPr txBox="1"/>
          <p:nvPr/>
        </p:nvSpPr>
        <p:spPr>
          <a:xfrm>
            <a:off x="3775952" y="5550704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cavity mode</a:t>
            </a:r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2A64CD-027E-4FE7-A6F1-FBB0C6DE8861}"/>
              </a:ext>
            </a:extLst>
          </p:cNvPr>
          <p:cNvSpPr txBox="1"/>
          <p:nvPr/>
        </p:nvSpPr>
        <p:spPr>
          <a:xfrm>
            <a:off x="3740686" y="5766735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mode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471E8C-915F-47C3-BAFA-B29475814193}"/>
              </a:ext>
            </a:extLst>
          </p:cNvPr>
          <p:cNvSpPr txBox="1"/>
          <p:nvPr/>
        </p:nvSpPr>
        <p:spPr>
          <a:xfrm>
            <a:off x="3709428" y="5982766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only spectrum</a:t>
            </a:r>
            <a:endParaRPr lang="ko-KR" altLang="en-US" sz="105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3E2740-8894-4C62-8ADB-DDC2EA420F39}"/>
              </a:ext>
            </a:extLst>
          </p:cNvPr>
          <p:cNvSpPr txBox="1"/>
          <p:nvPr/>
        </p:nvSpPr>
        <p:spPr>
          <a:xfrm>
            <a:off x="3620461" y="6198797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spectrum</a:t>
            </a:r>
            <a:endParaRPr lang="ko-KR" altLang="en-US" sz="105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3933925" y="204554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3933925" y="1774591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25" y="1774591"/>
                <a:ext cx="308802" cy="215444"/>
              </a:xfrm>
              <a:prstGeom prst="rect">
                <a:avLst/>
              </a:prstGeom>
              <a:blipFill>
                <a:blip r:embed="rId18"/>
                <a:stretch>
                  <a:fillRect l="-9804" r="-196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564DC28B-0547-4510-A1A2-6D19ADD0EB01}"/>
              </a:ext>
            </a:extLst>
          </p:cNvPr>
          <p:cNvSpPr txBox="1"/>
          <p:nvPr/>
        </p:nvSpPr>
        <p:spPr>
          <a:xfrm>
            <a:off x="4883807" y="5146792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λ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459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λ selective External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AA166-7604-46B4-ACFD-E974E6F0B384}"/>
              </a:ext>
            </a:extLst>
          </p:cNvPr>
          <p:cNvCxnSpPr>
            <a:cxnSpLocks/>
          </p:cNvCxnSpPr>
          <p:nvPr/>
        </p:nvCxnSpPr>
        <p:spPr>
          <a:xfrm>
            <a:off x="2478928" y="1200124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1573A8-3587-4B86-A6AB-7BBA7A3B799A}"/>
              </a:ext>
            </a:extLst>
          </p:cNvPr>
          <p:cNvSpPr txBox="1"/>
          <p:nvPr/>
        </p:nvSpPr>
        <p:spPr>
          <a:xfrm>
            <a:off x="1784667" y="75176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External mirror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2373418" y="3238141"/>
                <a:ext cx="2799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418" y="3238141"/>
                <a:ext cx="279948" cy="215444"/>
              </a:xfrm>
              <a:prstGeom prst="rect">
                <a:avLst/>
              </a:prstGeom>
              <a:blipFill>
                <a:blip r:embed="rId2"/>
                <a:stretch>
                  <a:fillRect l="-4348" r="-217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1891062" y="19459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69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1056145" y="2917616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1609651" y="288606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3610261" y="903700"/>
                <a:ext cx="6147133" cy="383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ko-KR" sz="1400" dirty="0"/>
                  <a:t>External cavity</a:t>
                </a:r>
                <a:r>
                  <a:rPr lang="ko-KR" altLang="en-US" sz="1400" dirty="0"/>
                  <a:t>가 특정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peak </a:t>
                </a:r>
                <a:r>
                  <a:rPr lang="ko-KR" altLang="en-US" sz="1400" dirty="0"/>
                  <a:t>을 가지는 </a:t>
                </a:r>
                <a:r>
                  <a:rPr lang="en-US" altLang="ko-KR" sz="1400" dirty="0"/>
                  <a:t>Lorentzian distribution</a:t>
                </a:r>
                <a:r>
                  <a:rPr lang="ko-KR" altLang="en-US" sz="1400" dirty="0"/>
                  <a:t>이면 다음과 같이 서술됨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ko-KR" sz="140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Peak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reflectivity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이를 바탕으로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에 따른 </a:t>
                </a:r>
                <a:r>
                  <a:rPr lang="en-US" altLang="ko-KR" sz="1400" dirty="0"/>
                  <a:t>effective reflectivity</a:t>
                </a:r>
                <a:r>
                  <a:rPr lang="ko-KR" altLang="en-US" sz="1400" dirty="0"/>
                  <a:t>를 고려하면 최종적으로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는 다음과 같이 정의됨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lit/>
                        </m:rP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LD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ko-KR" alt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즉</a:t>
                </a:r>
                <a:r>
                  <a:rPr lang="en-US" altLang="ko-KR" sz="1400" dirty="0"/>
                  <a:t>, external mirror</a:t>
                </a:r>
                <a:r>
                  <a:rPr lang="ko-KR" altLang="en-US" sz="1400" dirty="0"/>
                  <a:t>의 반사 특성에 따라서 출력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center ω</a:t>
                </a:r>
                <a:r>
                  <a:rPr lang="ko-KR" altLang="en-US" sz="1400" dirty="0"/>
                  <a:t>가 바뀜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VBG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의 특성을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로 입력 가능함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61" y="903700"/>
                <a:ext cx="6147133" cy="3834832"/>
              </a:xfrm>
              <a:prstGeom prst="rect">
                <a:avLst/>
              </a:prstGeom>
              <a:blipFill>
                <a:blip r:embed="rId4"/>
                <a:stretch>
                  <a:fillRect l="-297" r="-99" b="-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20300" y="1200124"/>
            <a:ext cx="680293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1031128" y="1200125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356525" y="1871559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blipFill>
                <a:blip r:embed="rId5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1109388" y="18131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426372" y="75176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940463" y="1158291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95280" y="4087999"/>
            <a:ext cx="726174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1051989" y="4088000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377386" y="475943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blipFill>
                <a:blip r:embed="rId8"/>
                <a:stretch>
                  <a:fillRect l="-7246" r="-144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blipFill>
                <a:blip r:embed="rId9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1231852" y="47009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blipFill>
                <a:blip r:embed="rId10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45229" y="363964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961324" y="4046166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433559" y="441951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412698" y="235875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blipFill>
                <a:blip r:embed="rId12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2588458" y="204496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2588458" y="1774004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58" y="1774004"/>
                <a:ext cx="308802" cy="215444"/>
              </a:xfrm>
              <a:prstGeom prst="rect">
                <a:avLst/>
              </a:prstGeom>
              <a:blipFill>
                <a:blip r:embed="rId13"/>
                <a:stretch>
                  <a:fillRect l="-10000" r="-200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2D9CD8-1BD8-4331-A7D6-BC9BBDB6C80E}"/>
              </a:ext>
            </a:extLst>
          </p:cNvPr>
          <p:cNvCxnSpPr>
            <a:cxnSpLocks/>
          </p:cNvCxnSpPr>
          <p:nvPr/>
        </p:nvCxnSpPr>
        <p:spPr>
          <a:xfrm>
            <a:off x="392348" y="1537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/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blipFill>
                <a:blip r:embed="rId14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679B64B-01C6-4BB1-B074-19C263B7E908}"/>
              </a:ext>
            </a:extLst>
          </p:cNvPr>
          <p:cNvCxnSpPr/>
          <p:nvPr/>
        </p:nvCxnSpPr>
        <p:spPr>
          <a:xfrm>
            <a:off x="7396018" y="5244346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1D3A50B-2891-4885-8AF6-B1F4021405F9}"/>
              </a:ext>
            </a:extLst>
          </p:cNvPr>
          <p:cNvCxnSpPr/>
          <p:nvPr/>
        </p:nvCxnSpPr>
        <p:spPr>
          <a:xfrm>
            <a:off x="7396018" y="5480636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E6421A-A529-4A96-955F-1165E98E22DF}"/>
              </a:ext>
            </a:extLst>
          </p:cNvPr>
          <p:cNvCxnSpPr/>
          <p:nvPr/>
        </p:nvCxnSpPr>
        <p:spPr>
          <a:xfrm>
            <a:off x="7401965" y="5950873"/>
            <a:ext cx="339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2F9E3113-62B0-41A6-B108-D22437649BBE}"/>
              </a:ext>
            </a:extLst>
          </p:cNvPr>
          <p:cNvCxnSpPr/>
          <p:nvPr/>
        </p:nvCxnSpPr>
        <p:spPr>
          <a:xfrm>
            <a:off x="7401965" y="6161996"/>
            <a:ext cx="33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543A011-C183-473D-B08A-46FAD31A4D14}"/>
              </a:ext>
            </a:extLst>
          </p:cNvPr>
          <p:cNvSpPr txBox="1"/>
          <p:nvPr/>
        </p:nvSpPr>
        <p:spPr>
          <a:xfrm>
            <a:off x="7951421" y="5136501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cavity mode</a:t>
            </a:r>
            <a:endParaRPr lang="ko-KR" altLang="en-US" sz="105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417048-2CE6-4BC0-AD12-56205735EC9C}"/>
              </a:ext>
            </a:extLst>
          </p:cNvPr>
          <p:cNvSpPr txBox="1"/>
          <p:nvPr/>
        </p:nvSpPr>
        <p:spPr>
          <a:xfrm>
            <a:off x="7916155" y="5352532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mode</a:t>
            </a:r>
            <a:endParaRPr lang="ko-KR" altLang="en-US" sz="105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5B650E-7AB8-415E-A0AB-2A30ADAD81F8}"/>
              </a:ext>
            </a:extLst>
          </p:cNvPr>
          <p:cNvSpPr txBox="1"/>
          <p:nvPr/>
        </p:nvSpPr>
        <p:spPr>
          <a:xfrm>
            <a:off x="7884897" y="582354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only spectrum</a:t>
            </a:r>
            <a:endParaRPr lang="ko-KR" altLang="en-US" sz="105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BD0D07-73FC-4256-8916-485619E17927}"/>
              </a:ext>
            </a:extLst>
          </p:cNvPr>
          <p:cNvSpPr txBox="1"/>
          <p:nvPr/>
        </p:nvSpPr>
        <p:spPr>
          <a:xfrm>
            <a:off x="7795930" y="603957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spectrum</a:t>
            </a:r>
            <a:endParaRPr lang="ko-KR" altLang="en-US" sz="105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62CDCB8-383D-4443-A2B7-73BB5C97545A}"/>
              </a:ext>
            </a:extLst>
          </p:cNvPr>
          <p:cNvCxnSpPr/>
          <p:nvPr/>
        </p:nvCxnSpPr>
        <p:spPr>
          <a:xfrm flipV="1">
            <a:off x="3610578" y="6355687"/>
            <a:ext cx="2954117" cy="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3196054-3213-4404-8B60-5AE5120DC032}"/>
              </a:ext>
            </a:extLst>
          </p:cNvPr>
          <p:cNvCxnSpPr/>
          <p:nvPr/>
        </p:nvCxnSpPr>
        <p:spPr>
          <a:xfrm flipV="1">
            <a:off x="6317902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14BB8B3-C073-43FC-837F-117B490C8669}"/>
              </a:ext>
            </a:extLst>
          </p:cNvPr>
          <p:cNvCxnSpPr/>
          <p:nvPr/>
        </p:nvCxnSpPr>
        <p:spPr>
          <a:xfrm flipV="1">
            <a:off x="3744368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AB68B9D-1306-41F7-B596-C29C6D3C3797}"/>
              </a:ext>
            </a:extLst>
          </p:cNvPr>
          <p:cNvCxnSpPr/>
          <p:nvPr/>
        </p:nvCxnSpPr>
        <p:spPr>
          <a:xfrm flipV="1">
            <a:off x="4602213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D319247-CF5C-4275-B9B1-CFD90DAD8EBB}"/>
              </a:ext>
            </a:extLst>
          </p:cNvPr>
          <p:cNvCxnSpPr/>
          <p:nvPr/>
        </p:nvCxnSpPr>
        <p:spPr>
          <a:xfrm flipV="1">
            <a:off x="5460058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803D973-771F-493E-BC35-66399BA0DCE4}"/>
              </a:ext>
            </a:extLst>
          </p:cNvPr>
          <p:cNvCxnSpPr>
            <a:cxnSpLocks/>
          </p:cNvCxnSpPr>
          <p:nvPr/>
        </p:nvCxnSpPr>
        <p:spPr>
          <a:xfrm flipV="1">
            <a:off x="5134337" y="5040492"/>
            <a:ext cx="0" cy="1339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B22E3B3C-CCBC-4F00-83DE-B03F3EE7AA4A}"/>
              </a:ext>
            </a:extLst>
          </p:cNvPr>
          <p:cNvSpPr/>
          <p:nvPr/>
        </p:nvSpPr>
        <p:spPr>
          <a:xfrm>
            <a:off x="4405508" y="4821059"/>
            <a:ext cx="1513569" cy="1569082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E293028-F0E5-4EEB-A646-BD5437259C67}"/>
              </a:ext>
            </a:extLst>
          </p:cNvPr>
          <p:cNvSpPr/>
          <p:nvPr/>
        </p:nvSpPr>
        <p:spPr>
          <a:xfrm>
            <a:off x="5023248" y="5037575"/>
            <a:ext cx="921255" cy="1354921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8E50A42B-B4CD-484A-B7F8-8D62F376FA50}"/>
              </a:ext>
            </a:extLst>
          </p:cNvPr>
          <p:cNvSpPr/>
          <p:nvPr/>
        </p:nvSpPr>
        <p:spPr>
          <a:xfrm>
            <a:off x="4460758" y="6260469"/>
            <a:ext cx="581182" cy="134383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2856ADE-EBDB-4D83-83A3-04C16C9E8838}"/>
              </a:ext>
            </a:extLst>
          </p:cNvPr>
          <p:cNvSpPr txBox="1"/>
          <p:nvPr/>
        </p:nvSpPr>
        <p:spPr>
          <a:xfrm>
            <a:off x="6482402" y="6105150"/>
            <a:ext cx="454643" cy="518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/>
              <a:t>λ</a:t>
            </a:r>
            <a:endParaRPr lang="ko-KR" altLang="en-US" sz="1400" dirty="0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E0C0BA23-BAC3-40CE-B30B-DB9592804F36}"/>
              </a:ext>
            </a:extLst>
          </p:cNvPr>
          <p:cNvSpPr/>
          <p:nvPr/>
        </p:nvSpPr>
        <p:spPr>
          <a:xfrm>
            <a:off x="4263699" y="4806408"/>
            <a:ext cx="2392847" cy="1569082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681A68C-E717-4BEF-BF91-302FD0837B2F}"/>
              </a:ext>
            </a:extLst>
          </p:cNvPr>
          <p:cNvCxnSpPr/>
          <p:nvPr/>
        </p:nvCxnSpPr>
        <p:spPr>
          <a:xfrm>
            <a:off x="7389528" y="5713027"/>
            <a:ext cx="339459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A70D2FE-D3B9-458A-B88B-E452FDAADE47}"/>
              </a:ext>
            </a:extLst>
          </p:cNvPr>
          <p:cNvSpPr txBox="1"/>
          <p:nvPr/>
        </p:nvSpPr>
        <p:spPr>
          <a:xfrm>
            <a:off x="7784673" y="5595025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reflectivity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026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" y="154880"/>
            <a:ext cx="6310784" cy="418721"/>
          </a:xfrm>
        </p:spPr>
        <p:txBody>
          <a:bodyPr/>
          <a:lstStyle/>
          <a:p>
            <a:r>
              <a:rPr lang="en-US" altLang="ko-KR" dirty="0"/>
              <a:t>VBG (Volumetric Bragg grating)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45097B-79F2-4FF5-9FC2-1B2656D3BCBD}"/>
              </a:ext>
            </a:extLst>
          </p:cNvPr>
          <p:cNvSpPr/>
          <p:nvPr/>
        </p:nvSpPr>
        <p:spPr>
          <a:xfrm>
            <a:off x="585336" y="1230923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8CB9D8-563D-4451-818E-CAE6FFF377FD}"/>
              </a:ext>
            </a:extLst>
          </p:cNvPr>
          <p:cNvSpPr/>
          <p:nvPr/>
        </p:nvSpPr>
        <p:spPr>
          <a:xfrm>
            <a:off x="585336" y="1490550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1605E-62C2-489F-840E-2B1E0612A67B}"/>
                  </a:ext>
                </a:extLst>
              </p:cNvPr>
              <p:cNvSpPr txBox="1"/>
              <p:nvPr/>
            </p:nvSpPr>
            <p:spPr>
              <a:xfrm>
                <a:off x="503680" y="120659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1605E-62C2-489F-840E-2B1E0612A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206595"/>
                <a:ext cx="48224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112E1C-7BED-408E-AB83-0A7EC7E6DB00}"/>
              </a:ext>
            </a:extLst>
          </p:cNvPr>
          <p:cNvSpPr/>
          <p:nvPr/>
        </p:nvSpPr>
        <p:spPr>
          <a:xfrm>
            <a:off x="585336" y="1749100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B3467C-BC1D-42ED-A10B-D47E28043E55}"/>
              </a:ext>
            </a:extLst>
          </p:cNvPr>
          <p:cNvSpPr/>
          <p:nvPr/>
        </p:nvSpPr>
        <p:spPr>
          <a:xfrm>
            <a:off x="585336" y="2008727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79618D-91D1-4A4D-BA9E-15BE447F689C}"/>
              </a:ext>
            </a:extLst>
          </p:cNvPr>
          <p:cNvSpPr/>
          <p:nvPr/>
        </p:nvSpPr>
        <p:spPr>
          <a:xfrm>
            <a:off x="602222" y="2285256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8A373A-CEBB-458E-8E90-9633F6A85F75}"/>
              </a:ext>
            </a:extLst>
          </p:cNvPr>
          <p:cNvSpPr/>
          <p:nvPr/>
        </p:nvSpPr>
        <p:spPr>
          <a:xfrm>
            <a:off x="602222" y="2544883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13562C-8B01-48B9-AF8B-6051B7149380}"/>
                  </a:ext>
                </a:extLst>
              </p:cNvPr>
              <p:cNvSpPr txBox="1"/>
              <p:nvPr/>
            </p:nvSpPr>
            <p:spPr>
              <a:xfrm>
                <a:off x="520566" y="2260928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13562C-8B01-48B9-AF8B-6051B714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260928"/>
                <a:ext cx="48224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884C99-83B6-422F-867A-2AE778F9A97D}"/>
              </a:ext>
            </a:extLst>
          </p:cNvPr>
          <p:cNvSpPr/>
          <p:nvPr/>
        </p:nvSpPr>
        <p:spPr>
          <a:xfrm>
            <a:off x="602222" y="2803433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F35D21-52F9-464F-90FC-D15E0E47BCF2}"/>
              </a:ext>
            </a:extLst>
          </p:cNvPr>
          <p:cNvSpPr/>
          <p:nvPr/>
        </p:nvSpPr>
        <p:spPr>
          <a:xfrm>
            <a:off x="602222" y="3063060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53CD9-0E1F-44C8-95C6-280163FC9017}"/>
                  </a:ext>
                </a:extLst>
              </p:cNvPr>
              <p:cNvSpPr txBox="1"/>
              <p:nvPr/>
            </p:nvSpPr>
            <p:spPr>
              <a:xfrm>
                <a:off x="520566" y="278672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53CD9-0E1F-44C8-95C6-280163FC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786725"/>
                <a:ext cx="4822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31752F-EA0C-4FE2-9E25-ADF384857BEE}"/>
                  </a:ext>
                </a:extLst>
              </p:cNvPr>
              <p:cNvSpPr txBox="1"/>
              <p:nvPr/>
            </p:nvSpPr>
            <p:spPr>
              <a:xfrm>
                <a:off x="520566" y="2535996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31752F-EA0C-4FE2-9E25-ADF38485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535996"/>
                <a:ext cx="4822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BF64B-FE8C-4737-B0E3-3B3F01B4BAD9}"/>
                  </a:ext>
                </a:extLst>
              </p:cNvPr>
              <p:cNvSpPr txBox="1"/>
              <p:nvPr/>
            </p:nvSpPr>
            <p:spPr>
              <a:xfrm>
                <a:off x="520566" y="299246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BF64B-FE8C-4737-B0E3-3B3F01B4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992465"/>
                <a:ext cx="48224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B4A51D-3A69-4EE7-8378-2ABAE19E7C43}"/>
                  </a:ext>
                </a:extLst>
              </p:cNvPr>
              <p:cNvSpPr txBox="1"/>
              <p:nvPr/>
            </p:nvSpPr>
            <p:spPr>
              <a:xfrm>
                <a:off x="503680" y="1732392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B4A51D-3A69-4EE7-8378-2ABAE19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732392"/>
                <a:ext cx="4822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C2844C-77CB-468E-BF2F-EDB6D16FB4A8}"/>
              </a:ext>
            </a:extLst>
          </p:cNvPr>
          <p:cNvGrpSpPr/>
          <p:nvPr/>
        </p:nvGrpSpPr>
        <p:grpSpPr>
          <a:xfrm>
            <a:off x="585336" y="2141214"/>
            <a:ext cx="1675752" cy="278454"/>
            <a:chOff x="2541136" y="2739469"/>
            <a:chExt cx="1675752" cy="27845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A98F49A2-3B8A-4D30-927E-E2040E31ABF5}"/>
                </a:ext>
              </a:extLst>
            </p:cNvPr>
            <p:cNvSpPr/>
            <p:nvPr/>
          </p:nvSpPr>
          <p:spPr>
            <a:xfrm>
              <a:off x="2547327" y="2739469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C216052-F55C-4FB4-8A7A-78A562AFB01D}"/>
                </a:ext>
              </a:extLst>
            </p:cNvPr>
            <p:cNvSpPr/>
            <p:nvPr/>
          </p:nvSpPr>
          <p:spPr>
            <a:xfrm>
              <a:off x="2541136" y="2875258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D81B046-91DD-40A7-899F-8DE3B8D32D94}"/>
                </a:ext>
              </a:extLst>
            </p:cNvPr>
            <p:cNvSpPr/>
            <p:nvPr/>
          </p:nvSpPr>
          <p:spPr>
            <a:xfrm>
              <a:off x="2560186" y="2852296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A8311BF-A208-4B88-B06E-4A64A6C56794}"/>
                </a:ext>
              </a:extLst>
            </p:cNvPr>
            <p:cNvSpPr/>
            <p:nvPr/>
          </p:nvSpPr>
          <p:spPr>
            <a:xfrm>
              <a:off x="2547486" y="2749726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8ED2E2B-74D0-46AC-8B8B-F8564AD4B536}"/>
                </a:ext>
              </a:extLst>
            </p:cNvPr>
            <p:cNvSpPr/>
            <p:nvPr/>
          </p:nvSpPr>
          <p:spPr>
            <a:xfrm>
              <a:off x="2547486" y="2759983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6B80B29-9AE9-438A-A717-FA9F486EEE6B}"/>
                </a:ext>
              </a:extLst>
            </p:cNvPr>
            <p:cNvSpPr/>
            <p:nvPr/>
          </p:nvSpPr>
          <p:spPr>
            <a:xfrm>
              <a:off x="2547486" y="2770240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BC672058-A199-4D10-B144-4D2424092203}"/>
                </a:ext>
              </a:extLst>
            </p:cNvPr>
            <p:cNvSpPr/>
            <p:nvPr/>
          </p:nvSpPr>
          <p:spPr>
            <a:xfrm>
              <a:off x="2547486" y="2780497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CCB7E5-8676-426B-AB08-82306FE45E80}"/>
                </a:ext>
              </a:extLst>
            </p:cNvPr>
            <p:cNvSpPr/>
            <p:nvPr/>
          </p:nvSpPr>
          <p:spPr>
            <a:xfrm>
              <a:off x="2547486" y="2790754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F3AEAB5-02E8-4678-AF6D-77483B276BEB}"/>
                </a:ext>
              </a:extLst>
            </p:cNvPr>
            <p:cNvSpPr/>
            <p:nvPr/>
          </p:nvSpPr>
          <p:spPr>
            <a:xfrm>
              <a:off x="2547486" y="2801011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391B65D-505D-4E64-B1F1-059CB1DECC27}"/>
                </a:ext>
              </a:extLst>
            </p:cNvPr>
            <p:cNvSpPr/>
            <p:nvPr/>
          </p:nvSpPr>
          <p:spPr>
            <a:xfrm>
              <a:off x="2547486" y="2811268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8CE0406-3D84-48CA-9F19-10BB9E59E390}"/>
                </a:ext>
              </a:extLst>
            </p:cNvPr>
            <p:cNvSpPr/>
            <p:nvPr/>
          </p:nvSpPr>
          <p:spPr>
            <a:xfrm>
              <a:off x="2547486" y="2821525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1B9EF91-E736-4DC5-A5AE-E57CD02EA063}"/>
                </a:ext>
              </a:extLst>
            </p:cNvPr>
            <p:cNvSpPr/>
            <p:nvPr/>
          </p:nvSpPr>
          <p:spPr>
            <a:xfrm>
              <a:off x="2547486" y="2831782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BBC4E81-0B52-4045-9914-3AD97430B90B}"/>
                </a:ext>
              </a:extLst>
            </p:cNvPr>
            <p:cNvSpPr/>
            <p:nvPr/>
          </p:nvSpPr>
          <p:spPr>
            <a:xfrm>
              <a:off x="2547486" y="2842039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D61433-8019-4450-AFF7-95A78A5161CF}"/>
                  </a:ext>
                </a:extLst>
              </p:cNvPr>
              <p:cNvSpPr txBox="1"/>
              <p:nvPr/>
            </p:nvSpPr>
            <p:spPr>
              <a:xfrm>
                <a:off x="503680" y="1481663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D61433-8019-4450-AFF7-95A78A51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481663"/>
                <a:ext cx="48224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EA3A5-5ADC-40F8-939E-32323777CBF9}"/>
                  </a:ext>
                </a:extLst>
              </p:cNvPr>
              <p:cNvSpPr txBox="1"/>
              <p:nvPr/>
            </p:nvSpPr>
            <p:spPr>
              <a:xfrm>
                <a:off x="503680" y="1938132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EA3A5-5ADC-40F8-939E-32323777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938132"/>
                <a:ext cx="48224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BE9FA08-8E77-4A76-B4E2-E91526AD6722}"/>
              </a:ext>
            </a:extLst>
          </p:cNvPr>
          <p:cNvCxnSpPr/>
          <p:nvPr/>
        </p:nvCxnSpPr>
        <p:spPr>
          <a:xfrm>
            <a:off x="183234" y="1235043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BA5C003-8F0E-44A5-A65F-A1F0E9610AB5}"/>
              </a:ext>
            </a:extLst>
          </p:cNvPr>
          <p:cNvCxnSpPr/>
          <p:nvPr/>
        </p:nvCxnSpPr>
        <p:spPr>
          <a:xfrm>
            <a:off x="183234" y="1745600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C17377C-77F8-4E24-8159-DB7636818CC9}"/>
              </a:ext>
            </a:extLst>
          </p:cNvPr>
          <p:cNvCxnSpPr>
            <a:cxnSpLocks/>
          </p:cNvCxnSpPr>
          <p:nvPr/>
        </p:nvCxnSpPr>
        <p:spPr>
          <a:xfrm>
            <a:off x="402456" y="1235043"/>
            <a:ext cx="0" cy="524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2B4D5F2-8046-432E-8148-AB487C4BB827}"/>
              </a:ext>
            </a:extLst>
          </p:cNvPr>
          <p:cNvCxnSpPr>
            <a:cxnSpLocks/>
          </p:cNvCxnSpPr>
          <p:nvPr/>
        </p:nvCxnSpPr>
        <p:spPr>
          <a:xfrm>
            <a:off x="2228444" y="1237075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7D7C0C5-20A6-4D2E-A704-B5BE56CA5A36}"/>
              </a:ext>
            </a:extLst>
          </p:cNvPr>
          <p:cNvCxnSpPr>
            <a:cxnSpLocks/>
          </p:cNvCxnSpPr>
          <p:nvPr/>
        </p:nvCxnSpPr>
        <p:spPr>
          <a:xfrm>
            <a:off x="2258924" y="3328093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8E78EBC-8301-4F10-9E11-4F89B368F635}"/>
              </a:ext>
            </a:extLst>
          </p:cNvPr>
          <p:cNvCxnSpPr>
            <a:cxnSpLocks/>
          </p:cNvCxnSpPr>
          <p:nvPr/>
        </p:nvCxnSpPr>
        <p:spPr>
          <a:xfrm>
            <a:off x="2447666" y="1237075"/>
            <a:ext cx="0" cy="2091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EF3375-1D03-4791-A83E-726ECAD31828}"/>
                  </a:ext>
                </a:extLst>
              </p:cNvPr>
              <p:cNvSpPr txBox="1"/>
              <p:nvPr/>
            </p:nvSpPr>
            <p:spPr>
              <a:xfrm>
                <a:off x="102717" y="1360483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EF3375-1D03-4791-A83E-726ECAD3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7" y="1360483"/>
                <a:ext cx="388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141A09-1829-49FC-B3B6-28B7A66433F8}"/>
                  </a:ext>
                </a:extLst>
              </p:cNvPr>
              <p:cNvSpPr txBox="1"/>
              <p:nvPr/>
            </p:nvSpPr>
            <p:spPr>
              <a:xfrm>
                <a:off x="2512622" y="2068914"/>
                <a:ext cx="5870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141A09-1829-49FC-B3B6-28B7A664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22" y="2068914"/>
                <a:ext cx="58702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6D3735E-460F-44E1-8983-924FC210E291}"/>
              </a:ext>
            </a:extLst>
          </p:cNvPr>
          <p:cNvSpPr/>
          <p:nvPr/>
        </p:nvSpPr>
        <p:spPr>
          <a:xfrm>
            <a:off x="1192038" y="1013237"/>
            <a:ext cx="68580" cy="48769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487699">
                <a:moveTo>
                  <a:pt x="0" y="15240"/>
                </a:moveTo>
                <a:cubicBezTo>
                  <a:pt x="6985" y="248920"/>
                  <a:pt x="11430" y="490220"/>
                  <a:pt x="22860" y="487680"/>
                </a:cubicBezTo>
                <a:cubicBezTo>
                  <a:pt x="34290" y="4851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84F8228-D73E-490A-8FA5-66ECE2E55F66}"/>
              </a:ext>
            </a:extLst>
          </p:cNvPr>
          <p:cNvSpPr/>
          <p:nvPr/>
        </p:nvSpPr>
        <p:spPr>
          <a:xfrm>
            <a:off x="1475982" y="1013237"/>
            <a:ext cx="68580" cy="73152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731529">
                <a:moveTo>
                  <a:pt x="0" y="15240"/>
                </a:moveTo>
                <a:cubicBezTo>
                  <a:pt x="6985" y="248920"/>
                  <a:pt x="19050" y="734060"/>
                  <a:pt x="30480" y="731520"/>
                </a:cubicBezTo>
                <a:cubicBezTo>
                  <a:pt x="41910" y="72898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6241178B-F188-4351-9E61-4C20824AD5E9}"/>
              </a:ext>
            </a:extLst>
          </p:cNvPr>
          <p:cNvSpPr/>
          <p:nvPr/>
        </p:nvSpPr>
        <p:spPr>
          <a:xfrm>
            <a:off x="1759926" y="1013237"/>
            <a:ext cx="68580" cy="990606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990606"/>
              <a:gd name="connsiteX1" fmla="*/ 30480 w 68580"/>
              <a:gd name="connsiteY1" fmla="*/ 990600 h 990606"/>
              <a:gd name="connsiteX2" fmla="*/ 68580 w 68580"/>
              <a:gd name="connsiteY2" fmla="*/ 0 h 99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990606">
                <a:moveTo>
                  <a:pt x="0" y="15240"/>
                </a:moveTo>
                <a:cubicBezTo>
                  <a:pt x="6985" y="248920"/>
                  <a:pt x="19050" y="993140"/>
                  <a:pt x="30480" y="990600"/>
                </a:cubicBezTo>
                <a:cubicBezTo>
                  <a:pt x="41910" y="98806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77D826-DF47-45DC-9390-CA7F2A7A28F4}"/>
                  </a:ext>
                </a:extLst>
              </p:cNvPr>
              <p:cNvSpPr txBox="1"/>
              <p:nvPr/>
            </p:nvSpPr>
            <p:spPr>
              <a:xfrm>
                <a:off x="3290973" y="970694"/>
                <a:ext cx="6040966" cy="5282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400" dirty="0"/>
                  <a:t>굴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절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dirty="0"/>
                  <a:t>Bragg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당 위상지연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반사율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: r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위와 같은 때 간섭조건만 고려하여 계산하면 다음과 같음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d>
                              <m:d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/>
                  <a:t>→ </a:t>
                </a:r>
                <a:r>
                  <a:rPr lang="en-US" altLang="ko-KR" sz="1400" dirty="0"/>
                  <a:t>Bragg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일 때 최대값인 </a:t>
                </a:r>
                <a:r>
                  <a:rPr lang="en-US" altLang="ko-KR" sz="1400" dirty="0" err="1"/>
                  <a:t>sinc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함수 꼴</a:t>
                </a: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b="0" dirty="0"/>
                  <a:t>만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약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만큼 틀어지면 위상지연이 다음과 같이 바뀌고 결과도 달라진다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rN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이를 통하여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ECDL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시뮬레이션에 필요한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계산 가능함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77D826-DF47-45DC-9390-CA7F2A7A2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73" y="970694"/>
                <a:ext cx="6040966" cy="5282600"/>
              </a:xfrm>
              <a:prstGeom prst="rect">
                <a:avLst/>
              </a:prstGeom>
              <a:blipFill>
                <a:blip r:embed="rId12"/>
                <a:stretch>
                  <a:fillRect l="-1816" t="-461" b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9FC839A-357F-4737-90CB-924DFE4A53E2}"/>
              </a:ext>
            </a:extLst>
          </p:cNvPr>
          <p:cNvSpPr/>
          <p:nvPr/>
        </p:nvSpPr>
        <p:spPr>
          <a:xfrm>
            <a:off x="908094" y="1013237"/>
            <a:ext cx="68580" cy="222995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222995"/>
              <a:gd name="connsiteX1" fmla="*/ 30480 w 68580"/>
              <a:gd name="connsiteY1" fmla="*/ 220980 h 222995"/>
              <a:gd name="connsiteX2" fmla="*/ 68580 w 68580"/>
              <a:gd name="connsiteY2" fmla="*/ 0 h 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222995">
                <a:moveTo>
                  <a:pt x="0" y="15240"/>
                </a:moveTo>
                <a:cubicBezTo>
                  <a:pt x="6985" y="248920"/>
                  <a:pt x="19050" y="223520"/>
                  <a:pt x="30480" y="220980"/>
                </a:cubicBezTo>
                <a:cubicBezTo>
                  <a:pt x="41910" y="2184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7529165-6D33-453A-A087-D996E0036D14}"/>
              </a:ext>
            </a:extLst>
          </p:cNvPr>
          <p:cNvGrpSpPr/>
          <p:nvPr/>
        </p:nvGrpSpPr>
        <p:grpSpPr>
          <a:xfrm rot="21278904">
            <a:off x="148126" y="3874750"/>
            <a:ext cx="2996925" cy="2121498"/>
            <a:chOff x="148126" y="3798550"/>
            <a:chExt cx="2996925" cy="212149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79F20A3-B784-46C2-BA54-7DB104CB5267}"/>
                </a:ext>
              </a:extLst>
            </p:cNvPr>
            <p:cNvSpPr/>
            <p:nvPr/>
          </p:nvSpPr>
          <p:spPr>
            <a:xfrm>
              <a:off x="630745" y="382287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107CBE3-A49D-4831-B9B2-C284F26471F7}"/>
                </a:ext>
              </a:extLst>
            </p:cNvPr>
            <p:cNvSpPr/>
            <p:nvPr/>
          </p:nvSpPr>
          <p:spPr>
            <a:xfrm>
              <a:off x="630745" y="408250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8F4061-2405-465C-89C1-3627345EA6E1}"/>
                    </a:ext>
                  </a:extLst>
                </p:cNvPr>
                <p:cNvSpPr txBox="1"/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8F4061-2405-465C-89C1-3627345EA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2D17554-B650-4D2B-AE59-ABFC32BF411E}"/>
                </a:ext>
              </a:extLst>
            </p:cNvPr>
            <p:cNvSpPr/>
            <p:nvPr/>
          </p:nvSpPr>
          <p:spPr>
            <a:xfrm>
              <a:off x="630745" y="4341055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230DE1B-536F-45D0-9A8C-44A4F3D9D725}"/>
                </a:ext>
              </a:extLst>
            </p:cNvPr>
            <p:cNvSpPr/>
            <p:nvPr/>
          </p:nvSpPr>
          <p:spPr>
            <a:xfrm>
              <a:off x="630745" y="4600682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0360B84-42DB-43BF-93B3-95A95177B3F2}"/>
                </a:ext>
              </a:extLst>
            </p:cNvPr>
            <p:cNvSpPr/>
            <p:nvPr/>
          </p:nvSpPr>
          <p:spPr>
            <a:xfrm>
              <a:off x="647631" y="4877211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762F65-8BF6-424B-9AC4-B59CE9C6A598}"/>
                </a:ext>
              </a:extLst>
            </p:cNvPr>
            <p:cNvSpPr/>
            <p:nvPr/>
          </p:nvSpPr>
          <p:spPr>
            <a:xfrm>
              <a:off x="647631" y="5136838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5EFD19-0011-456E-BD97-C6139F181582}"/>
                    </a:ext>
                  </a:extLst>
                </p:cNvPr>
                <p:cNvSpPr txBox="1"/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5EFD19-0011-456E-BD97-C6139F18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B937F5-A58C-48E6-BFC9-B845FA185805}"/>
                </a:ext>
              </a:extLst>
            </p:cNvPr>
            <p:cNvSpPr/>
            <p:nvPr/>
          </p:nvSpPr>
          <p:spPr>
            <a:xfrm>
              <a:off x="647631" y="539538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7B3DF6A-F6E8-4329-B61E-449F4628DC38}"/>
                </a:ext>
              </a:extLst>
            </p:cNvPr>
            <p:cNvSpPr/>
            <p:nvPr/>
          </p:nvSpPr>
          <p:spPr>
            <a:xfrm>
              <a:off x="647631" y="565501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1A3822-8FF9-4221-81FD-01B7350EB5E2}"/>
                    </a:ext>
                  </a:extLst>
                </p:cNvPr>
                <p:cNvSpPr txBox="1"/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1A3822-8FF9-4221-81FD-01B7350EB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2E60BFD-A8F4-4F67-8477-BE42459D5456}"/>
                    </a:ext>
                  </a:extLst>
                </p:cNvPr>
                <p:cNvSpPr txBox="1"/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2E60BFD-A8F4-4F67-8477-BE42459D5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46850D-1D3E-442D-803E-BDF80AD959DF}"/>
                    </a:ext>
                  </a:extLst>
                </p:cNvPr>
                <p:cNvSpPr txBox="1"/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46850D-1D3E-442D-803E-BDF80AD95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34A5C30-4D22-4AE7-A831-89F824421DB1}"/>
                    </a:ext>
                  </a:extLst>
                </p:cNvPr>
                <p:cNvSpPr txBox="1"/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34A5C30-4D22-4AE7-A831-89F82442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DC0B1C8-6508-48F9-BB38-17D2A7B1EAF6}"/>
                </a:ext>
              </a:extLst>
            </p:cNvPr>
            <p:cNvGrpSpPr/>
            <p:nvPr/>
          </p:nvGrpSpPr>
          <p:grpSpPr>
            <a:xfrm>
              <a:off x="630745" y="4733169"/>
              <a:ext cx="1675752" cy="278454"/>
              <a:chOff x="2541136" y="2739469"/>
              <a:chExt cx="1675752" cy="278454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A7811AF4-1BB8-45C4-B4CC-0197CC104BB5}"/>
                  </a:ext>
                </a:extLst>
              </p:cNvPr>
              <p:cNvSpPr/>
              <p:nvPr/>
            </p:nvSpPr>
            <p:spPr>
              <a:xfrm>
                <a:off x="2547327" y="273946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C718C4E-CDD0-4112-A396-0110AA30CDE3}"/>
                  </a:ext>
                </a:extLst>
              </p:cNvPr>
              <p:cNvSpPr/>
              <p:nvPr/>
            </p:nvSpPr>
            <p:spPr>
              <a:xfrm>
                <a:off x="2541136" y="287525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8C28DE6C-CC42-4971-A99B-6D0FB6A14FAC}"/>
                  </a:ext>
                </a:extLst>
              </p:cNvPr>
              <p:cNvSpPr/>
              <p:nvPr/>
            </p:nvSpPr>
            <p:spPr>
              <a:xfrm>
                <a:off x="2560186" y="285229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992B6A12-81D5-492E-97EA-F6B7C6B93545}"/>
                  </a:ext>
                </a:extLst>
              </p:cNvPr>
              <p:cNvSpPr/>
              <p:nvPr/>
            </p:nvSpPr>
            <p:spPr>
              <a:xfrm>
                <a:off x="2547486" y="274972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EAC8B1AD-942C-4D3E-91D5-B2F8B2B759FC}"/>
                  </a:ext>
                </a:extLst>
              </p:cNvPr>
              <p:cNvSpPr/>
              <p:nvPr/>
            </p:nvSpPr>
            <p:spPr>
              <a:xfrm>
                <a:off x="2547486" y="2759983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D43A3CB1-A1BB-4F3D-9165-369384704C3C}"/>
                  </a:ext>
                </a:extLst>
              </p:cNvPr>
              <p:cNvSpPr/>
              <p:nvPr/>
            </p:nvSpPr>
            <p:spPr>
              <a:xfrm>
                <a:off x="2547486" y="2770240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F514407E-C8CC-46D2-B2C9-54ABDC765507}"/>
                  </a:ext>
                </a:extLst>
              </p:cNvPr>
              <p:cNvSpPr/>
              <p:nvPr/>
            </p:nvSpPr>
            <p:spPr>
              <a:xfrm>
                <a:off x="2547486" y="2780497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091F36CD-1130-439B-978E-7411913345CB}"/>
                  </a:ext>
                </a:extLst>
              </p:cNvPr>
              <p:cNvSpPr/>
              <p:nvPr/>
            </p:nvSpPr>
            <p:spPr>
              <a:xfrm>
                <a:off x="2547486" y="2790754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7F445D88-06EA-43C9-8D61-45F1907F21E6}"/>
                  </a:ext>
                </a:extLst>
              </p:cNvPr>
              <p:cNvSpPr/>
              <p:nvPr/>
            </p:nvSpPr>
            <p:spPr>
              <a:xfrm>
                <a:off x="2547486" y="2801011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35E78C1A-7148-4644-94E1-8D5DD85536C8}"/>
                  </a:ext>
                </a:extLst>
              </p:cNvPr>
              <p:cNvSpPr/>
              <p:nvPr/>
            </p:nvSpPr>
            <p:spPr>
              <a:xfrm>
                <a:off x="2547486" y="281126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F1E1BC58-30A6-4596-A7B0-C02239BCF90E}"/>
                  </a:ext>
                </a:extLst>
              </p:cNvPr>
              <p:cNvSpPr/>
              <p:nvPr/>
            </p:nvSpPr>
            <p:spPr>
              <a:xfrm>
                <a:off x="2547486" y="2821525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49B3BE-9D38-45AF-A60C-F7C1DA219B00}"/>
                  </a:ext>
                </a:extLst>
              </p:cNvPr>
              <p:cNvSpPr/>
              <p:nvPr/>
            </p:nvSpPr>
            <p:spPr>
              <a:xfrm>
                <a:off x="2547486" y="2831782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32F2D2A1-13E2-4C5F-860E-8647EA2C8824}"/>
                  </a:ext>
                </a:extLst>
              </p:cNvPr>
              <p:cNvSpPr/>
              <p:nvPr/>
            </p:nvSpPr>
            <p:spPr>
              <a:xfrm>
                <a:off x="2547486" y="284203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C453AC5-FF78-47C5-B985-16059F9D5817}"/>
                    </a:ext>
                  </a:extLst>
                </p:cNvPr>
                <p:cNvSpPr txBox="1"/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C453AC5-FF78-47C5-B985-16059F9D5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9185897-FA28-4F23-8ECD-E3F72357C06F}"/>
                    </a:ext>
                  </a:extLst>
                </p:cNvPr>
                <p:cNvSpPr txBox="1"/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9185897-FA28-4F23-8ECD-E3F72357C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53E6C9C-BA03-4412-AD79-835AF21998F7}"/>
                </a:ext>
              </a:extLst>
            </p:cNvPr>
            <p:cNvCxnSpPr/>
            <p:nvPr/>
          </p:nvCxnSpPr>
          <p:spPr>
            <a:xfrm>
              <a:off x="228643" y="382699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7CB7283-D446-409B-8035-38C95BF8CAF4}"/>
                </a:ext>
              </a:extLst>
            </p:cNvPr>
            <p:cNvCxnSpPr/>
            <p:nvPr/>
          </p:nvCxnSpPr>
          <p:spPr>
            <a:xfrm>
              <a:off x="228643" y="4337555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278ED87-DB95-44E5-88CB-D06A19F2B73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5" y="3826998"/>
              <a:ext cx="0" cy="524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F3F912-8EF4-48F4-9166-AEDA8AEE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273853" y="3829030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E831EF0-BF42-4B48-B503-471D100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2304333" y="592004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0792019-8744-4B03-B61F-0457752C1A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3075" y="3829030"/>
              <a:ext cx="0" cy="20910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11E5D2-AC84-4345-817F-3D557F584E98}"/>
                    </a:ext>
                  </a:extLst>
                </p:cNvPr>
                <p:cNvSpPr txBox="1"/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11E5D2-AC84-4345-817F-3D557F5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4533428-F68B-4D34-AF86-E8E8695637E6}"/>
                    </a:ext>
                  </a:extLst>
                </p:cNvPr>
                <p:cNvSpPr txBox="1"/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4533428-F68B-4D34-AF86-E8E869563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A226D09D-BFE6-49F9-A0DF-BEC6BC51D255}"/>
              </a:ext>
            </a:extLst>
          </p:cNvPr>
          <p:cNvSpPr/>
          <p:nvPr/>
        </p:nvSpPr>
        <p:spPr>
          <a:xfrm>
            <a:off x="1237447" y="3719492"/>
            <a:ext cx="68580" cy="48769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487699">
                <a:moveTo>
                  <a:pt x="0" y="15240"/>
                </a:moveTo>
                <a:cubicBezTo>
                  <a:pt x="6985" y="248920"/>
                  <a:pt x="11430" y="490220"/>
                  <a:pt x="22860" y="487680"/>
                </a:cubicBezTo>
                <a:cubicBezTo>
                  <a:pt x="34290" y="4851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B37E8CEF-DF6C-4373-A65B-34D2EA96C155}"/>
              </a:ext>
            </a:extLst>
          </p:cNvPr>
          <p:cNvSpPr/>
          <p:nvPr/>
        </p:nvSpPr>
        <p:spPr>
          <a:xfrm>
            <a:off x="1521391" y="3719492"/>
            <a:ext cx="68580" cy="693430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693430"/>
              <a:gd name="connsiteX1" fmla="*/ 40005 w 68580"/>
              <a:gd name="connsiteY1" fmla="*/ 693420 h 693430"/>
              <a:gd name="connsiteX2" fmla="*/ 68580 w 68580"/>
              <a:gd name="connsiteY2" fmla="*/ 0 h 69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693430">
                <a:moveTo>
                  <a:pt x="0" y="15240"/>
                </a:moveTo>
                <a:cubicBezTo>
                  <a:pt x="6985" y="248920"/>
                  <a:pt x="28575" y="695960"/>
                  <a:pt x="40005" y="693420"/>
                </a:cubicBezTo>
                <a:cubicBezTo>
                  <a:pt x="51435" y="69088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854BC36F-E4BF-4399-84D1-3D02F62F237C}"/>
              </a:ext>
            </a:extLst>
          </p:cNvPr>
          <p:cNvSpPr/>
          <p:nvPr/>
        </p:nvSpPr>
        <p:spPr>
          <a:xfrm>
            <a:off x="1805335" y="3719492"/>
            <a:ext cx="68580" cy="938218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990606"/>
              <a:gd name="connsiteX1" fmla="*/ 30480 w 68580"/>
              <a:gd name="connsiteY1" fmla="*/ 990600 h 990606"/>
              <a:gd name="connsiteX2" fmla="*/ 68580 w 68580"/>
              <a:gd name="connsiteY2" fmla="*/ 0 h 990606"/>
              <a:gd name="connsiteX0" fmla="*/ 0 w 68580"/>
              <a:gd name="connsiteY0" fmla="*/ 15240 h 938218"/>
              <a:gd name="connsiteX1" fmla="*/ 35242 w 68580"/>
              <a:gd name="connsiteY1" fmla="*/ 938212 h 938218"/>
              <a:gd name="connsiteX2" fmla="*/ 68580 w 68580"/>
              <a:gd name="connsiteY2" fmla="*/ 0 h 93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938218">
                <a:moveTo>
                  <a:pt x="0" y="15240"/>
                </a:moveTo>
                <a:cubicBezTo>
                  <a:pt x="6985" y="248920"/>
                  <a:pt x="23812" y="940752"/>
                  <a:pt x="35242" y="938212"/>
                </a:cubicBezTo>
                <a:cubicBezTo>
                  <a:pt x="46672" y="935672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BC92C13E-9607-4E20-BECF-C11AE1973D7E}"/>
              </a:ext>
            </a:extLst>
          </p:cNvPr>
          <p:cNvSpPr/>
          <p:nvPr/>
        </p:nvSpPr>
        <p:spPr>
          <a:xfrm>
            <a:off x="953503" y="3719492"/>
            <a:ext cx="68580" cy="222995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222995"/>
              <a:gd name="connsiteX1" fmla="*/ 30480 w 68580"/>
              <a:gd name="connsiteY1" fmla="*/ 220980 h 222995"/>
              <a:gd name="connsiteX2" fmla="*/ 68580 w 68580"/>
              <a:gd name="connsiteY2" fmla="*/ 0 h 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222995">
                <a:moveTo>
                  <a:pt x="0" y="15240"/>
                </a:moveTo>
                <a:cubicBezTo>
                  <a:pt x="6985" y="248920"/>
                  <a:pt x="19050" y="223520"/>
                  <a:pt x="30480" y="220980"/>
                </a:cubicBezTo>
                <a:cubicBezTo>
                  <a:pt x="41910" y="2184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989CBFF-205E-4E34-9B2A-15A39556CFDD}"/>
              </a:ext>
            </a:extLst>
          </p:cNvPr>
          <p:cNvCxnSpPr>
            <a:cxnSpLocks/>
          </p:cNvCxnSpPr>
          <p:nvPr/>
        </p:nvCxnSpPr>
        <p:spPr>
          <a:xfrm>
            <a:off x="2141220" y="3439540"/>
            <a:ext cx="73817" cy="80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40D5233-4EF8-4252-AC5C-31F5B7C50A15}"/>
              </a:ext>
            </a:extLst>
          </p:cNvPr>
          <p:cNvCxnSpPr>
            <a:cxnSpLocks/>
          </p:cNvCxnSpPr>
          <p:nvPr/>
        </p:nvCxnSpPr>
        <p:spPr>
          <a:xfrm flipH="1" flipV="1">
            <a:off x="2203183" y="3410962"/>
            <a:ext cx="11854" cy="837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945918B-9D86-4E53-9DDA-BD07DFB58A36}"/>
              </a:ext>
            </a:extLst>
          </p:cNvPr>
          <p:cNvCxnSpPr>
            <a:cxnSpLocks/>
          </p:cNvCxnSpPr>
          <p:nvPr/>
        </p:nvCxnSpPr>
        <p:spPr>
          <a:xfrm>
            <a:off x="1990725" y="3619500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6FFA717-0A4E-4B50-8767-D9FF80BCF6D7}"/>
              </a:ext>
            </a:extLst>
          </p:cNvPr>
          <p:cNvCxnSpPr>
            <a:cxnSpLocks/>
          </p:cNvCxnSpPr>
          <p:nvPr/>
        </p:nvCxnSpPr>
        <p:spPr>
          <a:xfrm flipH="1">
            <a:off x="2224414" y="3619500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FBB78A-C6C5-498E-8953-37440CF16BFC}"/>
                  </a:ext>
                </a:extLst>
              </p:cNvPr>
              <p:cNvSpPr txBox="1"/>
              <p:nvPr/>
            </p:nvSpPr>
            <p:spPr>
              <a:xfrm>
                <a:off x="2365532" y="3504272"/>
                <a:ext cx="1955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FBB78A-C6C5-498E-8953-37440CF1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32" y="3504272"/>
                <a:ext cx="195566" cy="215444"/>
              </a:xfrm>
              <a:prstGeom prst="rect">
                <a:avLst/>
              </a:prstGeom>
              <a:blipFill>
                <a:blip r:embed="rId23"/>
                <a:stretch>
                  <a:fillRect l="-1562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7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ECDL with VBG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2334931" y="3213556"/>
                <a:ext cx="8632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31" y="3213556"/>
                <a:ext cx="863250" cy="215444"/>
              </a:xfrm>
              <a:prstGeom prst="rect">
                <a:avLst/>
              </a:prstGeom>
              <a:blipFill>
                <a:blip r:embed="rId2"/>
                <a:stretch>
                  <a:fillRect l="-140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1891062" y="19459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69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1056145" y="2917616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1609651" y="288606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3634254" y="1504498"/>
                <a:ext cx="6147133" cy="3633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시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뮬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레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또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험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sz="1400" dirty="0"/>
                  <a:t>하면 </a:t>
                </a:r>
                <a:r>
                  <a:rPr lang="en-US" altLang="ko-KR" sz="1400" dirty="0"/>
                  <a:t>ECDL</a:t>
                </a:r>
                <a:r>
                  <a:rPr lang="ko-KR" altLang="en-US" sz="1400" dirty="0"/>
                  <a:t> 시뮬레이션이 가능함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여기서 파장과 </a:t>
                </a:r>
                <a:r>
                  <a:rPr lang="en-US" altLang="ko-KR" sz="1400" dirty="0"/>
                  <a:t>tilt</a:t>
                </a:r>
                <a:r>
                  <a:rPr lang="ko-KR" altLang="en-US" sz="1400" dirty="0"/>
                  <a:t>에 영향을 받는 주요 요소는 다음과 같음</a:t>
                </a:r>
                <a:endParaRPr lang="en-US" altLang="ko-KR" sz="1400" dirty="0"/>
              </a:p>
              <a:p>
                <a:pPr marL="285750" indent="-285750" algn="l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400" dirty="0"/>
                  <a:t>VBG </a:t>
                </a:r>
                <a:r>
                  <a:rPr lang="ko-KR" altLang="en-US" sz="1400" dirty="0"/>
                  <a:t>반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400" dirty="0"/>
                  <a:t>LD gain: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이에 따라 향후 시뮬레이션은 다음과 같이 두 단계로 나누어 진행할 계획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en-US" altLang="ko-KR" sz="1400" dirty="0"/>
                  <a:t>External cavity(VBG)</a:t>
                </a:r>
                <a:r>
                  <a:rPr lang="ko-KR" altLang="en-US" sz="1400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ko-KR" sz="1400" dirty="0"/>
                  <a:t>flectivty</a:t>
                </a:r>
                <a:r>
                  <a:rPr lang="ko-KR" altLang="en-US" sz="1400" dirty="0"/>
                  <a:t>를 계산하는 시뮬레이션</a:t>
                </a: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VBG</m:t>
                        </m:r>
                      </m:sub>
                    </m:sSub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입력하면 </a:t>
                </a:r>
                <a:r>
                  <a:rPr lang="en-US" altLang="ko-KR" sz="1400" dirty="0"/>
                  <a:t>ECDL </a:t>
                </a:r>
                <a:r>
                  <a:rPr lang="ko-KR" altLang="en-US" sz="1400" dirty="0"/>
                  <a:t>결과를 도출하는 시뮬레이션</a:t>
                </a: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dirty="0"/>
                  <a:t>2</a:t>
                </a:r>
                <a:r>
                  <a:rPr lang="ko-KR" altLang="en-US" sz="1400" dirty="0"/>
                  <a:t>번 시뮬레이션은 시뮬레이션 결과가 아닌 실험결과 값을 넣어도 작동하게 만들어 </a:t>
                </a:r>
                <a:r>
                  <a:rPr lang="en-US" altLang="ko-KR" sz="1400" dirty="0"/>
                  <a:t>VBG test </a:t>
                </a:r>
                <a:r>
                  <a:rPr lang="ko-KR" altLang="en-US" sz="1400" dirty="0"/>
                  <a:t>후에 최적치를 계산하는데 사용할 수도 있을 것으로 예상됨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더 나아가 중간에 어떤 부품이 들어가도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/>
                  <a:t>를 통해 모델링이 가능함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54" y="1504498"/>
                <a:ext cx="6147133" cy="3633559"/>
              </a:xfrm>
              <a:prstGeom prst="rect">
                <a:avLst/>
              </a:prstGeom>
              <a:blipFill>
                <a:blip r:embed="rId4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20300" y="1200124"/>
            <a:ext cx="680293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1031128" y="1200125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356525" y="1871559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blipFill>
                <a:blip r:embed="rId5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1109388" y="18131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426372" y="75176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940463" y="1158291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95280" y="4087999"/>
            <a:ext cx="726174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1051989" y="4088000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377386" y="475943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blipFill>
                <a:blip r:embed="rId8"/>
                <a:stretch>
                  <a:fillRect l="-7246" r="-144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blipFill>
                <a:blip r:embed="rId9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1231852" y="47009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blipFill>
                <a:blip r:embed="rId10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45229" y="363964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961324" y="4046166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433559" y="441951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412698" y="235875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blipFill>
                <a:blip r:embed="rId12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2922566" y="204496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2922566" y="1774004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66" y="1774004"/>
                <a:ext cx="308802" cy="215444"/>
              </a:xfrm>
              <a:prstGeom prst="rect">
                <a:avLst/>
              </a:prstGeom>
              <a:blipFill>
                <a:blip r:embed="rId13"/>
                <a:stretch>
                  <a:fillRect l="-9804" r="-196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2D9CD8-1BD8-4331-A7D6-BC9BBDB6C80E}"/>
              </a:ext>
            </a:extLst>
          </p:cNvPr>
          <p:cNvCxnSpPr>
            <a:cxnSpLocks/>
          </p:cNvCxnSpPr>
          <p:nvPr/>
        </p:nvCxnSpPr>
        <p:spPr>
          <a:xfrm>
            <a:off x="392348" y="1537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/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blipFill>
                <a:blip r:embed="rId14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606C8E1-1D33-4018-9F7A-321BE7826530}"/>
              </a:ext>
            </a:extLst>
          </p:cNvPr>
          <p:cNvCxnSpPr/>
          <p:nvPr/>
        </p:nvCxnSpPr>
        <p:spPr>
          <a:xfrm>
            <a:off x="2596069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61ED03-EEF6-4729-99E2-EE71F00ABB0E}"/>
              </a:ext>
            </a:extLst>
          </p:cNvPr>
          <p:cNvCxnSpPr/>
          <p:nvPr/>
        </p:nvCxnSpPr>
        <p:spPr>
          <a:xfrm>
            <a:off x="2731061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79059C-19A5-4D57-AC77-3F99CFE4C366}"/>
              </a:ext>
            </a:extLst>
          </p:cNvPr>
          <p:cNvCxnSpPr/>
          <p:nvPr/>
        </p:nvCxnSpPr>
        <p:spPr>
          <a:xfrm>
            <a:off x="2798557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07C486-636B-4055-A1B4-197FEEBCAA8D}"/>
              </a:ext>
            </a:extLst>
          </p:cNvPr>
          <p:cNvCxnSpPr/>
          <p:nvPr/>
        </p:nvCxnSpPr>
        <p:spPr>
          <a:xfrm>
            <a:off x="2866053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E6664C-73A2-4D47-AA30-6D612339596E}"/>
              </a:ext>
            </a:extLst>
          </p:cNvPr>
          <p:cNvCxnSpPr/>
          <p:nvPr/>
        </p:nvCxnSpPr>
        <p:spPr>
          <a:xfrm>
            <a:off x="2663565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310397-87B9-4576-AE7F-EB1E2109AA82}"/>
              </a:ext>
            </a:extLst>
          </p:cNvPr>
          <p:cNvSpPr txBox="1"/>
          <p:nvPr/>
        </p:nvSpPr>
        <p:spPr>
          <a:xfrm>
            <a:off x="2474141" y="75176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VBG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72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전사 보고서 양식_210324.potx" id="{11ADBED1-B01D-48C0-A7F6-9E33F315CFBF}" vid="{BD4CE1C6-4FC6-447E-BCE9-817AF4AE1E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59EA19-4E89-4AF8-A92D-C1AD1DEFA0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C0F8AD-4611-4909-8474-0467A1C66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1A144-64B7-4849-8642-C60620F2F789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양식_210324</Template>
  <TotalTime>4865</TotalTime>
  <Words>759</Words>
  <Application>Microsoft Office PowerPoint</Application>
  <PresentationFormat>A4 용지(210x297mm)</PresentationFormat>
  <Paragraphs>173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LG스마트체 Bold</vt:lpstr>
      <vt:lpstr>LG스마트체 Regular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Cambria Math</vt:lpstr>
      <vt:lpstr>Office 테마</vt:lpstr>
      <vt:lpstr>External cavity diode laser (ECDL)</vt:lpstr>
      <vt:lpstr>Ordinary laser cavity</vt:lpstr>
      <vt:lpstr>External cavity</vt:lpstr>
      <vt:lpstr>λ selective External cavity</vt:lpstr>
      <vt:lpstr>VBG (Volumetric Bragg grating)</vt:lpstr>
      <vt:lpstr>ECDL with VBG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cavity diode laser (ECDL)</dc:title>
  <dc:creator>Phil Jeon(전필준)</dc:creator>
  <cp:lastModifiedBy>Phil Jeon(전필준)</cp:lastModifiedBy>
  <cp:revision>1</cp:revision>
  <dcterms:created xsi:type="dcterms:W3CDTF">2022-01-20T06:44:15Z</dcterms:created>
  <dcterms:modified xsi:type="dcterms:W3CDTF">2022-02-14T10:38:24Z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2021-08-23T23:31:52Z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ba8ee4f1-3db2-45f6-9e39-4254541f3725</vt:lpwstr>
  </property>
  <property fmtid="{D5CDD505-2E9C-101B-9397-08002B2CF9AE}" pid="8" name="MSIP_Label_2ccaa0f1-a95f-4ce6-8634-fabdc9e6d571_ContentBits">
    <vt:lpwstr>0</vt:lpwstr>
  </property>
  <property fmtid="{D5CDD505-2E9C-101B-9397-08002B2CF9AE}" pid="9" name="ContentTypeId">
    <vt:lpwstr>0x010100134D9AAD8D7D074F92FDDCC7ECC68EAE</vt:lpwstr>
  </property>
</Properties>
</file>