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63" r:id="rId5"/>
    <p:sldId id="269" r:id="rId6"/>
    <p:sldId id="260" r:id="rId7"/>
    <p:sldId id="264" r:id="rId8"/>
    <p:sldId id="266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6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305F7-0D93-485B-8676-37C0CF9AE08F}" v="2141" dt="2022-02-15T07:32:47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73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ff40bdec-9c19-4085-b494-972b854745bb" providerId="ADAL" clId="{7B4305F7-0D93-485B-8676-37C0CF9AE08F}"/>
    <pc:docChg chg="undo redo custSel addSld delSld modSld sldOrd">
      <pc:chgData name="Phil Jeon(전필준)" userId="ff40bdec-9c19-4085-b494-972b854745bb" providerId="ADAL" clId="{7B4305F7-0D93-485B-8676-37C0CF9AE08F}" dt="2022-02-15T07:32:47.326" v="11798" actId="20577"/>
      <pc:docMkLst>
        <pc:docMk/>
      </pc:docMkLst>
      <pc:sldChg chg="modSp ord">
        <pc:chgData name="Phil Jeon(전필준)" userId="ff40bdec-9c19-4085-b494-972b854745bb" providerId="ADAL" clId="{7B4305F7-0D93-485B-8676-37C0CF9AE08F}" dt="2022-02-14T10:37:00.947" v="6507" actId="20577"/>
        <pc:sldMkLst>
          <pc:docMk/>
          <pc:sldMk cId="3808676094" sldId="260"/>
        </pc:sldMkLst>
        <pc:spChg chg="mod">
          <ac:chgData name="Phil Jeon(전필준)" userId="ff40bdec-9c19-4085-b494-972b854745bb" providerId="ADAL" clId="{7B4305F7-0D93-485B-8676-37C0CF9AE08F}" dt="2022-02-14T10:37:00.947" v="6507" actId="20577"/>
          <ac:spMkLst>
            <pc:docMk/>
            <pc:sldMk cId="3808676094" sldId="260"/>
            <ac:spMk id="2" creationId="{5458636E-6890-4500-9AFE-90355F1038E7}"/>
          </ac:spMkLst>
        </pc:spChg>
      </pc:sldChg>
      <pc:sldChg chg="addSp modSp">
        <pc:chgData name="Phil Jeon(전필준)" userId="ff40bdec-9c19-4085-b494-972b854745bb" providerId="ADAL" clId="{7B4305F7-0D93-485B-8676-37C0CF9AE08F}" dt="2022-02-14T10:37:07.397" v="6517" actId="14100"/>
        <pc:sldMkLst>
          <pc:docMk/>
          <pc:sldMk cId="3089287777" sldId="264"/>
        </pc:sldMkLst>
        <pc:spChg chg="mod">
          <ac:chgData name="Phil Jeon(전필준)" userId="ff40bdec-9c19-4085-b494-972b854745bb" providerId="ADAL" clId="{7B4305F7-0D93-485B-8676-37C0CF9AE08F}" dt="2022-02-14T10:37:07.397" v="6517" actId="14100"/>
          <ac:spMkLst>
            <pc:docMk/>
            <pc:sldMk cId="3089287777" sldId="264"/>
            <ac:spMk id="2" creationId="{5458636E-6890-4500-9AFE-90355F1038E7}"/>
          </ac:spMkLst>
        </pc:spChg>
        <pc:spChg chg="add mod">
          <ac:chgData name="Phil Jeon(전필준)" userId="ff40bdec-9c19-4085-b494-972b854745bb" providerId="ADAL" clId="{7B4305F7-0D93-485B-8676-37C0CF9AE08F}" dt="2022-02-14T06:23:47.770" v="4151" actId="1076"/>
          <ac:spMkLst>
            <pc:docMk/>
            <pc:sldMk cId="3089287777" sldId="264"/>
            <ac:spMk id="30" creationId="{2A79C48F-3FE0-4ADF-99A1-B7AA288900D4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40" creationId="{C891D26E-7240-41D8-BFA9-2B6F8ED2B898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41" creationId="{369687DE-201B-4E44-A494-88442BBF8001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42" creationId="{6D272EA0-F65E-490C-9793-300BA50EA6AE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43" creationId="{794AAB1C-CC0B-4512-9210-2A27465667EE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44" creationId="{4E264EEA-32E3-4ADE-9D94-B36091A4C71A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49" creationId="{02855BB3-4B01-49B6-917A-278C9FA00940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52" creationId="{812AA4AD-1157-40AC-BEB0-342FBCB68744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54" creationId="{4F395BF5-6BA5-487D-B6F3-E8BC53BC35C9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55" creationId="{D51CC677-4EE1-4F24-96E0-62A2C6421A15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56" creationId="{11B9F8B2-9820-4091-B1E2-9EE26CE4697C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57" creationId="{4F64444E-682C-444C-8BE1-0B86976CADE7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59" creationId="{2042E5EA-5E18-46A0-A5D6-E52EC1A13CA3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64" creationId="{DA19E97B-8152-4BB3-958E-0839F7196A10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67" creationId="{AABE8598-EA4F-4C2F-A3A2-27ED5F6890F2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81" creationId="{F0B9E546-7EAC-48A0-BDD9-4AB86CB6AF43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82" creationId="{96A728B9-F1C3-4365-A7BD-BEC35C48EF65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83" creationId="{3513D11B-DEB0-4E81-90B3-6F8E0ADF403C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84" creationId="{3364477B-ADA9-4DAF-91B8-D8E6077CD6B1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85" creationId="{E437A5C9-02B0-444E-8472-D07555E2CF4B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99" creationId="{0334EC5A-411D-42B0-BE5C-4549601F2600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00" creationId="{00397F5E-1EFB-44EF-B288-536864512E43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01" creationId="{9B824F68-D75B-4647-979F-1D865C2BC63D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02" creationId="{8CE59D52-6BB6-4143-B007-033A8F1B2CD4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03" creationId="{53B96BA6-A9B6-4BF6-9C2B-F339B9B06B92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04" creationId="{5114FB8C-BBDC-4A16-A6C8-8FED65F6E2D1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05" creationId="{D917B943-26CF-4C83-87E0-8EEFCE1C62FA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07" creationId="{19566A51-7EE6-44D9-94AD-8C47D3A72592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08" creationId="{C3C28160-99A7-4C5D-A1F3-F39C9EC405C9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09" creationId="{5D8D94B9-3DD0-4DC0-8E51-184439F92429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23" creationId="{C25A86A1-FBB2-4B99-B2D1-59A1BF6ECC6E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24" creationId="{01977797-273F-43BE-9FEA-D42AF765A052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25" creationId="{182B6850-6498-4CF2-917A-C21ACDCC32D8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28" creationId="{C30F44F8-4B85-4E23-AC7B-5011242BDAF5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29" creationId="{E6679C80-9BB1-4E30-9680-FD70BAFE2ACD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30" creationId="{FE9BCA40-86F0-4599-99EE-00055066C0C2}"/>
          </ac:spMkLst>
        </pc:spChg>
        <pc:spChg chg="mod">
          <ac:chgData name="Phil Jeon(전필준)" userId="ff40bdec-9c19-4085-b494-972b854745bb" providerId="ADAL" clId="{7B4305F7-0D93-485B-8676-37C0CF9AE08F}" dt="2022-02-14T06:23:43.751" v="4150" actId="1037"/>
          <ac:spMkLst>
            <pc:docMk/>
            <pc:sldMk cId="3089287777" sldId="264"/>
            <ac:spMk id="131" creationId="{5CCC2E79-79A5-4345-9142-A2843CE430B4}"/>
          </ac:spMkLst>
        </pc:spChg>
        <pc:grpChg chg="mod">
          <ac:chgData name="Phil Jeon(전필준)" userId="ff40bdec-9c19-4085-b494-972b854745bb" providerId="ADAL" clId="{7B4305F7-0D93-485B-8676-37C0CF9AE08F}" dt="2022-02-14T06:23:43.751" v="4150" actId="1037"/>
          <ac:grpSpMkLst>
            <pc:docMk/>
            <pc:sldMk cId="3089287777" sldId="264"/>
            <ac:grpSpMk id="39" creationId="{B3359441-68A7-44A7-97A8-644D1404E51B}"/>
          </ac:grpSpMkLst>
        </pc:grpChg>
        <pc:grpChg chg="mod">
          <ac:chgData name="Phil Jeon(전필준)" userId="ff40bdec-9c19-4085-b494-972b854745bb" providerId="ADAL" clId="{7B4305F7-0D93-485B-8676-37C0CF9AE08F}" dt="2022-02-14T06:23:43.751" v="4150" actId="1037"/>
          <ac:grpSpMkLst>
            <pc:docMk/>
            <pc:sldMk cId="3089287777" sldId="264"/>
            <ac:grpSpMk id="65" creationId="{BF06EB4D-C0AB-4845-BD7E-811332735E16}"/>
          </ac:grpSpMkLst>
        </pc:grpChg>
        <pc:grpChg chg="mod">
          <ac:chgData name="Phil Jeon(전필준)" userId="ff40bdec-9c19-4085-b494-972b854745bb" providerId="ADAL" clId="{7B4305F7-0D93-485B-8676-37C0CF9AE08F}" dt="2022-02-14T06:23:43.751" v="4150" actId="1037"/>
          <ac:grpSpMkLst>
            <pc:docMk/>
            <pc:sldMk cId="3089287777" sldId="264"/>
            <ac:grpSpMk id="86" creationId="{E3C31487-2F46-4EB2-BE21-2CDEF853898D}"/>
          </ac:grpSpMkLst>
        </pc:grpChg>
        <pc:grpChg chg="mod">
          <ac:chgData name="Phil Jeon(전필준)" userId="ff40bdec-9c19-4085-b494-972b854745bb" providerId="ADAL" clId="{7B4305F7-0D93-485B-8676-37C0CF9AE08F}" dt="2022-02-14T06:23:43.751" v="4150" actId="1037"/>
          <ac:grpSpMkLst>
            <pc:docMk/>
            <pc:sldMk cId="3089287777" sldId="264"/>
            <ac:grpSpMk id="110" creationId="{9F3D39D1-999D-4353-BB63-5E6F2B4ADE06}"/>
          </ac:grpSpMkLst>
        </pc:grpChg>
        <pc:cxnChg chg="mod">
          <ac:chgData name="Phil Jeon(전필준)" userId="ff40bdec-9c19-4085-b494-972b854745bb" providerId="ADAL" clId="{7B4305F7-0D93-485B-8676-37C0CF9AE08F}" dt="2022-02-14T06:23:43.751" v="4150" actId="1037"/>
          <ac:cxnSpMkLst>
            <pc:docMk/>
            <pc:sldMk cId="3089287777" sldId="264"/>
            <ac:cxnSpMk id="21" creationId="{07F2F502-8596-40E9-BEA9-447BD4EF6F38}"/>
          </ac:cxnSpMkLst>
        </pc:cxnChg>
        <pc:cxnChg chg="mod">
          <ac:chgData name="Phil Jeon(전필준)" userId="ff40bdec-9c19-4085-b494-972b854745bb" providerId="ADAL" clId="{7B4305F7-0D93-485B-8676-37C0CF9AE08F}" dt="2022-02-14T06:23:43.751" v="4150" actId="1037"/>
          <ac:cxnSpMkLst>
            <pc:docMk/>
            <pc:sldMk cId="3089287777" sldId="264"/>
            <ac:cxnSpMk id="66" creationId="{100BD587-937B-4E08-B48A-F35BB760B589}"/>
          </ac:cxnSpMkLst>
        </pc:cxnChg>
        <pc:cxnChg chg="mod">
          <ac:chgData name="Phil Jeon(전필준)" userId="ff40bdec-9c19-4085-b494-972b854745bb" providerId="ADAL" clId="{7B4305F7-0D93-485B-8676-37C0CF9AE08F}" dt="2022-02-14T06:23:43.751" v="4150" actId="1037"/>
          <ac:cxnSpMkLst>
            <pc:docMk/>
            <pc:sldMk cId="3089287777" sldId="264"/>
            <ac:cxnSpMk id="80" creationId="{3F759360-D4C0-4A9F-B8B8-24F3C0A095B6}"/>
          </ac:cxnSpMkLst>
        </pc:cxnChg>
        <pc:cxnChg chg="mod">
          <ac:chgData name="Phil Jeon(전필준)" userId="ff40bdec-9c19-4085-b494-972b854745bb" providerId="ADAL" clId="{7B4305F7-0D93-485B-8676-37C0CF9AE08F}" dt="2022-02-14T06:23:43.751" v="4150" actId="1037"/>
          <ac:cxnSpMkLst>
            <pc:docMk/>
            <pc:sldMk cId="3089287777" sldId="264"/>
            <ac:cxnSpMk id="106" creationId="{68FD545C-BC3B-41F1-83C6-07B8E9835D3E}"/>
          </ac:cxnSpMkLst>
        </pc:cxnChg>
        <pc:cxnChg chg="mod">
          <ac:chgData name="Phil Jeon(전필준)" userId="ff40bdec-9c19-4085-b494-972b854745bb" providerId="ADAL" clId="{7B4305F7-0D93-485B-8676-37C0CF9AE08F}" dt="2022-02-14T06:23:43.751" v="4150" actId="1037"/>
          <ac:cxnSpMkLst>
            <pc:docMk/>
            <pc:sldMk cId="3089287777" sldId="264"/>
            <ac:cxnSpMk id="126" creationId="{C046BADD-0E99-4CC5-BAD7-BD2FF8B86466}"/>
          </ac:cxnSpMkLst>
        </pc:cxnChg>
        <pc:cxnChg chg="mod">
          <ac:chgData name="Phil Jeon(전필준)" userId="ff40bdec-9c19-4085-b494-972b854745bb" providerId="ADAL" clId="{7B4305F7-0D93-485B-8676-37C0CF9AE08F}" dt="2022-02-14T06:23:43.751" v="4150" actId="1037"/>
          <ac:cxnSpMkLst>
            <pc:docMk/>
            <pc:sldMk cId="3089287777" sldId="264"/>
            <ac:cxnSpMk id="127" creationId="{489D364B-A0C5-47F4-A03C-3CDB1A18802B}"/>
          </ac:cxnSpMkLst>
        </pc:cxnChg>
      </pc:sldChg>
      <pc:sldChg chg="addSp delSp modSp">
        <pc:chgData name="Phil Jeon(전필준)" userId="ff40bdec-9c19-4085-b494-972b854745bb" providerId="ADAL" clId="{7B4305F7-0D93-485B-8676-37C0CF9AE08F}" dt="2022-02-15T05:42:42.248" v="10964" actId="207"/>
        <pc:sldMkLst>
          <pc:docMk/>
          <pc:sldMk cId="1158409160" sldId="265"/>
        </pc:sldMkLst>
        <pc:spChg chg="mod">
          <ac:chgData name="Phil Jeon(전필준)" userId="ff40bdec-9c19-4085-b494-972b854745bb" providerId="ADAL" clId="{7B4305F7-0D93-485B-8676-37C0CF9AE08F}" dt="2022-02-15T05:42:42.248" v="10964" actId="207"/>
          <ac:spMkLst>
            <pc:docMk/>
            <pc:sldMk cId="1158409160" sldId="265"/>
            <ac:spMk id="4" creationId="{FB42FA4D-2141-4212-821E-BD96461831C3}"/>
          </ac:spMkLst>
        </pc:spChg>
        <pc:spChg chg="add mod">
          <ac:chgData name="Phil Jeon(전필준)" userId="ff40bdec-9c19-4085-b494-972b854745bb" providerId="ADAL" clId="{7B4305F7-0D93-485B-8676-37C0CF9AE08F}" dt="2022-02-14T04:26:23.379" v="1837" actId="1038"/>
          <ac:spMkLst>
            <pc:docMk/>
            <pc:sldMk cId="1158409160" sldId="265"/>
            <ac:spMk id="18" creationId="{727CDC93-8A48-4F9F-8B68-C7E74D757F12}"/>
          </ac:spMkLst>
        </pc:spChg>
        <pc:spChg chg="add mod">
          <ac:chgData name="Phil Jeon(전필준)" userId="ff40bdec-9c19-4085-b494-972b854745bb" providerId="ADAL" clId="{7B4305F7-0D93-485B-8676-37C0CF9AE08F}" dt="2022-02-14T04:26:23.379" v="1837" actId="1038"/>
          <ac:spMkLst>
            <pc:docMk/>
            <pc:sldMk cId="1158409160" sldId="265"/>
            <ac:spMk id="19" creationId="{5F3D34C8-D402-4936-B500-2AEAEDF00246}"/>
          </ac:spMkLst>
        </pc:spChg>
        <pc:spChg chg="add mod">
          <ac:chgData name="Phil Jeon(전필준)" userId="ff40bdec-9c19-4085-b494-972b854745bb" providerId="ADAL" clId="{7B4305F7-0D93-485B-8676-37C0CF9AE08F}" dt="2022-02-14T04:26:23.379" v="1837" actId="1038"/>
          <ac:spMkLst>
            <pc:docMk/>
            <pc:sldMk cId="1158409160" sldId="265"/>
            <ac:spMk id="20" creationId="{CD1767E4-1BC8-47A2-9695-53869D1BF3CE}"/>
          </ac:spMkLst>
        </pc:spChg>
        <pc:spChg chg="add mod">
          <ac:chgData name="Phil Jeon(전필준)" userId="ff40bdec-9c19-4085-b494-972b854745bb" providerId="ADAL" clId="{7B4305F7-0D93-485B-8676-37C0CF9AE08F}" dt="2022-02-14T04:26:23.379" v="1837" actId="1038"/>
          <ac:spMkLst>
            <pc:docMk/>
            <pc:sldMk cId="1158409160" sldId="265"/>
            <ac:spMk id="21" creationId="{644E3511-4CB9-4952-BFDC-101C5E6155E4}"/>
          </ac:spMkLst>
        </pc:spChg>
        <pc:spChg chg="add mod">
          <ac:chgData name="Phil Jeon(전필준)" userId="ff40bdec-9c19-4085-b494-972b854745bb" providerId="ADAL" clId="{7B4305F7-0D93-485B-8676-37C0CF9AE08F}" dt="2022-02-14T04:32:14.896" v="2248" actId="1038"/>
          <ac:spMkLst>
            <pc:docMk/>
            <pc:sldMk cId="1158409160" sldId="265"/>
            <ac:spMk id="22" creationId="{6FE64D33-4AEE-4353-9ECF-66CCEDD37A90}"/>
          </ac:spMkLst>
        </pc:spChg>
        <pc:spChg chg="add mod">
          <ac:chgData name="Phil Jeon(전필준)" userId="ff40bdec-9c19-4085-b494-972b854745bb" providerId="ADAL" clId="{7B4305F7-0D93-485B-8676-37C0CF9AE08F}" dt="2022-02-14T04:32:12.466" v="2242" actId="1038"/>
          <ac:spMkLst>
            <pc:docMk/>
            <pc:sldMk cId="1158409160" sldId="265"/>
            <ac:spMk id="23" creationId="{CDBC75A6-C239-4085-BE73-BAE79D250C4A}"/>
          </ac:spMkLst>
        </pc:spChg>
        <pc:spChg chg="add mod">
          <ac:chgData name="Phil Jeon(전필준)" userId="ff40bdec-9c19-4085-b494-972b854745bb" providerId="ADAL" clId="{7B4305F7-0D93-485B-8676-37C0CF9AE08F}" dt="2022-02-14T04:27:42.063" v="1921" actId="1038"/>
          <ac:spMkLst>
            <pc:docMk/>
            <pc:sldMk cId="1158409160" sldId="265"/>
            <ac:spMk id="24" creationId="{75BEF857-B229-461C-A568-B3510B7FB0B5}"/>
          </ac:spMkLst>
        </pc:spChg>
        <pc:spChg chg="add mod ord">
          <ac:chgData name="Phil Jeon(전필준)" userId="ff40bdec-9c19-4085-b494-972b854745bb" providerId="ADAL" clId="{7B4305F7-0D93-485B-8676-37C0CF9AE08F}" dt="2022-02-14T03:03:40.643" v="1566" actId="164"/>
          <ac:spMkLst>
            <pc:docMk/>
            <pc:sldMk cId="1158409160" sldId="265"/>
            <ac:spMk id="25" creationId="{D095B68D-266C-4E87-B73C-F092ABCDA49F}"/>
          </ac:spMkLst>
        </pc:spChg>
        <pc:spChg chg="add del mod">
          <ac:chgData name="Phil Jeon(전필준)" userId="ff40bdec-9c19-4085-b494-972b854745bb" providerId="ADAL" clId="{7B4305F7-0D93-485B-8676-37C0CF9AE08F}" dt="2022-02-14T03:03:40.643" v="1566" actId="164"/>
          <ac:spMkLst>
            <pc:docMk/>
            <pc:sldMk cId="1158409160" sldId="265"/>
            <ac:spMk id="26" creationId="{0CC961BD-4EA3-4967-B8B0-0BE10D209B45}"/>
          </ac:spMkLst>
        </pc:spChg>
        <pc:spChg chg="add del mod">
          <ac:chgData name="Phil Jeon(전필준)" userId="ff40bdec-9c19-4085-b494-972b854745bb" providerId="ADAL" clId="{7B4305F7-0D93-485B-8676-37C0CF9AE08F}" dt="2022-02-14T02:58:23.540" v="1394" actId="478"/>
          <ac:spMkLst>
            <pc:docMk/>
            <pc:sldMk cId="1158409160" sldId="265"/>
            <ac:spMk id="27" creationId="{4AB4F95B-AB99-4C78-A094-D8DE69EEFD6E}"/>
          </ac:spMkLst>
        </pc:spChg>
        <pc:spChg chg="add del mod">
          <ac:chgData name="Phil Jeon(전필준)" userId="ff40bdec-9c19-4085-b494-972b854745bb" providerId="ADAL" clId="{7B4305F7-0D93-485B-8676-37C0CF9AE08F}" dt="2022-02-14T02:58:19.745" v="1393" actId="478"/>
          <ac:spMkLst>
            <pc:docMk/>
            <pc:sldMk cId="1158409160" sldId="265"/>
            <ac:spMk id="28" creationId="{C52CEA27-2221-480B-BF2C-A36D9BC67C44}"/>
          </ac:spMkLst>
        </pc:spChg>
        <pc:spChg chg="add del mod">
          <ac:chgData name="Phil Jeon(전필준)" userId="ff40bdec-9c19-4085-b494-972b854745bb" providerId="ADAL" clId="{7B4305F7-0D93-485B-8676-37C0CF9AE08F}" dt="2022-02-14T02:58:18.387" v="1392" actId="478"/>
          <ac:spMkLst>
            <pc:docMk/>
            <pc:sldMk cId="1158409160" sldId="265"/>
            <ac:spMk id="29" creationId="{CAECEC46-677C-4390-851A-3DD932684807}"/>
          </ac:spMkLst>
        </pc:spChg>
        <pc:spChg chg="add del mod">
          <ac:chgData name="Phil Jeon(전필준)" userId="ff40bdec-9c19-4085-b494-972b854745bb" providerId="ADAL" clId="{7B4305F7-0D93-485B-8676-37C0CF9AE08F}" dt="2022-02-14T02:58:18.387" v="1392" actId="478"/>
          <ac:spMkLst>
            <pc:docMk/>
            <pc:sldMk cId="1158409160" sldId="265"/>
            <ac:spMk id="30" creationId="{F97705B0-E661-4FE1-8DAD-9F249CE8D14E}"/>
          </ac:spMkLst>
        </pc:spChg>
        <pc:spChg chg="add mod">
          <ac:chgData name="Phil Jeon(전필준)" userId="ff40bdec-9c19-4085-b494-972b854745bb" providerId="ADAL" clId="{7B4305F7-0D93-485B-8676-37C0CF9AE08F}" dt="2022-02-14T05:47:14.523" v="3081" actId="1076"/>
          <ac:spMkLst>
            <pc:docMk/>
            <pc:sldMk cId="1158409160" sldId="265"/>
            <ac:spMk id="32" creationId="{C6BF1B39-13E1-4463-B4E1-FB1C1D4827E6}"/>
          </ac:spMkLst>
        </pc:spChg>
        <pc:spChg chg="add del mod">
          <ac:chgData name="Phil Jeon(전필준)" userId="ff40bdec-9c19-4085-b494-972b854745bb" providerId="ADAL" clId="{7B4305F7-0D93-485B-8676-37C0CF9AE08F}" dt="2022-02-14T03:03:16.163" v="1558" actId="478"/>
          <ac:spMkLst>
            <pc:docMk/>
            <pc:sldMk cId="1158409160" sldId="265"/>
            <ac:spMk id="33" creationId="{E2AAB930-F915-48BD-8FA7-12C412467CE6}"/>
          </ac:spMkLst>
        </pc:spChg>
        <pc:spChg chg="add del mod">
          <ac:chgData name="Phil Jeon(전필준)" userId="ff40bdec-9c19-4085-b494-972b854745bb" providerId="ADAL" clId="{7B4305F7-0D93-485B-8676-37C0CF9AE08F}" dt="2022-02-14T03:03:16.860" v="1559" actId="478"/>
          <ac:spMkLst>
            <pc:docMk/>
            <pc:sldMk cId="1158409160" sldId="265"/>
            <ac:spMk id="34" creationId="{56FFD723-6363-42F6-A178-15C59587287E}"/>
          </ac:spMkLst>
        </pc:spChg>
        <pc:spChg chg="add del mod">
          <ac:chgData name="Phil Jeon(전필준)" userId="ff40bdec-9c19-4085-b494-972b854745bb" providerId="ADAL" clId="{7B4305F7-0D93-485B-8676-37C0CF9AE08F}" dt="2022-02-14T03:06:10.092" v="1621" actId="478"/>
          <ac:spMkLst>
            <pc:docMk/>
            <pc:sldMk cId="1158409160" sldId="265"/>
            <ac:spMk id="35" creationId="{52AFFB49-BA26-46B7-9E79-CBC00E2A93F0}"/>
          </ac:spMkLst>
        </pc:spChg>
        <pc:spChg chg="add del mod">
          <ac:chgData name="Phil Jeon(전필준)" userId="ff40bdec-9c19-4085-b494-972b854745bb" providerId="ADAL" clId="{7B4305F7-0D93-485B-8676-37C0CF9AE08F}" dt="2022-02-14T03:03:13.997" v="1556" actId="478"/>
          <ac:spMkLst>
            <pc:docMk/>
            <pc:sldMk cId="1158409160" sldId="265"/>
            <ac:spMk id="36" creationId="{A253F892-C1E3-48B3-B217-6D6E9C55375B}"/>
          </ac:spMkLst>
        </pc:spChg>
        <pc:spChg chg="add mod">
          <ac:chgData name="Phil Jeon(전필준)" userId="ff40bdec-9c19-4085-b494-972b854745bb" providerId="ADAL" clId="{7B4305F7-0D93-485B-8676-37C0CF9AE08F}" dt="2022-02-14T04:27:42.063" v="1921" actId="1038"/>
          <ac:spMkLst>
            <pc:docMk/>
            <pc:sldMk cId="1158409160" sldId="265"/>
            <ac:spMk id="37" creationId="{3E5D7F2A-1246-4CC3-B14E-CA99AF521D42}"/>
          </ac:spMkLst>
        </pc:spChg>
        <pc:spChg chg="add del mod">
          <ac:chgData name="Phil Jeon(전필준)" userId="ff40bdec-9c19-4085-b494-972b854745bb" providerId="ADAL" clId="{7B4305F7-0D93-485B-8676-37C0CF9AE08F}" dt="2022-02-14T03:05:23.497" v="1598" actId="478"/>
          <ac:spMkLst>
            <pc:docMk/>
            <pc:sldMk cId="1158409160" sldId="265"/>
            <ac:spMk id="38" creationId="{33878F1F-97B8-4694-B104-75C535387838}"/>
          </ac:spMkLst>
        </pc:spChg>
        <pc:spChg chg="add del mod">
          <ac:chgData name="Phil Jeon(전필준)" userId="ff40bdec-9c19-4085-b494-972b854745bb" providerId="ADAL" clId="{7B4305F7-0D93-485B-8676-37C0CF9AE08F}" dt="2022-02-14T02:58:11.279" v="1391" actId="478"/>
          <ac:spMkLst>
            <pc:docMk/>
            <pc:sldMk cId="1158409160" sldId="265"/>
            <ac:spMk id="39" creationId="{4BE07A90-FC65-4340-BDBB-FC0FDCF28898}"/>
          </ac:spMkLst>
        </pc:spChg>
        <pc:spChg chg="add del mod">
          <ac:chgData name="Phil Jeon(전필준)" userId="ff40bdec-9c19-4085-b494-972b854745bb" providerId="ADAL" clId="{7B4305F7-0D93-485B-8676-37C0CF9AE08F}" dt="2022-02-14T03:00:59.042" v="1480" actId="478"/>
          <ac:spMkLst>
            <pc:docMk/>
            <pc:sldMk cId="1158409160" sldId="265"/>
            <ac:spMk id="40" creationId="{BA177E86-7A60-4F31-B4F6-BA6FAC11543C}"/>
          </ac:spMkLst>
        </pc:spChg>
        <pc:spChg chg="add del mod">
          <ac:chgData name="Phil Jeon(전필준)" userId="ff40bdec-9c19-4085-b494-972b854745bb" providerId="ADAL" clId="{7B4305F7-0D93-485B-8676-37C0CF9AE08F}" dt="2022-02-14T03:03:15.240" v="1557" actId="478"/>
          <ac:spMkLst>
            <pc:docMk/>
            <pc:sldMk cId="1158409160" sldId="265"/>
            <ac:spMk id="41" creationId="{F51D4CF3-8C24-4E9A-9AC5-2F2552243284}"/>
          </ac:spMkLst>
        </pc:spChg>
        <pc:spChg chg="add del mod">
          <ac:chgData name="Phil Jeon(전필준)" userId="ff40bdec-9c19-4085-b494-972b854745bb" providerId="ADAL" clId="{7B4305F7-0D93-485B-8676-37C0CF9AE08F}" dt="2022-02-14T03:06:09.227" v="1620" actId="478"/>
          <ac:spMkLst>
            <pc:docMk/>
            <pc:sldMk cId="1158409160" sldId="265"/>
            <ac:spMk id="42" creationId="{FCDBEC12-340C-4A3E-ACE0-751686CF5EF7}"/>
          </ac:spMkLst>
        </pc:spChg>
        <pc:spChg chg="add del mod">
          <ac:chgData name="Phil Jeon(전필준)" userId="ff40bdec-9c19-4085-b494-972b854745bb" providerId="ADAL" clId="{7B4305F7-0D93-485B-8676-37C0CF9AE08F}" dt="2022-02-14T03:05:27.426" v="1600" actId="478"/>
          <ac:spMkLst>
            <pc:docMk/>
            <pc:sldMk cId="1158409160" sldId="265"/>
            <ac:spMk id="43" creationId="{182DE6AE-D5DB-4E9F-A154-AD1C3AABF737}"/>
          </ac:spMkLst>
        </pc:spChg>
        <pc:spChg chg="add del mod">
          <ac:chgData name="Phil Jeon(전필준)" userId="ff40bdec-9c19-4085-b494-972b854745bb" providerId="ADAL" clId="{7B4305F7-0D93-485B-8676-37C0CF9AE08F}" dt="2022-02-14T03:05:25.140" v="1599" actId="478"/>
          <ac:spMkLst>
            <pc:docMk/>
            <pc:sldMk cId="1158409160" sldId="265"/>
            <ac:spMk id="44" creationId="{CD18C3EC-F753-48E7-8A9F-AFDFE5643680}"/>
          </ac:spMkLst>
        </pc:spChg>
        <pc:spChg chg="add del mod">
          <ac:chgData name="Phil Jeon(전필준)" userId="ff40bdec-9c19-4085-b494-972b854745bb" providerId="ADAL" clId="{7B4305F7-0D93-485B-8676-37C0CF9AE08F}" dt="2022-02-14T03:06:07.210" v="1619" actId="478"/>
          <ac:spMkLst>
            <pc:docMk/>
            <pc:sldMk cId="1158409160" sldId="265"/>
            <ac:spMk id="46" creationId="{EC188CB6-5930-4BDA-96BD-E35F4BD9D17D}"/>
          </ac:spMkLst>
        </pc:spChg>
        <pc:spChg chg="add mod">
          <ac:chgData name="Phil Jeon(전필준)" userId="ff40bdec-9c19-4085-b494-972b854745bb" providerId="ADAL" clId="{7B4305F7-0D93-485B-8676-37C0CF9AE08F}" dt="2022-02-14T04:27:42.063" v="1921" actId="1038"/>
          <ac:spMkLst>
            <pc:docMk/>
            <pc:sldMk cId="1158409160" sldId="265"/>
            <ac:spMk id="50" creationId="{6207FECC-37A4-4D6F-89E1-E5307E924844}"/>
          </ac:spMkLst>
        </pc:spChg>
        <pc:spChg chg="add mod">
          <ac:chgData name="Phil Jeon(전필준)" userId="ff40bdec-9c19-4085-b494-972b854745bb" providerId="ADAL" clId="{7B4305F7-0D93-485B-8676-37C0CF9AE08F}" dt="2022-02-14T04:31:22.307" v="2147" actId="404"/>
          <ac:spMkLst>
            <pc:docMk/>
            <pc:sldMk cId="1158409160" sldId="265"/>
            <ac:spMk id="51" creationId="{63E2297C-2561-4F85-894A-04B351709D5B}"/>
          </ac:spMkLst>
        </pc:spChg>
        <pc:spChg chg="add mod">
          <ac:chgData name="Phil Jeon(전필준)" userId="ff40bdec-9c19-4085-b494-972b854745bb" providerId="ADAL" clId="{7B4305F7-0D93-485B-8676-37C0CF9AE08F}" dt="2022-02-14T04:31:22.307" v="2147" actId="404"/>
          <ac:spMkLst>
            <pc:docMk/>
            <pc:sldMk cId="1158409160" sldId="265"/>
            <ac:spMk id="52" creationId="{017782FD-EC01-41B8-B9C1-A383AE1ABA6A}"/>
          </ac:spMkLst>
        </pc:spChg>
        <pc:spChg chg="add mod">
          <ac:chgData name="Phil Jeon(전필준)" userId="ff40bdec-9c19-4085-b494-972b854745bb" providerId="ADAL" clId="{7B4305F7-0D93-485B-8676-37C0CF9AE08F}" dt="2022-02-14T04:31:22.307" v="2147" actId="404"/>
          <ac:spMkLst>
            <pc:docMk/>
            <pc:sldMk cId="1158409160" sldId="265"/>
            <ac:spMk id="53" creationId="{55DCB4C7-ED8E-4D2F-946A-AACA3ABB7F97}"/>
          </ac:spMkLst>
        </pc:spChg>
        <pc:spChg chg="add del mod">
          <ac:chgData name="Phil Jeon(전필준)" userId="ff40bdec-9c19-4085-b494-972b854745bb" providerId="ADAL" clId="{7B4305F7-0D93-485B-8676-37C0CF9AE08F}" dt="2022-02-14T03:03:52.741" v="1573" actId="478"/>
          <ac:spMkLst>
            <pc:docMk/>
            <pc:sldMk cId="1158409160" sldId="265"/>
            <ac:spMk id="54" creationId="{BFEFB19F-3E2B-4F59-8311-D257EB7B96A2}"/>
          </ac:spMkLst>
        </pc:spChg>
        <pc:spChg chg="add mod">
          <ac:chgData name="Phil Jeon(전필준)" userId="ff40bdec-9c19-4085-b494-972b854745bb" providerId="ADAL" clId="{7B4305F7-0D93-485B-8676-37C0CF9AE08F}" dt="2022-02-14T04:31:28.705" v="2155" actId="1037"/>
          <ac:spMkLst>
            <pc:docMk/>
            <pc:sldMk cId="1158409160" sldId="265"/>
            <ac:spMk id="59" creationId="{5B2AA584-B153-4BD1-8F8E-B9B760895608}"/>
          </ac:spMkLst>
        </pc:spChg>
        <pc:spChg chg="add mod">
          <ac:chgData name="Phil Jeon(전필준)" userId="ff40bdec-9c19-4085-b494-972b854745bb" providerId="ADAL" clId="{7B4305F7-0D93-485B-8676-37C0CF9AE08F}" dt="2022-02-14T04:31:28.705" v="2155" actId="1037"/>
          <ac:spMkLst>
            <pc:docMk/>
            <pc:sldMk cId="1158409160" sldId="265"/>
            <ac:spMk id="60" creationId="{A551C3FE-7EA8-4FDC-AF4B-97592CB4FD2E}"/>
          </ac:spMkLst>
        </pc:spChg>
        <pc:spChg chg="add mod">
          <ac:chgData name="Phil Jeon(전필준)" userId="ff40bdec-9c19-4085-b494-972b854745bb" providerId="ADAL" clId="{7B4305F7-0D93-485B-8676-37C0CF9AE08F}" dt="2022-02-14T04:31:28.705" v="2155" actId="1037"/>
          <ac:spMkLst>
            <pc:docMk/>
            <pc:sldMk cId="1158409160" sldId="265"/>
            <ac:spMk id="61" creationId="{A31F790C-AC74-4E08-955F-DCA9D3876877}"/>
          </ac:spMkLst>
        </pc:spChg>
        <pc:spChg chg="add mod">
          <ac:chgData name="Phil Jeon(전필준)" userId="ff40bdec-9c19-4085-b494-972b854745bb" providerId="ADAL" clId="{7B4305F7-0D93-485B-8676-37C0CF9AE08F}" dt="2022-02-14T04:31:32.417" v="2172" actId="1037"/>
          <ac:spMkLst>
            <pc:docMk/>
            <pc:sldMk cId="1158409160" sldId="265"/>
            <ac:spMk id="65" creationId="{3C543F94-20C2-4480-A46B-ED2B3B9F5143}"/>
          </ac:spMkLst>
        </pc:spChg>
        <pc:spChg chg="add mod">
          <ac:chgData name="Phil Jeon(전필준)" userId="ff40bdec-9c19-4085-b494-972b854745bb" providerId="ADAL" clId="{7B4305F7-0D93-485B-8676-37C0CF9AE08F}" dt="2022-02-14T04:31:32.417" v="2172" actId="1037"/>
          <ac:spMkLst>
            <pc:docMk/>
            <pc:sldMk cId="1158409160" sldId="265"/>
            <ac:spMk id="66" creationId="{CE780A7E-A95C-4277-99FF-2C47493E9158}"/>
          </ac:spMkLst>
        </pc:spChg>
        <pc:spChg chg="add mod">
          <ac:chgData name="Phil Jeon(전필준)" userId="ff40bdec-9c19-4085-b494-972b854745bb" providerId="ADAL" clId="{7B4305F7-0D93-485B-8676-37C0CF9AE08F}" dt="2022-02-14T04:31:32.417" v="2172" actId="1037"/>
          <ac:spMkLst>
            <pc:docMk/>
            <pc:sldMk cId="1158409160" sldId="265"/>
            <ac:spMk id="67" creationId="{3F271A54-E057-4500-8719-B70DCF6EC3FB}"/>
          </ac:spMkLst>
        </pc:spChg>
        <pc:spChg chg="add mod">
          <ac:chgData name="Phil Jeon(전필준)" userId="ff40bdec-9c19-4085-b494-972b854745bb" providerId="ADAL" clId="{7B4305F7-0D93-485B-8676-37C0CF9AE08F}" dt="2022-02-14T04:31:35.366" v="2185" actId="1037"/>
          <ac:spMkLst>
            <pc:docMk/>
            <pc:sldMk cId="1158409160" sldId="265"/>
            <ac:spMk id="68" creationId="{4BBB26AA-A5F6-4275-8E3C-C87A00D58429}"/>
          </ac:spMkLst>
        </pc:spChg>
        <pc:spChg chg="add mod">
          <ac:chgData name="Phil Jeon(전필준)" userId="ff40bdec-9c19-4085-b494-972b854745bb" providerId="ADAL" clId="{7B4305F7-0D93-485B-8676-37C0CF9AE08F}" dt="2022-02-14T04:31:35.366" v="2185" actId="1037"/>
          <ac:spMkLst>
            <pc:docMk/>
            <pc:sldMk cId="1158409160" sldId="265"/>
            <ac:spMk id="69" creationId="{89A3FECB-27FC-4C6D-8998-5B54BB3F42DF}"/>
          </ac:spMkLst>
        </pc:spChg>
        <pc:spChg chg="add mod">
          <ac:chgData name="Phil Jeon(전필준)" userId="ff40bdec-9c19-4085-b494-972b854745bb" providerId="ADAL" clId="{7B4305F7-0D93-485B-8676-37C0CF9AE08F}" dt="2022-02-14T04:31:35.366" v="2185" actId="1037"/>
          <ac:spMkLst>
            <pc:docMk/>
            <pc:sldMk cId="1158409160" sldId="265"/>
            <ac:spMk id="70" creationId="{B723AC98-62E6-4AE0-8AE3-04CEAD11E269}"/>
          </ac:spMkLst>
        </pc:spChg>
        <pc:spChg chg="add del">
          <ac:chgData name="Phil Jeon(전필준)" userId="ff40bdec-9c19-4085-b494-972b854745bb" providerId="ADAL" clId="{7B4305F7-0D93-485B-8676-37C0CF9AE08F}" dt="2022-02-14T03:07:27.830" v="1645"/>
          <ac:spMkLst>
            <pc:docMk/>
            <pc:sldMk cId="1158409160" sldId="265"/>
            <ac:spMk id="71" creationId="{6F76C094-B4EF-4754-9B72-3B4D485EDFF7}"/>
          </ac:spMkLst>
        </pc:spChg>
        <pc:spChg chg="add mod">
          <ac:chgData name="Phil Jeon(전필준)" userId="ff40bdec-9c19-4085-b494-972b854745bb" providerId="ADAL" clId="{7B4305F7-0D93-485B-8676-37C0CF9AE08F}" dt="2022-02-14T04:31:44.237" v="2205" actId="1037"/>
          <ac:spMkLst>
            <pc:docMk/>
            <pc:sldMk cId="1158409160" sldId="265"/>
            <ac:spMk id="75" creationId="{89B1B573-6A07-418E-B9CC-079C9628A60B}"/>
          </ac:spMkLst>
        </pc:spChg>
        <pc:spChg chg="add mod">
          <ac:chgData name="Phil Jeon(전필준)" userId="ff40bdec-9c19-4085-b494-972b854745bb" providerId="ADAL" clId="{7B4305F7-0D93-485B-8676-37C0CF9AE08F}" dt="2022-02-14T04:31:51.902" v="2224" actId="1038"/>
          <ac:spMkLst>
            <pc:docMk/>
            <pc:sldMk cId="1158409160" sldId="265"/>
            <ac:spMk id="78" creationId="{3C9BF8F8-2C50-4C99-B24D-BBB4D30CDA1C}"/>
          </ac:spMkLst>
        </pc:spChg>
        <pc:spChg chg="add mod">
          <ac:chgData name="Phil Jeon(전필준)" userId="ff40bdec-9c19-4085-b494-972b854745bb" providerId="ADAL" clId="{7B4305F7-0D93-485B-8676-37C0CF9AE08F}" dt="2022-02-14T04:31:51.902" v="2224" actId="1038"/>
          <ac:spMkLst>
            <pc:docMk/>
            <pc:sldMk cId="1158409160" sldId="265"/>
            <ac:spMk id="79" creationId="{1E41723E-6B55-49A6-8F38-2AA1BFFE4A78}"/>
          </ac:spMkLst>
        </pc:spChg>
        <pc:spChg chg="add mod">
          <ac:chgData name="Phil Jeon(전필준)" userId="ff40bdec-9c19-4085-b494-972b854745bb" providerId="ADAL" clId="{7B4305F7-0D93-485B-8676-37C0CF9AE08F}" dt="2022-02-14T04:31:51.902" v="2224" actId="1038"/>
          <ac:spMkLst>
            <pc:docMk/>
            <pc:sldMk cId="1158409160" sldId="265"/>
            <ac:spMk id="80" creationId="{8D3EE622-DEDF-4EBD-AFBC-F96EBDED39A3}"/>
          </ac:spMkLst>
        </pc:spChg>
        <pc:spChg chg="add mod">
          <ac:chgData name="Phil Jeon(전필준)" userId="ff40bdec-9c19-4085-b494-972b854745bb" providerId="ADAL" clId="{7B4305F7-0D93-485B-8676-37C0CF9AE08F}" dt="2022-02-14T04:31:51.902" v="2224" actId="1038"/>
          <ac:spMkLst>
            <pc:docMk/>
            <pc:sldMk cId="1158409160" sldId="265"/>
            <ac:spMk id="81" creationId="{5BF39B82-0AA7-40AC-A7B5-ECADE72E9DD3}"/>
          </ac:spMkLst>
        </pc:spChg>
        <pc:spChg chg="add mod">
          <ac:chgData name="Phil Jeon(전필준)" userId="ff40bdec-9c19-4085-b494-972b854745bb" providerId="ADAL" clId="{7B4305F7-0D93-485B-8676-37C0CF9AE08F}" dt="2022-02-14T04:31:51.902" v="2224" actId="1038"/>
          <ac:spMkLst>
            <pc:docMk/>
            <pc:sldMk cId="1158409160" sldId="265"/>
            <ac:spMk id="82" creationId="{6FCB7803-85F0-4F20-BA8B-7E96589838CA}"/>
          </ac:spMkLst>
        </pc:spChg>
        <pc:spChg chg="add mod">
          <ac:chgData name="Phil Jeon(전필준)" userId="ff40bdec-9c19-4085-b494-972b854745bb" providerId="ADAL" clId="{7B4305F7-0D93-485B-8676-37C0CF9AE08F}" dt="2022-02-14T04:31:51.902" v="2224" actId="1038"/>
          <ac:spMkLst>
            <pc:docMk/>
            <pc:sldMk cId="1158409160" sldId="265"/>
            <ac:spMk id="83" creationId="{B64C3D16-2162-42CE-A60B-50B49C77AE18}"/>
          </ac:spMkLst>
        </pc:spChg>
        <pc:spChg chg="add mod">
          <ac:chgData name="Phil Jeon(전필준)" userId="ff40bdec-9c19-4085-b494-972b854745bb" providerId="ADAL" clId="{7B4305F7-0D93-485B-8676-37C0CF9AE08F}" dt="2022-02-14T04:31:51.902" v="2224" actId="1038"/>
          <ac:spMkLst>
            <pc:docMk/>
            <pc:sldMk cId="1158409160" sldId="265"/>
            <ac:spMk id="84" creationId="{DB4435B0-5403-4DF0-96F4-A3D6A45D63F9}"/>
          </ac:spMkLst>
        </pc:spChg>
        <pc:spChg chg="add mod">
          <ac:chgData name="Phil Jeon(전필준)" userId="ff40bdec-9c19-4085-b494-972b854745bb" providerId="ADAL" clId="{7B4305F7-0D93-485B-8676-37C0CF9AE08F}" dt="2022-02-14T04:31:51.902" v="2224" actId="1038"/>
          <ac:spMkLst>
            <pc:docMk/>
            <pc:sldMk cId="1158409160" sldId="265"/>
            <ac:spMk id="85" creationId="{50187A87-2545-4D8F-920A-6CE93EC98553}"/>
          </ac:spMkLst>
        </pc:spChg>
        <pc:spChg chg="add mod">
          <ac:chgData name="Phil Jeon(전필준)" userId="ff40bdec-9c19-4085-b494-972b854745bb" providerId="ADAL" clId="{7B4305F7-0D93-485B-8676-37C0CF9AE08F}" dt="2022-02-14T04:32:00.351" v="2233" actId="1076"/>
          <ac:spMkLst>
            <pc:docMk/>
            <pc:sldMk cId="1158409160" sldId="265"/>
            <ac:spMk id="86" creationId="{71657F5E-48BF-4F43-BA3A-6573D429B4AE}"/>
          </ac:spMkLst>
        </pc:spChg>
        <pc:spChg chg="add mod">
          <ac:chgData name="Phil Jeon(전필준)" userId="ff40bdec-9c19-4085-b494-972b854745bb" providerId="ADAL" clId="{7B4305F7-0D93-485B-8676-37C0CF9AE08F}" dt="2022-02-14T04:31:54.241" v="2232" actId="1038"/>
          <ac:spMkLst>
            <pc:docMk/>
            <pc:sldMk cId="1158409160" sldId="265"/>
            <ac:spMk id="87" creationId="{6CA8801F-6D7F-4821-A510-79819B2A2BD2}"/>
          </ac:spMkLst>
        </pc:spChg>
        <pc:grpChg chg="add del mod">
          <ac:chgData name="Phil Jeon(전필준)" userId="ff40bdec-9c19-4085-b494-972b854745bb" providerId="ADAL" clId="{7B4305F7-0D93-485B-8676-37C0CF9AE08F}" dt="2022-02-14T02:58:29.135" v="1395" actId="165"/>
          <ac:grpSpMkLst>
            <pc:docMk/>
            <pc:sldMk cId="1158409160" sldId="265"/>
            <ac:grpSpMk id="5" creationId="{44C790D4-D305-41A0-88DC-D6874143C6CA}"/>
          </ac:grpSpMkLst>
        </pc:grpChg>
        <pc:grpChg chg="add mod">
          <ac:chgData name="Phil Jeon(전필준)" userId="ff40bdec-9c19-4085-b494-972b854745bb" providerId="ADAL" clId="{7B4305F7-0D93-485B-8676-37C0CF9AE08F}" dt="2022-02-14T04:31:35.366" v="2185" actId="1037"/>
          <ac:grpSpMkLst>
            <pc:docMk/>
            <pc:sldMk cId="1158409160" sldId="265"/>
            <ac:grpSpMk id="55" creationId="{BEFFB4F7-97DD-4C34-A185-2E40CD5736F1}"/>
          </ac:grpSpMkLst>
        </pc:grpChg>
        <pc:grpChg chg="add mod">
          <ac:chgData name="Phil Jeon(전필준)" userId="ff40bdec-9c19-4085-b494-972b854745bb" providerId="ADAL" clId="{7B4305F7-0D93-485B-8676-37C0CF9AE08F}" dt="2022-02-14T04:31:28.705" v="2155" actId="1037"/>
          <ac:grpSpMkLst>
            <pc:docMk/>
            <pc:sldMk cId="1158409160" sldId="265"/>
            <ac:grpSpMk id="56" creationId="{AA339635-E0CA-4E0B-8398-94FB1329C0FB}"/>
          </ac:grpSpMkLst>
        </pc:grpChg>
        <pc:grpChg chg="add mod">
          <ac:chgData name="Phil Jeon(전필준)" userId="ff40bdec-9c19-4085-b494-972b854745bb" providerId="ADAL" clId="{7B4305F7-0D93-485B-8676-37C0CF9AE08F}" dt="2022-02-14T04:31:32.417" v="2172" actId="1037"/>
          <ac:grpSpMkLst>
            <pc:docMk/>
            <pc:sldMk cId="1158409160" sldId="265"/>
            <ac:grpSpMk id="62" creationId="{98A52485-EE28-4FF1-A84B-3CBDF1933666}"/>
          </ac:grpSpMkLst>
        </pc:grpChg>
        <pc:grpChg chg="add mod">
          <ac:chgData name="Phil Jeon(전필준)" userId="ff40bdec-9c19-4085-b494-972b854745bb" providerId="ADAL" clId="{7B4305F7-0D93-485B-8676-37C0CF9AE08F}" dt="2022-02-14T04:31:44.237" v="2205" actId="1037"/>
          <ac:grpSpMkLst>
            <pc:docMk/>
            <pc:sldMk cId="1158409160" sldId="265"/>
            <ac:grpSpMk id="72" creationId="{D86C25E6-8BED-402E-953F-B93B4E48798C}"/>
          </ac:grpSpMkLst>
        </pc:grpChg>
        <pc:cxnChg chg="del mod topLvl">
          <ac:chgData name="Phil Jeon(전필준)" userId="ff40bdec-9c19-4085-b494-972b854745bb" providerId="ADAL" clId="{7B4305F7-0D93-485B-8676-37C0CF9AE08F}" dt="2022-02-14T02:58:36.056" v="1403" actId="478"/>
          <ac:cxnSpMkLst>
            <pc:docMk/>
            <pc:sldMk cId="1158409160" sldId="265"/>
            <ac:cxnSpMk id="6" creationId="{FB3785BC-AAAB-4A01-861C-143777D17CD7}"/>
          </ac:cxnSpMkLst>
        </pc:cxnChg>
        <pc:cxnChg chg="del mod topLvl">
          <ac:chgData name="Phil Jeon(전필준)" userId="ff40bdec-9c19-4085-b494-972b854745bb" providerId="ADAL" clId="{7B4305F7-0D93-485B-8676-37C0CF9AE08F}" dt="2022-02-14T02:58:34.706" v="1401" actId="478"/>
          <ac:cxnSpMkLst>
            <pc:docMk/>
            <pc:sldMk cId="1158409160" sldId="265"/>
            <ac:cxnSpMk id="7" creationId="{C2B618CF-93EC-48D6-A260-A475932C3E26}"/>
          </ac:cxnSpMkLst>
        </pc:cxnChg>
        <pc:cxnChg chg="del mod topLvl">
          <ac:chgData name="Phil Jeon(전필준)" userId="ff40bdec-9c19-4085-b494-972b854745bb" providerId="ADAL" clId="{7B4305F7-0D93-485B-8676-37C0CF9AE08F}" dt="2022-02-14T02:58:35.404" v="1402" actId="478"/>
          <ac:cxnSpMkLst>
            <pc:docMk/>
            <pc:sldMk cId="1158409160" sldId="265"/>
            <ac:cxnSpMk id="8" creationId="{2A0F1784-31F7-4E5A-8B24-3A0E4D662B9D}"/>
          </ac:cxnSpMkLst>
        </pc:cxnChg>
        <pc:cxnChg chg="del mod topLvl">
          <ac:chgData name="Phil Jeon(전필준)" userId="ff40bdec-9c19-4085-b494-972b854745bb" providerId="ADAL" clId="{7B4305F7-0D93-485B-8676-37C0CF9AE08F}" dt="2022-02-14T02:58:36.574" v="1404" actId="478"/>
          <ac:cxnSpMkLst>
            <pc:docMk/>
            <pc:sldMk cId="1158409160" sldId="265"/>
            <ac:cxnSpMk id="9" creationId="{BB03D7BE-7ACD-4CF5-846C-7D0B03E072F0}"/>
          </ac:cxnSpMkLst>
        </pc:cxnChg>
        <pc:cxnChg chg="del mod topLvl">
          <ac:chgData name="Phil Jeon(전필준)" userId="ff40bdec-9c19-4085-b494-972b854745bb" providerId="ADAL" clId="{7B4305F7-0D93-485B-8676-37C0CF9AE08F}" dt="2022-02-14T02:58:37.069" v="1405" actId="478"/>
          <ac:cxnSpMkLst>
            <pc:docMk/>
            <pc:sldMk cId="1158409160" sldId="265"/>
            <ac:cxnSpMk id="10" creationId="{A626D794-56D1-4B53-BB4E-9F232D386A4B}"/>
          </ac:cxnSpMkLst>
        </pc:cxnChg>
        <pc:cxnChg chg="mod topLvl">
          <ac:chgData name="Phil Jeon(전필준)" userId="ff40bdec-9c19-4085-b494-972b854745bb" providerId="ADAL" clId="{7B4305F7-0D93-485B-8676-37C0CF9AE08F}" dt="2022-02-14T04:32:04.255" v="2234" actId="14100"/>
          <ac:cxnSpMkLst>
            <pc:docMk/>
            <pc:sldMk cId="1158409160" sldId="265"/>
            <ac:cxnSpMk id="11" creationId="{235D5124-73FD-4244-A70D-634DE4EED62D}"/>
          </ac:cxnSpMkLst>
        </pc:cxnChg>
        <pc:cxnChg chg="del mod topLvl">
          <ac:chgData name="Phil Jeon(전필준)" userId="ff40bdec-9c19-4085-b494-972b854745bb" providerId="ADAL" clId="{7B4305F7-0D93-485B-8676-37C0CF9AE08F}" dt="2022-02-14T02:58:33.531" v="1400" actId="478"/>
          <ac:cxnSpMkLst>
            <pc:docMk/>
            <pc:sldMk cId="1158409160" sldId="265"/>
            <ac:cxnSpMk id="12" creationId="{5FC1AEBC-C131-428E-BA18-5E89E354DCCF}"/>
          </ac:cxnSpMkLst>
        </pc:cxnChg>
        <pc:cxnChg chg="del mod topLvl">
          <ac:chgData name="Phil Jeon(전필준)" userId="ff40bdec-9c19-4085-b494-972b854745bb" providerId="ADAL" clId="{7B4305F7-0D93-485B-8676-37C0CF9AE08F}" dt="2022-02-14T02:58:32.750" v="1399" actId="478"/>
          <ac:cxnSpMkLst>
            <pc:docMk/>
            <pc:sldMk cId="1158409160" sldId="265"/>
            <ac:cxnSpMk id="13" creationId="{148AC590-CC7C-4F7A-A1DF-2291E64B0637}"/>
          </ac:cxnSpMkLst>
        </pc:cxnChg>
        <pc:cxnChg chg="del mod topLvl">
          <ac:chgData name="Phil Jeon(전필준)" userId="ff40bdec-9c19-4085-b494-972b854745bb" providerId="ADAL" clId="{7B4305F7-0D93-485B-8676-37C0CF9AE08F}" dt="2022-02-14T02:58:32.164" v="1398" actId="478"/>
          <ac:cxnSpMkLst>
            <pc:docMk/>
            <pc:sldMk cId="1158409160" sldId="265"/>
            <ac:cxnSpMk id="14" creationId="{2C1BD486-F1DE-46A6-BEC6-0629DCF0E0C4}"/>
          </ac:cxnSpMkLst>
        </pc:cxnChg>
        <pc:cxnChg chg="del mod topLvl">
          <ac:chgData name="Phil Jeon(전필준)" userId="ff40bdec-9c19-4085-b494-972b854745bb" providerId="ADAL" clId="{7B4305F7-0D93-485B-8676-37C0CF9AE08F}" dt="2022-02-14T02:58:31.556" v="1397" actId="478"/>
          <ac:cxnSpMkLst>
            <pc:docMk/>
            <pc:sldMk cId="1158409160" sldId="265"/>
            <ac:cxnSpMk id="15" creationId="{CADCCC8D-2A45-4302-A6D0-F0123FF8FA75}"/>
          </ac:cxnSpMkLst>
        </pc:cxnChg>
        <pc:cxnChg chg="del mod topLvl">
          <ac:chgData name="Phil Jeon(전필준)" userId="ff40bdec-9c19-4085-b494-972b854745bb" providerId="ADAL" clId="{7B4305F7-0D93-485B-8676-37C0CF9AE08F}" dt="2022-02-14T02:58:30.989" v="1396" actId="478"/>
          <ac:cxnSpMkLst>
            <pc:docMk/>
            <pc:sldMk cId="1158409160" sldId="265"/>
            <ac:cxnSpMk id="16" creationId="{9DEF6309-86EC-4F4E-A6E7-300BB969CF07}"/>
          </ac:cxnSpMkLst>
        </pc:cxnChg>
        <pc:cxnChg chg="mod topLvl">
          <ac:chgData name="Phil Jeon(전필준)" userId="ff40bdec-9c19-4085-b494-972b854745bb" providerId="ADAL" clId="{7B4305F7-0D93-485B-8676-37C0CF9AE08F}" dt="2022-02-14T04:32:07.295" v="2235" actId="14100"/>
          <ac:cxnSpMkLst>
            <pc:docMk/>
            <pc:sldMk cId="1158409160" sldId="265"/>
            <ac:cxnSpMk id="17" creationId="{371F8C1E-04D8-482A-BA90-D61F98D27364}"/>
          </ac:cxnSpMkLst>
        </pc:cxnChg>
        <pc:cxnChg chg="add mod">
          <ac:chgData name="Phil Jeon(전필준)" userId="ff40bdec-9c19-4085-b494-972b854745bb" providerId="ADAL" clId="{7B4305F7-0D93-485B-8676-37C0CF9AE08F}" dt="2022-02-14T05:47:06.173" v="3079" actId="14100"/>
          <ac:cxnSpMkLst>
            <pc:docMk/>
            <pc:sldMk cId="1158409160" sldId="265"/>
            <ac:cxnSpMk id="31" creationId="{1F19528E-E647-495B-9E8E-BCAB34708EE0}"/>
          </ac:cxnSpMkLst>
        </pc:cxnChg>
        <pc:cxnChg chg="add del mod">
          <ac:chgData name="Phil Jeon(전필준)" userId="ff40bdec-9c19-4085-b494-972b854745bb" providerId="ADAL" clId="{7B4305F7-0D93-485B-8676-37C0CF9AE08F}" dt="2022-02-14T03:06:06.238" v="1618" actId="478"/>
          <ac:cxnSpMkLst>
            <pc:docMk/>
            <pc:sldMk cId="1158409160" sldId="265"/>
            <ac:cxnSpMk id="45" creationId="{604A40DF-335A-496C-A691-146124BF1EA0}"/>
          </ac:cxnSpMkLst>
        </pc:cxnChg>
        <pc:cxnChg chg="add mod">
          <ac:chgData name="Phil Jeon(전필준)" userId="ff40bdec-9c19-4085-b494-972b854745bb" providerId="ADAL" clId="{7B4305F7-0D93-485B-8676-37C0CF9AE08F}" dt="2022-02-14T04:27:28.669" v="1894" actId="1076"/>
          <ac:cxnSpMkLst>
            <pc:docMk/>
            <pc:sldMk cId="1158409160" sldId="265"/>
            <ac:cxnSpMk id="48" creationId="{0D5B041E-C747-4D9E-B01E-F6C4E6725480}"/>
          </ac:cxnSpMkLst>
        </pc:cxnChg>
        <pc:cxnChg chg="add mod">
          <ac:chgData name="Phil Jeon(전필준)" userId="ff40bdec-9c19-4085-b494-972b854745bb" providerId="ADAL" clId="{7B4305F7-0D93-485B-8676-37C0CF9AE08F}" dt="2022-02-14T04:31:51.902" v="2224" actId="1038"/>
          <ac:cxnSpMkLst>
            <pc:docMk/>
            <pc:sldMk cId="1158409160" sldId="265"/>
            <ac:cxnSpMk id="49" creationId="{221B069B-756C-47DA-B4F3-4C8D5956EEC9}"/>
          </ac:cxnSpMkLst>
        </pc:cxnChg>
      </pc:sldChg>
      <pc:sldChg chg="addSp modSp">
        <pc:chgData name="Phil Jeon(전필준)" userId="ff40bdec-9c19-4085-b494-972b854745bb" providerId="ADAL" clId="{7B4305F7-0D93-485B-8676-37C0CF9AE08F}" dt="2022-02-14T10:37:12.333" v="6526" actId="20577"/>
        <pc:sldMkLst>
          <pc:docMk/>
          <pc:sldMk cId="159745753" sldId="266"/>
        </pc:sldMkLst>
        <pc:spChg chg="mod">
          <ac:chgData name="Phil Jeon(전필준)" userId="ff40bdec-9c19-4085-b494-972b854745bb" providerId="ADAL" clId="{7B4305F7-0D93-485B-8676-37C0CF9AE08F}" dt="2022-02-14T10:37:12.333" v="6526" actId="20577"/>
          <ac:spMkLst>
            <pc:docMk/>
            <pc:sldMk cId="159745753" sldId="266"/>
            <ac:spMk id="2" creationId="{5458636E-6890-4500-9AFE-90355F1038E7}"/>
          </ac:spMkLst>
        </pc:spChg>
        <pc:spChg chg="mod">
          <ac:chgData name="Phil Jeon(전필준)" userId="ff40bdec-9c19-4085-b494-972b854745bb" providerId="ADAL" clId="{7B4305F7-0D93-485B-8676-37C0CF9AE08F}" dt="2022-02-14T06:24:24.961" v="4194" actId="20577"/>
          <ac:spMkLst>
            <pc:docMk/>
            <pc:sldMk cId="159745753" sldId="266"/>
            <ac:spMk id="24" creationId="{941A8D9A-FEE3-4BB9-97DE-9FC7CE3E6691}"/>
          </ac:spMkLst>
        </pc:spChg>
        <pc:spChg chg="mod">
          <ac:chgData name="Phil Jeon(전필준)" userId="ff40bdec-9c19-4085-b494-972b854745bb" providerId="ADAL" clId="{7B4305F7-0D93-485B-8676-37C0CF9AE08F}" dt="2022-02-14T02:37:36.411" v="9" actId="1076"/>
          <ac:spMkLst>
            <pc:docMk/>
            <pc:sldMk cId="159745753" sldId="266"/>
            <ac:spMk id="27" creationId="{57D858B7-FFEB-455B-8761-C4391C445A4B}"/>
          </ac:spMkLst>
        </pc:spChg>
        <pc:spChg chg="mod">
          <ac:chgData name="Phil Jeon(전필준)" userId="ff40bdec-9c19-4085-b494-972b854745bb" providerId="ADAL" clId="{7B4305F7-0D93-485B-8676-37C0CF9AE08F}" dt="2022-02-14T02:38:43.411" v="265" actId="1076"/>
          <ac:spMkLst>
            <pc:docMk/>
            <pc:sldMk cId="159745753" sldId="266"/>
            <ac:spMk id="28" creationId="{F07F3B31-780A-4684-A406-FEC478F0CA57}"/>
          </ac:spMkLst>
        </pc:spChg>
        <pc:spChg chg="mod">
          <ac:chgData name="Phil Jeon(전필준)" userId="ff40bdec-9c19-4085-b494-972b854745bb" providerId="ADAL" clId="{7B4305F7-0D93-485B-8676-37C0CF9AE08F}" dt="2022-02-14T02:37:33.419" v="8" actId="1076"/>
          <ac:spMkLst>
            <pc:docMk/>
            <pc:sldMk cId="159745753" sldId="266"/>
            <ac:spMk id="135" creationId="{3BA35BD0-8800-4D81-90AF-6A80E55B50D5}"/>
          </ac:spMkLst>
        </pc:spChg>
        <pc:spChg chg="mod">
          <ac:chgData name="Phil Jeon(전필준)" userId="ff40bdec-9c19-4085-b494-972b854745bb" providerId="ADAL" clId="{7B4305F7-0D93-485B-8676-37C0CF9AE08F}" dt="2022-02-14T02:37:30.554" v="7" actId="1076"/>
          <ac:spMkLst>
            <pc:docMk/>
            <pc:sldMk cId="159745753" sldId="266"/>
            <ac:spMk id="136" creationId="{4371815B-DD9D-4C2A-91D3-1FAA8E1BBA17}"/>
          </ac:spMkLst>
        </pc:spChg>
        <pc:spChg chg="mod">
          <ac:chgData name="Phil Jeon(전필준)" userId="ff40bdec-9c19-4085-b494-972b854745bb" providerId="ADAL" clId="{7B4305F7-0D93-485B-8676-37C0CF9AE08F}" dt="2022-02-14T02:37:27.803" v="6" actId="1076"/>
          <ac:spMkLst>
            <pc:docMk/>
            <pc:sldMk cId="159745753" sldId="266"/>
            <ac:spMk id="137" creationId="{7006A689-2B65-4744-BFF2-4DC0BF7AEB5C}"/>
          </ac:spMkLst>
        </pc:spChg>
        <pc:picChg chg="mod">
          <ac:chgData name="Phil Jeon(전필준)" userId="ff40bdec-9c19-4085-b494-972b854745bb" providerId="ADAL" clId="{7B4305F7-0D93-485B-8676-37C0CF9AE08F}" dt="2022-02-14T02:37:15.475" v="3" actId="1076"/>
          <ac:picMkLst>
            <pc:docMk/>
            <pc:sldMk cId="159745753" sldId="266"/>
            <ac:picMk id="23" creationId="{FE7C9ECE-0B19-4C04-BCB2-A8F2542D3D9F}"/>
          </ac:picMkLst>
        </pc:picChg>
        <pc:picChg chg="add mod">
          <ac:chgData name="Phil Jeon(전필준)" userId="ff40bdec-9c19-4085-b494-972b854745bb" providerId="ADAL" clId="{7B4305F7-0D93-485B-8676-37C0CF9AE08F}" dt="2022-02-14T02:37:22.579" v="5" actId="14100"/>
          <ac:picMkLst>
            <pc:docMk/>
            <pc:sldMk cId="159745753" sldId="266"/>
            <ac:picMk id="30" creationId="{8FC319E2-93E5-4861-8105-A994DD687B71}"/>
          </ac:picMkLst>
        </pc:picChg>
      </pc:sldChg>
      <pc:sldChg chg="addSp delSp modSp add">
        <pc:chgData name="Phil Jeon(전필준)" userId="ff40bdec-9c19-4085-b494-972b854745bb" providerId="ADAL" clId="{7B4305F7-0D93-485B-8676-37C0CF9AE08F}" dt="2022-02-14T06:42:18.402" v="4707" actId="20577"/>
        <pc:sldMkLst>
          <pc:docMk/>
          <pc:sldMk cId="3140094740" sldId="267"/>
        </pc:sldMkLst>
        <pc:spChg chg="del">
          <ac:chgData name="Phil Jeon(전필준)" userId="ff40bdec-9c19-4085-b494-972b854745bb" providerId="ADAL" clId="{7B4305F7-0D93-485B-8676-37C0CF9AE08F}" dt="2022-02-14T05:34:45.177" v="2250" actId="478"/>
          <ac:spMkLst>
            <pc:docMk/>
            <pc:sldMk cId="3140094740" sldId="267"/>
            <ac:spMk id="4" creationId="{FB42FA4D-2141-4212-821E-BD96461831C3}"/>
          </ac:spMkLst>
        </pc:spChg>
        <pc:spChg chg="add mod">
          <ac:chgData name="Phil Jeon(전필준)" userId="ff40bdec-9c19-4085-b494-972b854745bb" providerId="ADAL" clId="{7B4305F7-0D93-485B-8676-37C0CF9AE08F}" dt="2022-02-14T06:42:14.156" v="4693" actId="1076"/>
          <ac:spMkLst>
            <pc:docMk/>
            <pc:sldMk cId="3140094740" sldId="267"/>
            <ac:spMk id="12" creationId="{57E14B29-8374-4BD1-A152-E6A63875F773}"/>
          </ac:spMkLst>
        </pc:spChg>
        <pc:spChg chg="add 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13" creationId="{66C318A2-1D76-42AB-97EA-D9F78572EBCC}"/>
          </ac:spMkLst>
        </pc:spChg>
        <pc:spChg chg="add 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14" creationId="{2E25077B-1B4A-4505-9ACC-10853F5C9901}"/>
          </ac:spMkLst>
        </pc:spChg>
        <pc:spChg chg="add 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15" creationId="{B514B239-EC60-49B0-BBE6-04353ECFF7AF}"/>
          </ac:spMkLst>
        </pc:spChg>
        <pc:spChg chg="add mod">
          <ac:chgData name="Phil Jeon(전필준)" userId="ff40bdec-9c19-4085-b494-972b854745bb" providerId="ADAL" clId="{7B4305F7-0D93-485B-8676-37C0CF9AE08F}" dt="2022-02-14T06:42:18.402" v="4707" actId="20577"/>
          <ac:spMkLst>
            <pc:docMk/>
            <pc:sldMk cId="3140094740" sldId="267"/>
            <ac:spMk id="16" creationId="{7B1BF9A2-85D9-4822-958A-C0A540A9169A}"/>
          </ac:spMkLst>
        </pc:spChg>
        <pc:spChg chg="mod">
          <ac:chgData name="Phil Jeon(전필준)" userId="ff40bdec-9c19-4085-b494-972b854745bb" providerId="ADAL" clId="{7B4305F7-0D93-485B-8676-37C0CF9AE08F}" dt="2022-02-14T06:09:59.531" v="4017" actId="1076"/>
          <ac:spMkLst>
            <pc:docMk/>
            <pc:sldMk cId="3140094740" sldId="267"/>
            <ac:spMk id="18" creationId="{727CDC93-8A48-4F9F-8B68-C7E74D757F12}"/>
          </ac:spMkLst>
        </pc:spChg>
        <pc:spChg chg="mod">
          <ac:chgData name="Phil Jeon(전필준)" userId="ff40bdec-9c19-4085-b494-972b854745bb" providerId="ADAL" clId="{7B4305F7-0D93-485B-8676-37C0CF9AE08F}" dt="2022-02-14T06:09:59.531" v="4017" actId="1076"/>
          <ac:spMkLst>
            <pc:docMk/>
            <pc:sldMk cId="3140094740" sldId="267"/>
            <ac:spMk id="19" creationId="{5F3D34C8-D402-4936-B500-2AEAEDF00246}"/>
          </ac:spMkLst>
        </pc:spChg>
        <pc:spChg chg="mod">
          <ac:chgData name="Phil Jeon(전필준)" userId="ff40bdec-9c19-4085-b494-972b854745bb" providerId="ADAL" clId="{7B4305F7-0D93-485B-8676-37C0CF9AE08F}" dt="2022-02-14T06:09:59.531" v="4017" actId="1076"/>
          <ac:spMkLst>
            <pc:docMk/>
            <pc:sldMk cId="3140094740" sldId="267"/>
            <ac:spMk id="20" creationId="{CD1767E4-1BC8-47A2-9695-53869D1BF3CE}"/>
          </ac:spMkLst>
        </pc:spChg>
        <pc:spChg chg="mod">
          <ac:chgData name="Phil Jeon(전필준)" userId="ff40bdec-9c19-4085-b494-972b854745bb" providerId="ADAL" clId="{7B4305F7-0D93-485B-8676-37C0CF9AE08F}" dt="2022-02-14T06:09:59.531" v="4017" actId="1076"/>
          <ac:spMkLst>
            <pc:docMk/>
            <pc:sldMk cId="3140094740" sldId="267"/>
            <ac:spMk id="21" creationId="{644E3511-4CB9-4952-BFDC-101C5E6155E4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22" creationId="{6FE64D33-4AEE-4353-9ECF-66CCEDD37A90}"/>
          </ac:spMkLst>
        </pc:spChg>
        <pc:spChg chg="mod">
          <ac:chgData name="Phil Jeon(전필준)" userId="ff40bdec-9c19-4085-b494-972b854745bb" providerId="ADAL" clId="{7B4305F7-0D93-485B-8676-37C0CF9AE08F}" dt="2022-02-14T06:09:41.717" v="4013" actId="1076"/>
          <ac:spMkLst>
            <pc:docMk/>
            <pc:sldMk cId="3140094740" sldId="267"/>
            <ac:spMk id="23" creationId="{CDBC75A6-C239-4085-BE73-BAE79D250C4A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24" creationId="{75BEF857-B229-461C-A568-B3510B7FB0B5}"/>
          </ac:spMkLst>
        </pc:spChg>
        <pc:spChg chg="add 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27" creationId="{505BC72A-C626-4D9C-A8CC-FD3FD48A6B65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32" creationId="{C6BF1B39-13E1-4463-B4E1-FB1C1D4827E6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37" creationId="{3E5D7F2A-1246-4CC3-B14E-CA99AF521D42}"/>
          </ac:spMkLst>
        </pc:spChg>
        <pc:spChg chg="add mod">
          <ac:chgData name="Phil Jeon(전필준)" userId="ff40bdec-9c19-4085-b494-972b854745bb" providerId="ADAL" clId="{7B4305F7-0D93-485B-8676-37C0CF9AE08F}" dt="2022-02-14T06:10:02.871" v="4022" actId="1036"/>
          <ac:spMkLst>
            <pc:docMk/>
            <pc:sldMk cId="3140094740" sldId="267"/>
            <ac:spMk id="40" creationId="{BD98FF70-9976-4FEE-B0A9-20CC9B0620C6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50" creationId="{6207FECC-37A4-4D6F-89E1-E5307E924844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51" creationId="{63E2297C-2561-4F85-894A-04B351709D5B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52" creationId="{017782FD-EC01-41B8-B9C1-A383AE1ABA6A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53" creationId="{55DCB4C7-ED8E-4D2F-946A-AACA3ABB7F97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59" creationId="{5B2AA584-B153-4BD1-8F8E-B9B760895608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60" creationId="{A551C3FE-7EA8-4FDC-AF4B-97592CB4FD2E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61" creationId="{A31F790C-AC74-4E08-955F-DCA9D3876877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65" creationId="{3C543F94-20C2-4480-A46B-ED2B3B9F5143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66" creationId="{CE780A7E-A95C-4277-99FF-2C47493E9158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67" creationId="{3F271A54-E057-4500-8719-B70DCF6EC3FB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68" creationId="{4BBB26AA-A5F6-4275-8E3C-C87A00D58429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69" creationId="{89A3FECB-27FC-4C6D-8998-5B54BB3F42DF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70" creationId="{B723AC98-62E6-4AE0-8AE3-04CEAD11E269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75" creationId="{89B1B573-6A07-418E-B9CC-079C9628A60B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78" creationId="{3C9BF8F8-2C50-4C99-B24D-BBB4D30CDA1C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79" creationId="{1E41723E-6B55-49A6-8F38-2AA1BFFE4A78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80" creationId="{8D3EE622-DEDF-4EBD-AFBC-F96EBDED39A3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81" creationId="{5BF39B82-0AA7-40AC-A7B5-ECADE72E9DD3}"/>
          </ac:spMkLst>
        </pc:spChg>
        <pc:spChg chg="mod">
          <ac:chgData name="Phil Jeon(전필준)" userId="ff40bdec-9c19-4085-b494-972b854745bb" providerId="ADAL" clId="{7B4305F7-0D93-485B-8676-37C0CF9AE08F}" dt="2022-02-14T06:17:35.870" v="4030" actId="1037"/>
          <ac:spMkLst>
            <pc:docMk/>
            <pc:sldMk cId="3140094740" sldId="267"/>
            <ac:spMk id="82" creationId="{6FCB7803-85F0-4F20-BA8B-7E96589838CA}"/>
          </ac:spMkLst>
        </pc:spChg>
        <pc:spChg chg="mod">
          <ac:chgData name="Phil Jeon(전필준)" userId="ff40bdec-9c19-4085-b494-972b854745bb" providerId="ADAL" clId="{7B4305F7-0D93-485B-8676-37C0CF9AE08F}" dt="2022-02-14T06:17:42.441" v="4033" actId="1038"/>
          <ac:spMkLst>
            <pc:docMk/>
            <pc:sldMk cId="3140094740" sldId="267"/>
            <ac:spMk id="83" creationId="{B64C3D16-2162-42CE-A60B-50B49C77AE18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84" creationId="{DB4435B0-5403-4DF0-96F4-A3D6A45D63F9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85" creationId="{50187A87-2545-4D8F-920A-6CE93EC98553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86" creationId="{71657F5E-48BF-4F43-BA3A-6573D429B4AE}"/>
          </ac:spMkLst>
        </pc:spChg>
        <pc:spChg chg="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87" creationId="{6CA8801F-6D7F-4821-A510-79819B2A2BD2}"/>
          </ac:spMkLst>
        </pc:spChg>
        <pc:spChg chg="add mod">
          <ac:chgData name="Phil Jeon(전필준)" userId="ff40bdec-9c19-4085-b494-972b854745bb" providerId="ADAL" clId="{7B4305F7-0D93-485B-8676-37C0CF9AE08F}" dt="2022-02-14T06:09:36.840" v="4012" actId="1035"/>
          <ac:spMkLst>
            <pc:docMk/>
            <pc:sldMk cId="3140094740" sldId="267"/>
            <ac:spMk id="90" creationId="{A979460C-B604-45F7-9568-18E2A191C0A0}"/>
          </ac:spMkLst>
        </pc:spChg>
        <pc:grpChg chg="mod">
          <ac:chgData name="Phil Jeon(전필준)" userId="ff40bdec-9c19-4085-b494-972b854745bb" providerId="ADAL" clId="{7B4305F7-0D93-485B-8676-37C0CF9AE08F}" dt="2022-02-14T06:09:36.840" v="4012" actId="1035"/>
          <ac:grpSpMkLst>
            <pc:docMk/>
            <pc:sldMk cId="3140094740" sldId="267"/>
            <ac:grpSpMk id="55" creationId="{BEFFB4F7-97DD-4C34-A185-2E40CD5736F1}"/>
          </ac:grpSpMkLst>
        </pc:grpChg>
        <pc:grpChg chg="mod">
          <ac:chgData name="Phil Jeon(전필준)" userId="ff40bdec-9c19-4085-b494-972b854745bb" providerId="ADAL" clId="{7B4305F7-0D93-485B-8676-37C0CF9AE08F}" dt="2022-02-14T06:09:36.840" v="4012" actId="1035"/>
          <ac:grpSpMkLst>
            <pc:docMk/>
            <pc:sldMk cId="3140094740" sldId="267"/>
            <ac:grpSpMk id="56" creationId="{AA339635-E0CA-4E0B-8398-94FB1329C0FB}"/>
          </ac:grpSpMkLst>
        </pc:grpChg>
        <pc:grpChg chg="mod">
          <ac:chgData name="Phil Jeon(전필준)" userId="ff40bdec-9c19-4085-b494-972b854745bb" providerId="ADAL" clId="{7B4305F7-0D93-485B-8676-37C0CF9AE08F}" dt="2022-02-14T06:09:36.840" v="4012" actId="1035"/>
          <ac:grpSpMkLst>
            <pc:docMk/>
            <pc:sldMk cId="3140094740" sldId="267"/>
            <ac:grpSpMk id="62" creationId="{98A52485-EE28-4FF1-A84B-3CBDF1933666}"/>
          </ac:grpSpMkLst>
        </pc:grpChg>
        <pc:grpChg chg="mod">
          <ac:chgData name="Phil Jeon(전필준)" userId="ff40bdec-9c19-4085-b494-972b854745bb" providerId="ADAL" clId="{7B4305F7-0D93-485B-8676-37C0CF9AE08F}" dt="2022-02-14T06:09:36.840" v="4012" actId="1035"/>
          <ac:grpSpMkLst>
            <pc:docMk/>
            <pc:sldMk cId="3140094740" sldId="267"/>
            <ac:grpSpMk id="72" creationId="{D86C25E6-8BED-402E-953F-B93B4E48798C}"/>
          </ac:grpSpMkLst>
        </pc:grpChg>
        <pc:cxnChg chg="add 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8" creationId="{F1A798F7-06E2-4A66-99FE-1922B1DF48B7}"/>
          </ac:cxnSpMkLst>
        </pc:cxnChg>
        <pc:cxnChg chg="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11" creationId="{235D5124-73FD-4244-A70D-634DE4EED62D}"/>
          </ac:cxnSpMkLst>
        </pc:cxnChg>
        <pc:cxnChg chg="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17" creationId="{371F8C1E-04D8-482A-BA90-D61F98D27364}"/>
          </ac:cxnSpMkLst>
        </pc:cxnChg>
        <pc:cxnChg chg="add mod">
          <ac:chgData name="Phil Jeon(전필준)" userId="ff40bdec-9c19-4085-b494-972b854745bb" providerId="ADAL" clId="{7B4305F7-0D93-485B-8676-37C0CF9AE08F}" dt="2022-02-14T06:09:45.028" v="4014" actId="14100"/>
          <ac:cxnSpMkLst>
            <pc:docMk/>
            <pc:sldMk cId="3140094740" sldId="267"/>
            <ac:cxnSpMk id="29" creationId="{BFA492D6-A180-46BC-A181-D8AADE135536}"/>
          </ac:cxnSpMkLst>
        </pc:cxnChg>
        <pc:cxnChg chg="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31" creationId="{1F19528E-E647-495B-9E8E-BCAB34708EE0}"/>
          </ac:cxnSpMkLst>
        </pc:cxnChg>
        <pc:cxnChg chg="add 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38" creationId="{0E0C068D-F1C2-4EA0-8EBF-2987466FE913}"/>
          </ac:cxnSpMkLst>
        </pc:cxnChg>
        <pc:cxnChg chg="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48" creationId="{0D5B041E-C747-4D9E-B01E-F6C4E6725480}"/>
          </ac:cxnSpMkLst>
        </pc:cxnChg>
        <pc:cxnChg chg="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49" creationId="{221B069B-756C-47DA-B4F3-4C8D5956EEC9}"/>
          </ac:cxnSpMkLst>
        </pc:cxnChg>
        <pc:cxnChg chg="add 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71" creationId="{7778CB75-D700-48E4-9B5B-4AD9EE05D96C}"/>
          </ac:cxnSpMkLst>
        </pc:cxnChg>
        <pc:cxnChg chg="add 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76" creationId="{6CFAF6BE-5811-4DA3-A809-B4027FC8BF44}"/>
          </ac:cxnSpMkLst>
        </pc:cxnChg>
        <pc:cxnChg chg="add mod">
          <ac:chgData name="Phil Jeon(전필준)" userId="ff40bdec-9c19-4085-b494-972b854745bb" providerId="ADAL" clId="{7B4305F7-0D93-485B-8676-37C0CF9AE08F}" dt="2022-02-14T06:26:22.966" v="4196" actId="1037"/>
          <ac:cxnSpMkLst>
            <pc:docMk/>
            <pc:sldMk cId="3140094740" sldId="267"/>
            <ac:cxnSpMk id="77" creationId="{2BDA990F-AE50-4A6A-81E7-F704CE0FC4B0}"/>
          </ac:cxnSpMkLst>
        </pc:cxnChg>
        <pc:cxnChg chg="add 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88" creationId="{D7BDA38B-D5C2-44C5-941E-68CC4C93900E}"/>
          </ac:cxnSpMkLst>
        </pc:cxnChg>
        <pc:cxnChg chg="add mod">
          <ac:chgData name="Phil Jeon(전필준)" userId="ff40bdec-9c19-4085-b494-972b854745bb" providerId="ADAL" clId="{7B4305F7-0D93-485B-8676-37C0CF9AE08F}" dt="2022-02-14T06:09:36.840" v="4012" actId="1035"/>
          <ac:cxnSpMkLst>
            <pc:docMk/>
            <pc:sldMk cId="3140094740" sldId="267"/>
            <ac:cxnSpMk id="89" creationId="{9D972041-15BF-45ED-A3FC-C65EF7E79020}"/>
          </ac:cxnSpMkLst>
        </pc:cxnChg>
      </pc:sldChg>
      <pc:sldChg chg="addSp delSp modSp add">
        <pc:chgData name="Phil Jeon(전필준)" userId="ff40bdec-9c19-4085-b494-972b854745bb" providerId="ADAL" clId="{7B4305F7-0D93-485B-8676-37C0CF9AE08F}" dt="2022-02-15T05:54:29.767" v="11393" actId="1038"/>
        <pc:sldMkLst>
          <pc:docMk/>
          <pc:sldMk cId="3427310161" sldId="268"/>
        </pc:sldMkLst>
        <pc:spChg chg="mod">
          <ac:chgData name="Phil Jeon(전필준)" userId="ff40bdec-9c19-4085-b494-972b854745bb" providerId="ADAL" clId="{7B4305F7-0D93-485B-8676-37C0CF9AE08F}" dt="2022-02-14T06:46:08.940" v="4797" actId="1076"/>
          <ac:spMkLst>
            <pc:docMk/>
            <pc:sldMk cId="3427310161" sldId="268"/>
            <ac:spMk id="2" creationId="{1EBF75C9-2807-450E-AF2A-BA062FFD27CB}"/>
          </ac:spMkLst>
        </pc:spChg>
        <pc:spChg chg="add mod">
          <ac:chgData name="Phil Jeon(전필준)" userId="ff40bdec-9c19-4085-b494-972b854745bb" providerId="ADAL" clId="{7B4305F7-0D93-485B-8676-37C0CF9AE08F}" dt="2022-02-15T05:54:29.767" v="11393" actId="1038"/>
          <ac:spMkLst>
            <pc:docMk/>
            <pc:sldMk cId="3427310161" sldId="268"/>
            <ac:spMk id="4" creationId="{E4ED4421-BBFA-4D21-8150-B5A51B8E90BA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5" creationId="{963EBD76-6AC4-4172-9D20-669BE5EAF0F9}"/>
          </ac:spMkLst>
        </pc:spChg>
        <pc:spChg chg="del">
          <ac:chgData name="Phil Jeon(전필준)" userId="ff40bdec-9c19-4085-b494-972b854745bb" providerId="ADAL" clId="{7B4305F7-0D93-485B-8676-37C0CF9AE08F}" dt="2022-02-14T06:41:52.811" v="4674" actId="478"/>
          <ac:spMkLst>
            <pc:docMk/>
            <pc:sldMk cId="3427310161" sldId="268"/>
            <ac:spMk id="12" creationId="{57E14B29-8374-4BD1-A152-E6A63875F773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13" creationId="{66C318A2-1D76-42AB-97EA-D9F78572EBCC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14" creationId="{2E25077B-1B4A-4505-9ACC-10853F5C9901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15" creationId="{B514B239-EC60-49B0-BBE6-04353ECFF7AF}"/>
          </ac:spMkLst>
        </pc:spChg>
        <pc:spChg chg="del mod">
          <ac:chgData name="Phil Jeon(전필준)" userId="ff40bdec-9c19-4085-b494-972b854745bb" providerId="ADAL" clId="{7B4305F7-0D93-485B-8676-37C0CF9AE08F}" dt="2022-02-14T06:47:06.790" v="4841" actId="478"/>
          <ac:spMkLst>
            <pc:docMk/>
            <pc:sldMk cId="3427310161" sldId="268"/>
            <ac:spMk id="16" creationId="{7B1BF9A2-85D9-4822-958A-C0A540A9169A}"/>
          </ac:spMkLst>
        </pc:spChg>
        <pc:spChg chg="mod">
          <ac:chgData name="Phil Jeon(전필준)" userId="ff40bdec-9c19-4085-b494-972b854745bb" providerId="ADAL" clId="{7B4305F7-0D93-485B-8676-37C0CF9AE08F}" dt="2022-02-14T06:48:19.378" v="4873" actId="1036"/>
          <ac:spMkLst>
            <pc:docMk/>
            <pc:sldMk cId="3427310161" sldId="268"/>
            <ac:spMk id="18" creationId="{727CDC93-8A48-4F9F-8B68-C7E74D757F12}"/>
          </ac:spMkLst>
        </pc:spChg>
        <pc:spChg chg="mod">
          <ac:chgData name="Phil Jeon(전필준)" userId="ff40bdec-9c19-4085-b494-972b854745bb" providerId="ADAL" clId="{7B4305F7-0D93-485B-8676-37C0CF9AE08F}" dt="2022-02-15T05:53:29.327" v="11295" actId="368"/>
          <ac:spMkLst>
            <pc:docMk/>
            <pc:sldMk cId="3427310161" sldId="268"/>
            <ac:spMk id="19" creationId="{5F3D34C8-D402-4936-B500-2AEAEDF00246}"/>
          </ac:spMkLst>
        </pc:spChg>
        <pc:spChg chg="mod">
          <ac:chgData name="Phil Jeon(전필준)" userId="ff40bdec-9c19-4085-b494-972b854745bb" providerId="ADAL" clId="{7B4305F7-0D93-485B-8676-37C0CF9AE08F}" dt="2022-02-14T06:48:19.378" v="4873" actId="1036"/>
          <ac:spMkLst>
            <pc:docMk/>
            <pc:sldMk cId="3427310161" sldId="268"/>
            <ac:spMk id="20" creationId="{CD1767E4-1BC8-47A2-9695-53869D1BF3CE}"/>
          </ac:spMkLst>
        </pc:spChg>
        <pc:spChg chg="mod">
          <ac:chgData name="Phil Jeon(전필준)" userId="ff40bdec-9c19-4085-b494-972b854745bb" providerId="ADAL" clId="{7B4305F7-0D93-485B-8676-37C0CF9AE08F}" dt="2022-02-14T06:48:19.378" v="4873" actId="1036"/>
          <ac:spMkLst>
            <pc:docMk/>
            <pc:sldMk cId="3427310161" sldId="268"/>
            <ac:spMk id="21" creationId="{644E3511-4CB9-4952-BFDC-101C5E6155E4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22" creationId="{6FE64D33-4AEE-4353-9ECF-66CCEDD37A90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23" creationId="{CDBC75A6-C239-4085-BE73-BAE79D250C4A}"/>
          </ac:spMkLst>
        </pc:spChg>
        <pc:spChg chg="del">
          <ac:chgData name="Phil Jeon(전필준)" userId="ff40bdec-9c19-4085-b494-972b854745bb" providerId="ADAL" clId="{7B4305F7-0D93-485B-8676-37C0CF9AE08F}" dt="2022-02-14T06:41:21.158" v="4558" actId="478"/>
          <ac:spMkLst>
            <pc:docMk/>
            <pc:sldMk cId="3427310161" sldId="268"/>
            <ac:spMk id="24" creationId="{75BEF857-B229-461C-A568-B3510B7FB0B5}"/>
          </ac:spMkLst>
        </pc:spChg>
        <pc:spChg chg="del mod">
          <ac:chgData name="Phil Jeon(전필준)" userId="ff40bdec-9c19-4085-b494-972b854745bb" providerId="ADAL" clId="{7B4305F7-0D93-485B-8676-37C0CF9AE08F}" dt="2022-02-14T06:47:04.939" v="4840" actId="478"/>
          <ac:spMkLst>
            <pc:docMk/>
            <pc:sldMk cId="3427310161" sldId="268"/>
            <ac:spMk id="27" creationId="{505BC72A-C626-4D9C-A8CC-FD3FD48A6B65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28" creationId="{A3B803D6-E60C-4F04-86D5-4EC55A93AA94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30" creationId="{48D900F0-B241-48F1-BD07-D87056C7A17D}"/>
          </ac:spMkLst>
        </pc:spChg>
        <pc:spChg chg="del">
          <ac:chgData name="Phil Jeon(전필준)" userId="ff40bdec-9c19-4085-b494-972b854745bb" providerId="ADAL" clId="{7B4305F7-0D93-485B-8676-37C0CF9AE08F}" dt="2022-02-14T06:41:07.721" v="4554" actId="478"/>
          <ac:spMkLst>
            <pc:docMk/>
            <pc:sldMk cId="3427310161" sldId="268"/>
            <ac:spMk id="32" creationId="{C6BF1B39-13E1-4463-B4E1-FB1C1D4827E6}"/>
          </ac:spMkLst>
        </pc:spChg>
        <pc:spChg chg="add mod">
          <ac:chgData name="Phil Jeon(전필준)" userId="ff40bdec-9c19-4085-b494-972b854745bb" providerId="ADAL" clId="{7B4305F7-0D93-485B-8676-37C0CF9AE08F}" dt="2022-02-15T05:47:17.014" v="11049" actId="1076"/>
          <ac:spMkLst>
            <pc:docMk/>
            <pc:sldMk cId="3427310161" sldId="268"/>
            <ac:spMk id="34" creationId="{1E69A7CB-D60B-4B58-9F6C-672DB637E384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35" creationId="{93C1C878-F688-4B01-A397-9C8FC9970592}"/>
          </ac:spMkLst>
        </pc:spChg>
        <pc:spChg chg="del">
          <ac:chgData name="Phil Jeon(전필준)" userId="ff40bdec-9c19-4085-b494-972b854745bb" providerId="ADAL" clId="{7B4305F7-0D93-485B-8676-37C0CF9AE08F}" dt="2022-02-14T06:41:22.643" v="4560" actId="478"/>
          <ac:spMkLst>
            <pc:docMk/>
            <pc:sldMk cId="3427310161" sldId="268"/>
            <ac:spMk id="37" creationId="{3E5D7F2A-1246-4CC3-B14E-CA99AF521D42}"/>
          </ac:spMkLst>
        </pc:spChg>
        <pc:spChg chg="del">
          <ac:chgData name="Phil Jeon(전필준)" userId="ff40bdec-9c19-4085-b494-972b854745bb" providerId="ADAL" clId="{7B4305F7-0D93-485B-8676-37C0CF9AE08F}" dt="2022-02-14T06:31:53.543" v="4198" actId="478"/>
          <ac:spMkLst>
            <pc:docMk/>
            <pc:sldMk cId="3427310161" sldId="268"/>
            <ac:spMk id="40" creationId="{BD98FF70-9976-4FEE-B0A9-20CC9B0620C6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43" creationId="{5A8056AC-ED48-4B8C-90E2-0ABBC6474EBF}"/>
          </ac:spMkLst>
        </pc:spChg>
        <pc:spChg chg="del">
          <ac:chgData name="Phil Jeon(전필준)" userId="ff40bdec-9c19-4085-b494-972b854745bb" providerId="ADAL" clId="{7B4305F7-0D93-485B-8676-37C0CF9AE08F}" dt="2022-02-14T06:41:26.760" v="4565" actId="478"/>
          <ac:spMkLst>
            <pc:docMk/>
            <pc:sldMk cId="3427310161" sldId="268"/>
            <ac:spMk id="50" creationId="{6207FECC-37A4-4D6F-89E1-E5307E924844}"/>
          </ac:spMkLst>
        </pc:spChg>
        <pc:spChg chg="del mod">
          <ac:chgData name="Phil Jeon(전필준)" userId="ff40bdec-9c19-4085-b494-972b854745bb" providerId="ADAL" clId="{7B4305F7-0D93-485B-8676-37C0CF9AE08F}" dt="2022-02-14T06:41:23.926" v="4562" actId="478"/>
          <ac:spMkLst>
            <pc:docMk/>
            <pc:sldMk cId="3427310161" sldId="268"/>
            <ac:spMk id="51" creationId="{63E2297C-2561-4F85-894A-04B351709D5B}"/>
          </ac:spMkLst>
        </pc:spChg>
        <pc:spChg chg="del mod">
          <ac:chgData name="Phil Jeon(전필준)" userId="ff40bdec-9c19-4085-b494-972b854745bb" providerId="ADAL" clId="{7B4305F7-0D93-485B-8676-37C0CF9AE08F}" dt="2022-02-14T06:41:26.110" v="4564" actId="478"/>
          <ac:spMkLst>
            <pc:docMk/>
            <pc:sldMk cId="3427310161" sldId="268"/>
            <ac:spMk id="52" creationId="{017782FD-EC01-41B8-B9C1-A383AE1ABA6A}"/>
          </ac:spMkLst>
        </pc:spChg>
        <pc:spChg chg="del">
          <ac:chgData name="Phil Jeon(전필준)" userId="ff40bdec-9c19-4085-b494-972b854745bb" providerId="ADAL" clId="{7B4305F7-0D93-485B-8676-37C0CF9AE08F}" dt="2022-02-14T06:41:21.857" v="4559" actId="478"/>
          <ac:spMkLst>
            <pc:docMk/>
            <pc:sldMk cId="3427310161" sldId="268"/>
            <ac:spMk id="53" creationId="{55DCB4C7-ED8E-4D2F-946A-AACA3ABB7F97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59" creationId="{5B2AA584-B153-4BD1-8F8E-B9B760895608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60" creationId="{A551C3FE-7EA8-4FDC-AF4B-97592CB4FD2E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61" creationId="{A31F790C-AC74-4E08-955F-DCA9D3876877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65" creationId="{3C543F94-20C2-4480-A46B-ED2B3B9F5143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66" creationId="{CE780A7E-A95C-4277-99FF-2C47493E9158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67" creationId="{3F271A54-E057-4500-8719-B70DCF6EC3FB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68" creationId="{4BBB26AA-A5F6-4275-8E3C-C87A00D58429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69" creationId="{89A3FECB-27FC-4C6D-8998-5B54BB3F42DF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70" creationId="{B723AC98-62E6-4AE0-8AE3-04CEAD11E269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75" creationId="{89B1B573-6A07-418E-B9CC-079C9628A60B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78" creationId="{3C9BF8F8-2C50-4C99-B24D-BBB4D30CDA1C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79" creationId="{1E41723E-6B55-49A6-8F38-2AA1BFFE4A78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80" creationId="{8D3EE622-DEDF-4EBD-AFBC-F96EBDED39A3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81" creationId="{5BF39B82-0AA7-40AC-A7B5-ECADE72E9DD3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82" creationId="{6FCB7803-85F0-4F20-BA8B-7E96589838CA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83" creationId="{B64C3D16-2162-42CE-A60B-50B49C77AE18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84" creationId="{DB4435B0-5403-4DF0-96F4-A3D6A45D63F9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85" creationId="{50187A87-2545-4D8F-920A-6CE93EC98553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86" creationId="{71657F5E-48BF-4F43-BA3A-6573D429B4AE}"/>
          </ac:spMkLst>
        </pc:spChg>
        <pc:spChg chg="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87" creationId="{6CA8801F-6D7F-4821-A510-79819B2A2BD2}"/>
          </ac:spMkLst>
        </pc:spChg>
        <pc:spChg chg="del">
          <ac:chgData name="Phil Jeon(전필준)" userId="ff40bdec-9c19-4085-b494-972b854745bb" providerId="ADAL" clId="{7B4305F7-0D93-485B-8676-37C0CF9AE08F}" dt="2022-02-14T06:41:17.239" v="4556" actId="478"/>
          <ac:spMkLst>
            <pc:docMk/>
            <pc:sldMk cId="3427310161" sldId="268"/>
            <ac:spMk id="90" creationId="{A979460C-B604-45F7-9568-18E2A191C0A0}"/>
          </ac:spMkLst>
        </pc:spChg>
        <pc:spChg chg="add del mod">
          <ac:chgData name="Phil Jeon(전필준)" userId="ff40bdec-9c19-4085-b494-972b854745bb" providerId="ADAL" clId="{7B4305F7-0D93-485B-8676-37C0CF9AE08F}" dt="2022-02-14T06:46:14.223" v="4798" actId="478"/>
          <ac:spMkLst>
            <pc:docMk/>
            <pc:sldMk cId="3427310161" sldId="268"/>
            <ac:spMk id="92" creationId="{96CEA59C-07A8-4834-87D9-D9DF11C93BD0}"/>
          </ac:spMkLst>
        </pc:spChg>
        <pc:spChg chg="add del mod">
          <ac:chgData name="Phil Jeon(전필준)" userId="ff40bdec-9c19-4085-b494-972b854745bb" providerId="ADAL" clId="{7B4305F7-0D93-485B-8676-37C0CF9AE08F}" dt="2022-02-14T06:46:14.223" v="4798" actId="478"/>
          <ac:spMkLst>
            <pc:docMk/>
            <pc:sldMk cId="3427310161" sldId="268"/>
            <ac:spMk id="93" creationId="{ED80EFDA-B700-4845-BB31-8BF5DF858E64}"/>
          </ac:spMkLst>
        </pc:spChg>
        <pc:spChg chg="add del mod">
          <ac:chgData name="Phil Jeon(전필준)" userId="ff40bdec-9c19-4085-b494-972b854745bb" providerId="ADAL" clId="{7B4305F7-0D93-485B-8676-37C0CF9AE08F}" dt="2022-02-14T06:46:14.223" v="4798" actId="478"/>
          <ac:spMkLst>
            <pc:docMk/>
            <pc:sldMk cId="3427310161" sldId="268"/>
            <ac:spMk id="94" creationId="{942FA234-762C-4229-BCD6-7FA79DA2212F}"/>
          </ac:spMkLst>
        </pc:spChg>
        <pc:spChg chg="add del mod">
          <ac:chgData name="Phil Jeon(전필준)" userId="ff40bdec-9c19-4085-b494-972b854745bb" providerId="ADAL" clId="{7B4305F7-0D93-485B-8676-37C0CF9AE08F}" dt="2022-02-14T06:46:14.223" v="4798" actId="478"/>
          <ac:spMkLst>
            <pc:docMk/>
            <pc:sldMk cId="3427310161" sldId="268"/>
            <ac:spMk id="95" creationId="{2C4FA161-D9F1-4849-90F9-01AF0236092C}"/>
          </ac:spMkLst>
        </pc:spChg>
        <pc:spChg chg="add del mod">
          <ac:chgData name="Phil Jeon(전필준)" userId="ff40bdec-9c19-4085-b494-972b854745bb" providerId="ADAL" clId="{7B4305F7-0D93-485B-8676-37C0CF9AE08F}" dt="2022-02-14T06:46:14.223" v="4798" actId="478"/>
          <ac:spMkLst>
            <pc:docMk/>
            <pc:sldMk cId="3427310161" sldId="268"/>
            <ac:spMk id="96" creationId="{4BACC09F-EEF6-4A3F-A763-1EB9905B78D1}"/>
          </ac:spMkLst>
        </pc:spChg>
        <pc:spChg chg="add del mod">
          <ac:chgData name="Phil Jeon(전필준)" userId="ff40bdec-9c19-4085-b494-972b854745bb" providerId="ADAL" clId="{7B4305F7-0D93-485B-8676-37C0CF9AE08F}" dt="2022-02-14T06:46:14.223" v="4798" actId="478"/>
          <ac:spMkLst>
            <pc:docMk/>
            <pc:sldMk cId="3427310161" sldId="268"/>
            <ac:spMk id="97" creationId="{CBDC3526-6938-4E23-95FD-1F6BF3294A8D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98" creationId="{6BD9B9D7-7A7C-43F4-AC2A-489BE34910F0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99" creationId="{B43BC8F0-DBC0-4102-88DF-DB643DFCBA84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100" creationId="{F3C4F5F9-33D0-402F-8EB2-4ED5B980279F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101" creationId="{5D149656-CAF9-48AF-B61F-B30B7725260D}"/>
          </ac:spMkLst>
        </pc:spChg>
        <pc:spChg chg="add del mod">
          <ac:chgData name="Phil Jeon(전필준)" userId="ff40bdec-9c19-4085-b494-972b854745bb" providerId="ADAL" clId="{7B4305F7-0D93-485B-8676-37C0CF9AE08F}" dt="2022-02-14T06:46:14.223" v="4798" actId="478"/>
          <ac:spMkLst>
            <pc:docMk/>
            <pc:sldMk cId="3427310161" sldId="268"/>
            <ac:spMk id="103" creationId="{528AA278-E957-492D-9F62-B8390840BBCA}"/>
          </ac:spMkLst>
        </pc:spChg>
        <pc:spChg chg="add del mod">
          <ac:chgData name="Phil Jeon(전필준)" userId="ff40bdec-9c19-4085-b494-972b854745bb" providerId="ADAL" clId="{7B4305F7-0D93-485B-8676-37C0CF9AE08F}" dt="2022-02-14T06:46:23.538" v="4800" actId="478"/>
          <ac:spMkLst>
            <pc:docMk/>
            <pc:sldMk cId="3427310161" sldId="268"/>
            <ac:spMk id="104" creationId="{370D1583-1DC6-41BE-BC88-71C9128B1E6C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106" creationId="{A95D3B43-9CCD-4E82-9240-8238AE1751BE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107" creationId="{CC0CF225-0994-4AC0-8A08-38FD2A02BB6F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108" creationId="{D0A30B42-2159-4150-8B2D-71D9DD2A4772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109" creationId="{624CC366-CECE-4EC9-8C68-E75FFD334BEB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110" creationId="{46064ACA-D70B-4964-B3A8-4B46B243C396}"/>
          </ac:spMkLst>
        </pc:spChg>
        <pc:spChg chg="add mod">
          <ac:chgData name="Phil Jeon(전필준)" userId="ff40bdec-9c19-4085-b494-972b854745bb" providerId="ADAL" clId="{7B4305F7-0D93-485B-8676-37C0CF9AE08F}" dt="2022-02-15T05:54:01.863" v="11364" actId="1036"/>
          <ac:spMkLst>
            <pc:docMk/>
            <pc:sldMk cId="3427310161" sldId="268"/>
            <ac:spMk id="111" creationId="{008B97E9-2E6E-4B99-BF14-4D986D68EBAC}"/>
          </ac:spMkLst>
        </pc:spChg>
        <pc:spChg chg="add mod">
          <ac:chgData name="Phil Jeon(전필준)" userId="ff40bdec-9c19-4085-b494-972b854745bb" providerId="ADAL" clId="{7B4305F7-0D93-485B-8676-37C0CF9AE08F}" dt="2022-02-15T05:47:04.713" v="11047" actId="1036"/>
          <ac:spMkLst>
            <pc:docMk/>
            <pc:sldMk cId="3427310161" sldId="268"/>
            <ac:spMk id="112" creationId="{CAE64121-C9DE-41C8-8255-54113329C186}"/>
          </ac:spMkLst>
        </pc:spChg>
        <pc:grpChg chg="del">
          <ac:chgData name="Phil Jeon(전필준)" userId="ff40bdec-9c19-4085-b494-972b854745bb" providerId="ADAL" clId="{7B4305F7-0D93-485B-8676-37C0CF9AE08F}" dt="2022-02-14T06:41:17.239" v="4556" actId="478"/>
          <ac:grpSpMkLst>
            <pc:docMk/>
            <pc:sldMk cId="3427310161" sldId="268"/>
            <ac:grpSpMk id="55" creationId="{BEFFB4F7-97DD-4C34-A185-2E40CD5736F1}"/>
          </ac:grpSpMkLst>
        </pc:grpChg>
        <pc:grpChg chg="del">
          <ac:chgData name="Phil Jeon(전필준)" userId="ff40bdec-9c19-4085-b494-972b854745bb" providerId="ADAL" clId="{7B4305F7-0D93-485B-8676-37C0CF9AE08F}" dt="2022-02-14T06:41:17.239" v="4556" actId="478"/>
          <ac:grpSpMkLst>
            <pc:docMk/>
            <pc:sldMk cId="3427310161" sldId="268"/>
            <ac:grpSpMk id="56" creationId="{AA339635-E0CA-4E0B-8398-94FB1329C0FB}"/>
          </ac:grpSpMkLst>
        </pc:grpChg>
        <pc:grpChg chg="del">
          <ac:chgData name="Phil Jeon(전필준)" userId="ff40bdec-9c19-4085-b494-972b854745bb" providerId="ADAL" clId="{7B4305F7-0D93-485B-8676-37C0CF9AE08F}" dt="2022-02-14T06:41:17.239" v="4556" actId="478"/>
          <ac:grpSpMkLst>
            <pc:docMk/>
            <pc:sldMk cId="3427310161" sldId="268"/>
            <ac:grpSpMk id="62" creationId="{98A52485-EE28-4FF1-A84B-3CBDF1933666}"/>
          </ac:grpSpMkLst>
        </pc:grpChg>
        <pc:grpChg chg="del">
          <ac:chgData name="Phil Jeon(전필준)" userId="ff40bdec-9c19-4085-b494-972b854745bb" providerId="ADAL" clId="{7B4305F7-0D93-485B-8676-37C0CF9AE08F}" dt="2022-02-14T06:41:17.239" v="4556" actId="478"/>
          <ac:grpSpMkLst>
            <pc:docMk/>
            <pc:sldMk cId="3427310161" sldId="268"/>
            <ac:grpSpMk id="72" creationId="{D86C25E6-8BED-402E-953F-B93B4E48798C}"/>
          </ac:grpSpMkLst>
        </pc:grpChg>
        <pc:cxnChg chg="add mod">
          <ac:chgData name="Phil Jeon(전필준)" userId="ff40bdec-9c19-4085-b494-972b854745bb" providerId="ADAL" clId="{7B4305F7-0D93-485B-8676-37C0CF9AE08F}" dt="2022-02-15T05:54:01.863" v="11364" actId="1036"/>
          <ac:cxnSpMkLst>
            <pc:docMk/>
            <pc:sldMk cId="3427310161" sldId="268"/>
            <ac:cxnSpMk id="7" creationId="{5C2EDB02-C0B6-4BA0-ABBA-CC43DA932406}"/>
          </ac:cxnSpMkLst>
        </pc:cxnChg>
        <pc:cxnChg chg="del">
          <ac:chgData name="Phil Jeon(전필준)" userId="ff40bdec-9c19-4085-b494-972b854745bb" providerId="ADAL" clId="{7B4305F7-0D93-485B-8676-37C0CF9AE08F}" dt="2022-02-14T06:41:19.578" v="4557" actId="478"/>
          <ac:cxnSpMkLst>
            <pc:docMk/>
            <pc:sldMk cId="3427310161" sldId="268"/>
            <ac:cxnSpMk id="8" creationId="{F1A798F7-06E2-4A66-99FE-1922B1DF48B7}"/>
          </ac:cxnSpMkLst>
        </pc:cxnChg>
        <pc:cxnChg chg="mod">
          <ac:chgData name="Phil Jeon(전필준)" userId="ff40bdec-9c19-4085-b494-972b854745bb" providerId="ADAL" clId="{7B4305F7-0D93-485B-8676-37C0CF9AE08F}" dt="2022-02-15T05:54:01.863" v="11364" actId="1036"/>
          <ac:cxnSpMkLst>
            <pc:docMk/>
            <pc:sldMk cId="3427310161" sldId="268"/>
            <ac:cxnSpMk id="11" creationId="{235D5124-73FD-4244-A70D-634DE4EED62D}"/>
          </ac:cxnSpMkLst>
        </pc:cxnChg>
        <pc:cxnChg chg="mod">
          <ac:chgData name="Phil Jeon(전필준)" userId="ff40bdec-9c19-4085-b494-972b854745bb" providerId="ADAL" clId="{7B4305F7-0D93-485B-8676-37C0CF9AE08F}" dt="2022-02-15T05:54:01.863" v="11364" actId="1036"/>
          <ac:cxnSpMkLst>
            <pc:docMk/>
            <pc:sldMk cId="3427310161" sldId="268"/>
            <ac:cxnSpMk id="17" creationId="{371F8C1E-04D8-482A-BA90-D61F98D27364}"/>
          </ac:cxnSpMkLst>
        </pc:cxnChg>
        <pc:cxnChg chg="del">
          <ac:chgData name="Phil Jeon(전필준)" userId="ff40bdec-9c19-4085-b494-972b854745bb" providerId="ADAL" clId="{7B4305F7-0D93-485B-8676-37C0CF9AE08F}" dt="2022-02-14T06:44:09.080" v="4732" actId="478"/>
          <ac:cxnSpMkLst>
            <pc:docMk/>
            <pc:sldMk cId="3427310161" sldId="268"/>
            <ac:cxnSpMk id="29" creationId="{BFA492D6-A180-46BC-A181-D8AADE135536}"/>
          </ac:cxnSpMkLst>
        </pc:cxnChg>
        <pc:cxnChg chg="del">
          <ac:chgData name="Phil Jeon(전필준)" userId="ff40bdec-9c19-4085-b494-972b854745bb" providerId="ADAL" clId="{7B4305F7-0D93-485B-8676-37C0CF9AE08F}" dt="2022-02-14T06:41:09.414" v="4555" actId="478"/>
          <ac:cxnSpMkLst>
            <pc:docMk/>
            <pc:sldMk cId="3427310161" sldId="268"/>
            <ac:cxnSpMk id="31" creationId="{1F19528E-E647-495B-9E8E-BCAB34708EE0}"/>
          </ac:cxnSpMkLst>
        </pc:cxnChg>
        <pc:cxnChg chg="del">
          <ac:chgData name="Phil Jeon(전필준)" userId="ff40bdec-9c19-4085-b494-972b854745bb" providerId="ADAL" clId="{7B4305F7-0D93-485B-8676-37C0CF9AE08F}" dt="2022-02-14T06:44:08.248" v="4731" actId="478"/>
          <ac:cxnSpMkLst>
            <pc:docMk/>
            <pc:sldMk cId="3427310161" sldId="268"/>
            <ac:cxnSpMk id="38" creationId="{0E0C068D-F1C2-4EA0-8EBF-2987466FE913}"/>
          </ac:cxnSpMkLst>
        </pc:cxnChg>
        <pc:cxnChg chg="del">
          <ac:chgData name="Phil Jeon(전필준)" userId="ff40bdec-9c19-4085-b494-972b854745bb" providerId="ADAL" clId="{7B4305F7-0D93-485B-8676-37C0CF9AE08F}" dt="2022-02-14T06:41:27.617" v="4566" actId="478"/>
          <ac:cxnSpMkLst>
            <pc:docMk/>
            <pc:sldMk cId="3427310161" sldId="268"/>
            <ac:cxnSpMk id="48" creationId="{0D5B041E-C747-4D9E-B01E-F6C4E6725480}"/>
          </ac:cxnSpMkLst>
        </pc:cxnChg>
        <pc:cxnChg chg="mod">
          <ac:chgData name="Phil Jeon(전필준)" userId="ff40bdec-9c19-4085-b494-972b854745bb" providerId="ADAL" clId="{7B4305F7-0D93-485B-8676-37C0CF9AE08F}" dt="2022-02-15T05:54:01.863" v="11364" actId="1036"/>
          <ac:cxnSpMkLst>
            <pc:docMk/>
            <pc:sldMk cId="3427310161" sldId="268"/>
            <ac:cxnSpMk id="49" creationId="{221B069B-756C-47DA-B4F3-4C8D5956EEC9}"/>
          </ac:cxnSpMkLst>
        </pc:cxnChg>
        <pc:cxnChg chg="del">
          <ac:chgData name="Phil Jeon(전필준)" userId="ff40bdec-9c19-4085-b494-972b854745bb" providerId="ADAL" clId="{7B4305F7-0D93-485B-8676-37C0CF9AE08F}" dt="2022-02-14T06:41:17.239" v="4556" actId="478"/>
          <ac:cxnSpMkLst>
            <pc:docMk/>
            <pc:sldMk cId="3427310161" sldId="268"/>
            <ac:cxnSpMk id="71" creationId="{7778CB75-D700-48E4-9B5B-4AD9EE05D96C}"/>
          </ac:cxnSpMkLst>
        </pc:cxnChg>
        <pc:cxnChg chg="mod">
          <ac:chgData name="Phil Jeon(전필준)" userId="ff40bdec-9c19-4085-b494-972b854745bb" providerId="ADAL" clId="{7B4305F7-0D93-485B-8676-37C0CF9AE08F}" dt="2022-02-15T05:54:01.863" v="11364" actId="1036"/>
          <ac:cxnSpMkLst>
            <pc:docMk/>
            <pc:sldMk cId="3427310161" sldId="268"/>
            <ac:cxnSpMk id="76" creationId="{6CFAF6BE-5811-4DA3-A809-B4027FC8BF44}"/>
          </ac:cxnSpMkLst>
        </pc:cxnChg>
        <pc:cxnChg chg="del">
          <ac:chgData name="Phil Jeon(전필준)" userId="ff40bdec-9c19-4085-b494-972b854745bb" providerId="ADAL" clId="{7B4305F7-0D93-485B-8676-37C0CF9AE08F}" dt="2022-02-14T06:41:17.239" v="4556" actId="478"/>
          <ac:cxnSpMkLst>
            <pc:docMk/>
            <pc:sldMk cId="3427310161" sldId="268"/>
            <ac:cxnSpMk id="77" creationId="{2BDA990F-AE50-4A6A-81E7-F704CE0FC4B0}"/>
          </ac:cxnSpMkLst>
        </pc:cxnChg>
        <pc:cxnChg chg="del">
          <ac:chgData name="Phil Jeon(전필준)" userId="ff40bdec-9c19-4085-b494-972b854745bb" providerId="ADAL" clId="{7B4305F7-0D93-485B-8676-37C0CF9AE08F}" dt="2022-02-14T06:41:17.239" v="4556" actId="478"/>
          <ac:cxnSpMkLst>
            <pc:docMk/>
            <pc:sldMk cId="3427310161" sldId="268"/>
            <ac:cxnSpMk id="88" creationId="{D7BDA38B-D5C2-44C5-941E-68CC4C93900E}"/>
          </ac:cxnSpMkLst>
        </pc:cxnChg>
        <pc:cxnChg chg="del">
          <ac:chgData name="Phil Jeon(전필준)" userId="ff40bdec-9c19-4085-b494-972b854745bb" providerId="ADAL" clId="{7B4305F7-0D93-485B-8676-37C0CF9AE08F}" dt="2022-02-14T06:41:17.239" v="4556" actId="478"/>
          <ac:cxnSpMkLst>
            <pc:docMk/>
            <pc:sldMk cId="3427310161" sldId="268"/>
            <ac:cxnSpMk id="89" creationId="{9D972041-15BF-45ED-A3FC-C65EF7E79020}"/>
          </ac:cxnSpMkLst>
        </pc:cxnChg>
        <pc:cxnChg chg="add mod">
          <ac:chgData name="Phil Jeon(전필준)" userId="ff40bdec-9c19-4085-b494-972b854745bb" providerId="ADAL" clId="{7B4305F7-0D93-485B-8676-37C0CF9AE08F}" dt="2022-02-15T05:54:01.863" v="11364" actId="1036"/>
          <ac:cxnSpMkLst>
            <pc:docMk/>
            <pc:sldMk cId="3427310161" sldId="268"/>
            <ac:cxnSpMk id="91" creationId="{6281E668-D675-457D-8E26-819A2A4C4902}"/>
          </ac:cxnSpMkLst>
        </pc:cxnChg>
        <pc:cxnChg chg="add del mod">
          <ac:chgData name="Phil Jeon(전필준)" userId="ff40bdec-9c19-4085-b494-972b854745bb" providerId="ADAL" clId="{7B4305F7-0D93-485B-8676-37C0CF9AE08F}" dt="2022-02-14T06:46:14.223" v="4798" actId="478"/>
          <ac:cxnSpMkLst>
            <pc:docMk/>
            <pc:sldMk cId="3427310161" sldId="268"/>
            <ac:cxnSpMk id="102" creationId="{C2D583CF-BDF5-4E3B-A6FE-CF37F3024197}"/>
          </ac:cxnSpMkLst>
        </pc:cxnChg>
        <pc:cxnChg chg="add mod">
          <ac:chgData name="Phil Jeon(전필준)" userId="ff40bdec-9c19-4085-b494-972b854745bb" providerId="ADAL" clId="{7B4305F7-0D93-485B-8676-37C0CF9AE08F}" dt="2022-02-15T05:54:01.863" v="11364" actId="1036"/>
          <ac:cxnSpMkLst>
            <pc:docMk/>
            <pc:sldMk cId="3427310161" sldId="268"/>
            <ac:cxnSpMk id="105" creationId="{BB23A68B-254C-4DC5-ADDA-EE5F0A64BE54}"/>
          </ac:cxnSpMkLst>
        </pc:cxnChg>
      </pc:sldChg>
      <pc:sldChg chg="addSp delSp modSp add">
        <pc:chgData name="Phil Jeon(전필준)" userId="ff40bdec-9c19-4085-b494-972b854745bb" providerId="ADAL" clId="{7B4305F7-0D93-485B-8676-37C0CF9AE08F}" dt="2022-02-15T05:40:08.661" v="10879" actId="1036"/>
        <pc:sldMkLst>
          <pc:docMk/>
          <pc:sldMk cId="370778783" sldId="269"/>
        </pc:sldMkLst>
        <pc:spChg chg="mod">
          <ac:chgData name="Phil Jeon(전필준)" userId="ff40bdec-9c19-4085-b494-972b854745bb" providerId="ADAL" clId="{7B4305F7-0D93-485B-8676-37C0CF9AE08F}" dt="2022-02-14T10:19:51.893" v="5339" actId="20577"/>
          <ac:spMkLst>
            <pc:docMk/>
            <pc:sldMk cId="370778783" sldId="269"/>
            <ac:spMk id="2" creationId="{443F9E13-F923-4A71-8432-0E5B115539C8}"/>
          </ac:spMkLst>
        </pc:spChg>
        <pc:spChg chg="add del mod">
          <ac:chgData name="Phil Jeon(전필준)" userId="ff40bdec-9c19-4085-b494-972b854745bb" providerId="ADAL" clId="{7B4305F7-0D93-485B-8676-37C0CF9AE08F}" dt="2022-02-14T10:24:40.729" v="5344"/>
          <ac:spMkLst>
            <pc:docMk/>
            <pc:sldMk cId="370778783" sldId="269"/>
            <ac:spMk id="4" creationId="{F432961B-915A-4E0F-92BD-55B20351C596}"/>
          </ac:spMkLst>
        </pc:spChg>
        <pc:spChg chg="add mod">
          <ac:chgData name="Phil Jeon(전필준)" userId="ff40bdec-9c19-4085-b494-972b854745bb" providerId="ADAL" clId="{7B4305F7-0D93-485B-8676-37C0CF9AE08F}" dt="2022-02-15T05:32:21.552" v="9429" actId="20577"/>
          <ac:spMkLst>
            <pc:docMk/>
            <pc:sldMk cId="370778783" sldId="269"/>
            <ac:spMk id="5" creationId="{2564744A-A2D8-4247-AD58-78B3057D329D}"/>
          </ac:spMkLst>
        </pc:spChg>
        <pc:spChg chg="add del">
          <ac:chgData name="Phil Jeon(전필준)" userId="ff40bdec-9c19-4085-b494-972b854745bb" providerId="ADAL" clId="{7B4305F7-0D93-485B-8676-37C0CF9AE08F}" dt="2022-02-14T10:28:19.349" v="6078"/>
          <ac:spMkLst>
            <pc:docMk/>
            <pc:sldMk cId="370778783" sldId="269"/>
            <ac:spMk id="6" creationId="{EC7A9D18-C8D4-4AD8-8B43-E75C98A5A704}"/>
          </ac:spMkLst>
        </pc:spChg>
        <pc:spChg chg="add del">
          <ac:chgData name="Phil Jeon(전필준)" userId="ff40bdec-9c19-4085-b494-972b854745bb" providerId="ADAL" clId="{7B4305F7-0D93-485B-8676-37C0CF9AE08F}" dt="2022-02-14T10:28:25.424" v="6080" actId="478"/>
          <ac:spMkLst>
            <pc:docMk/>
            <pc:sldMk cId="370778783" sldId="269"/>
            <ac:spMk id="7" creationId="{59CF1B61-095D-4869-B4C7-E862FF32AF43}"/>
          </ac:spMkLst>
        </pc:spChg>
        <pc:spChg chg="add mod">
          <ac:chgData name="Phil Jeon(전필준)" userId="ff40bdec-9c19-4085-b494-972b854745bb" providerId="ADAL" clId="{7B4305F7-0D93-485B-8676-37C0CF9AE08F}" dt="2022-02-15T05:40:04.373" v="10854" actId="1036"/>
          <ac:spMkLst>
            <pc:docMk/>
            <pc:sldMk cId="370778783" sldId="269"/>
            <ac:spMk id="8" creationId="{ABE99A21-0CE7-4D31-B6DC-B5D80AE0512F}"/>
          </ac:spMkLst>
        </pc:spChg>
        <pc:spChg chg="add">
          <ac:chgData name="Phil Jeon(전필준)" userId="ff40bdec-9c19-4085-b494-972b854745bb" providerId="ADAL" clId="{7B4305F7-0D93-485B-8676-37C0CF9AE08F}" dt="2022-02-14T10:29:51.543" v="6081"/>
          <ac:spMkLst>
            <pc:docMk/>
            <pc:sldMk cId="370778783" sldId="269"/>
            <ac:spMk id="13" creationId="{75151387-E2CD-4C7B-AC5A-D8CA8F69E07E}"/>
          </ac:spMkLst>
        </pc:spChg>
        <pc:spChg chg="add mod">
          <ac:chgData name="Phil Jeon(전필준)" userId="ff40bdec-9c19-4085-b494-972b854745bb" providerId="ADAL" clId="{7B4305F7-0D93-485B-8676-37C0CF9AE08F}" dt="2022-02-14T10:30:16.631" v="6094" actId="403"/>
          <ac:spMkLst>
            <pc:docMk/>
            <pc:sldMk cId="370778783" sldId="269"/>
            <ac:spMk id="14" creationId="{D9022C60-71CB-45F7-BD04-C41A17C9FB1B}"/>
          </ac:spMkLst>
        </pc:spChg>
        <pc:spChg chg="add mod">
          <ac:chgData name="Phil Jeon(전필준)" userId="ff40bdec-9c19-4085-b494-972b854745bb" providerId="ADAL" clId="{7B4305F7-0D93-485B-8676-37C0CF9AE08F}" dt="2022-02-14T10:30:16.631" v="6094" actId="403"/>
          <ac:spMkLst>
            <pc:docMk/>
            <pc:sldMk cId="370778783" sldId="269"/>
            <ac:spMk id="15" creationId="{49FEE4E7-9E81-4F01-9688-6BF22B0780AB}"/>
          </ac:spMkLst>
        </pc:spChg>
        <pc:spChg chg="add mod">
          <ac:chgData name="Phil Jeon(전필준)" userId="ff40bdec-9c19-4085-b494-972b854745bb" providerId="ADAL" clId="{7B4305F7-0D93-485B-8676-37C0CF9AE08F}" dt="2022-02-14T10:30:16.631" v="6094" actId="403"/>
          <ac:spMkLst>
            <pc:docMk/>
            <pc:sldMk cId="370778783" sldId="269"/>
            <ac:spMk id="16" creationId="{3B266F65-1E36-4DBC-B27C-E7F6DCB79978}"/>
          </ac:spMkLst>
        </pc:spChg>
        <pc:spChg chg="add mod">
          <ac:chgData name="Phil Jeon(전필준)" userId="ff40bdec-9c19-4085-b494-972b854745bb" providerId="ADAL" clId="{7B4305F7-0D93-485B-8676-37C0CF9AE08F}" dt="2022-02-15T05:40:04.373" v="10854" actId="1036"/>
          <ac:spMkLst>
            <pc:docMk/>
            <pc:sldMk cId="370778783" sldId="269"/>
            <ac:spMk id="17" creationId="{7FA8382E-7F62-47C8-B818-A1CA73CE1589}"/>
          </ac:spMkLst>
        </pc:spChg>
        <pc:spChg chg="add mod">
          <ac:chgData name="Phil Jeon(전필준)" userId="ff40bdec-9c19-4085-b494-972b854745bb" providerId="ADAL" clId="{7B4305F7-0D93-485B-8676-37C0CF9AE08F}" dt="2022-02-15T05:40:04.373" v="10854" actId="1036"/>
          <ac:spMkLst>
            <pc:docMk/>
            <pc:sldMk cId="370778783" sldId="269"/>
            <ac:spMk id="18" creationId="{0F389299-7996-4AB1-AAF6-DED0C5042082}"/>
          </ac:spMkLst>
        </pc:spChg>
        <pc:grpChg chg="add mod">
          <ac:chgData name="Phil Jeon(전필준)" userId="ff40bdec-9c19-4085-b494-972b854745bb" providerId="ADAL" clId="{7B4305F7-0D93-485B-8676-37C0CF9AE08F}" dt="2022-02-15T05:40:08.661" v="10879" actId="1036"/>
          <ac:grpSpMkLst>
            <pc:docMk/>
            <pc:sldMk cId="370778783" sldId="269"/>
            <ac:grpSpMk id="10" creationId="{C9FDD99E-BCF2-42C0-BBA7-787EA871EDED}"/>
          </ac:grpSpMkLst>
        </pc:grpChg>
        <pc:picChg chg="add mod">
          <ac:chgData name="Phil Jeon(전필준)" userId="ff40bdec-9c19-4085-b494-972b854745bb" providerId="ADAL" clId="{7B4305F7-0D93-485B-8676-37C0CF9AE08F}" dt="2022-02-15T05:40:04.373" v="10854" actId="1036"/>
          <ac:picMkLst>
            <pc:docMk/>
            <pc:sldMk cId="370778783" sldId="269"/>
            <ac:picMk id="9" creationId="{78F32829-A64A-48A4-BF67-3F64AE32B3A6}"/>
          </ac:picMkLst>
        </pc:picChg>
        <pc:picChg chg="add mod">
          <ac:chgData name="Phil Jeon(전필준)" userId="ff40bdec-9c19-4085-b494-972b854745bb" providerId="ADAL" clId="{7B4305F7-0D93-485B-8676-37C0CF9AE08F}" dt="2022-02-15T05:40:04.373" v="10854" actId="1036"/>
          <ac:picMkLst>
            <pc:docMk/>
            <pc:sldMk cId="370778783" sldId="269"/>
            <ac:picMk id="20" creationId="{AC099927-4B68-4DB0-93DE-6E934AE87DBA}"/>
          </ac:picMkLst>
        </pc:picChg>
        <pc:picChg chg="add del mod">
          <ac:chgData name="Phil Jeon(전필준)" userId="ff40bdec-9c19-4085-b494-972b854745bb" providerId="ADAL" clId="{7B4305F7-0D93-485B-8676-37C0CF9AE08F}" dt="2022-02-14T10:29:53.273" v="6082" actId="478"/>
          <ac:picMkLst>
            <pc:docMk/>
            <pc:sldMk cId="370778783" sldId="269"/>
            <ac:picMk id="1026" creationId="{DDF368CC-1034-4DE8-832E-A74E36FD4293}"/>
          </ac:picMkLst>
        </pc:picChg>
        <pc:cxnChg chg="add">
          <ac:chgData name="Phil Jeon(전필준)" userId="ff40bdec-9c19-4085-b494-972b854745bb" providerId="ADAL" clId="{7B4305F7-0D93-485B-8676-37C0CF9AE08F}" dt="2022-02-14T10:29:51.543" v="6081"/>
          <ac:cxnSpMkLst>
            <pc:docMk/>
            <pc:sldMk cId="370778783" sldId="269"/>
            <ac:cxnSpMk id="11" creationId="{A6161FC5-CACF-4747-AA93-4C74C13B3BF2}"/>
          </ac:cxnSpMkLst>
        </pc:cxnChg>
        <pc:cxnChg chg="add">
          <ac:chgData name="Phil Jeon(전필준)" userId="ff40bdec-9c19-4085-b494-972b854745bb" providerId="ADAL" clId="{7B4305F7-0D93-485B-8676-37C0CF9AE08F}" dt="2022-02-14T10:29:51.543" v="6081"/>
          <ac:cxnSpMkLst>
            <pc:docMk/>
            <pc:sldMk cId="370778783" sldId="269"/>
            <ac:cxnSpMk id="12" creationId="{02131459-A0DE-4BC6-839A-888DCDE80758}"/>
          </ac:cxnSpMkLst>
        </pc:cxnChg>
      </pc:sldChg>
      <pc:sldChg chg="add del">
        <pc:chgData name="Phil Jeon(전필준)" userId="ff40bdec-9c19-4085-b494-972b854745bb" providerId="ADAL" clId="{7B4305F7-0D93-485B-8676-37C0CF9AE08F}" dt="2022-02-14T10:18:01.195" v="5293" actId="2696"/>
        <pc:sldMkLst>
          <pc:docMk/>
          <pc:sldMk cId="1955502073" sldId="269"/>
        </pc:sldMkLst>
      </pc:sldChg>
      <pc:sldChg chg="addSp delSp modSp add">
        <pc:chgData name="Phil Jeon(전필준)" userId="ff40bdec-9c19-4085-b494-972b854745bb" providerId="ADAL" clId="{7B4305F7-0D93-485B-8676-37C0CF9AE08F}" dt="2022-02-15T07:32:47.326" v="11798" actId="20577"/>
        <pc:sldMkLst>
          <pc:docMk/>
          <pc:sldMk cId="441918256" sldId="270"/>
        </pc:sldMkLst>
        <pc:spChg chg="mod">
          <ac:chgData name="Phil Jeon(전필준)" userId="ff40bdec-9c19-4085-b494-972b854745bb" providerId="ADAL" clId="{7B4305F7-0D93-485B-8676-37C0CF9AE08F}" dt="2022-02-14T10:36:17.458" v="6421" actId="20577"/>
          <ac:spMkLst>
            <pc:docMk/>
            <pc:sldMk cId="441918256" sldId="270"/>
            <ac:spMk id="2" creationId="{31B76DBC-B3B9-40DF-B45E-13BE01744D8A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4" creationId="{EADB026D-6672-4D65-BBDF-88FF3286345F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5" creationId="{3F8C2FF6-BA08-4222-86C5-F50EA0932EF9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6" creationId="{3356C2DB-15E1-4C24-B90A-A7E2223D3387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7" creationId="{9F3123D0-78D4-460D-A955-2F26780E8F94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8" creationId="{D67D7DA7-6434-4709-864C-14C93AA503E3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9" creationId="{4197E90B-BD7F-4CF0-A8F6-5EB39F28441C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10" creationId="{7935A6F3-CFFD-4D16-A30C-5629A0F98B40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11" creationId="{783584FE-7129-43AD-B2AB-F534105EE5EF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12" creationId="{F85CC501-EB68-4355-ABCE-5351A3341CE8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13" creationId="{2E35698D-68F4-484B-AC11-A2DB9EE46E2A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14" creationId="{D4DC1C87-4EF5-4EED-A560-BDBF0F369B17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15" creationId="{37360A81-9455-460C-BDB8-5AA07501F5A5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16" creationId="{5D0AC8CE-5069-4FEF-912A-2293D69CE48F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17" creationId="{B44BDC53-2EB5-4628-80F0-BDF8747222ED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32" creationId="{EAF8CE9E-FD02-4868-B229-EFB92A5E74C7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33" creationId="{91372DC7-FB95-4084-88E6-5E3E9437B922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40" creationId="{E5A0CF79-7943-4256-944F-F2F778D78A61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41" creationId="{10911B08-5610-431D-92FE-716D16D40025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42" creationId="{6B6E9E47-391E-44F0-B352-2D5929BED6C5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43" creationId="{1BEB0DE1-629D-48A8-AC9E-3966912EBD9A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44" creationId="{BF2853C8-EE2B-412F-8231-24AD497AD535}"/>
          </ac:spMkLst>
        </pc:spChg>
        <pc:spChg chg="add del">
          <ac:chgData name="Phil Jeon(전필준)" userId="ff40bdec-9c19-4085-b494-972b854745bb" providerId="ADAL" clId="{7B4305F7-0D93-485B-8676-37C0CF9AE08F}" dt="2022-02-14T10:39:50.526" v="6530" actId="478"/>
          <ac:spMkLst>
            <pc:docMk/>
            <pc:sldMk cId="441918256" sldId="270"/>
            <ac:spMk id="45" creationId="{BCCC4FF8-808D-4E67-BA4E-BE2393A28997}"/>
          </ac:spMkLst>
        </pc:spChg>
        <pc:spChg chg="add mod">
          <ac:chgData name="Phil Jeon(전필준)" userId="ff40bdec-9c19-4085-b494-972b854745bb" providerId="ADAL" clId="{7B4305F7-0D93-485B-8676-37C0CF9AE08F}" dt="2022-02-14T10:39:55.084" v="6531" actId="1076"/>
          <ac:spMkLst>
            <pc:docMk/>
            <pc:sldMk cId="441918256" sldId="270"/>
            <ac:spMk id="85" creationId="{90E8E5AB-8757-4988-AA5B-6262AAE71414}"/>
          </ac:spMkLst>
        </pc:spChg>
        <pc:spChg chg="add mod">
          <ac:chgData name="Phil Jeon(전필준)" userId="ff40bdec-9c19-4085-b494-972b854745bb" providerId="ADAL" clId="{7B4305F7-0D93-485B-8676-37C0CF9AE08F}" dt="2022-02-14T10:39:55.084" v="6531" actId="1076"/>
          <ac:spMkLst>
            <pc:docMk/>
            <pc:sldMk cId="441918256" sldId="270"/>
            <ac:spMk id="86" creationId="{7206826A-2CF6-41F0-9B9D-A2D999207270}"/>
          </ac:spMkLst>
        </pc:spChg>
        <pc:spChg chg="add mod">
          <ac:chgData name="Phil Jeon(전필준)" userId="ff40bdec-9c19-4085-b494-972b854745bb" providerId="ADAL" clId="{7B4305F7-0D93-485B-8676-37C0CF9AE08F}" dt="2022-02-14T10:39:55.084" v="6531" actId="1076"/>
          <ac:spMkLst>
            <pc:docMk/>
            <pc:sldMk cId="441918256" sldId="270"/>
            <ac:spMk id="87" creationId="{AAFC44CC-BBC6-4E59-9404-4031A3950A17}"/>
          </ac:spMkLst>
        </pc:spChg>
        <pc:spChg chg="add mod">
          <ac:chgData name="Phil Jeon(전필준)" userId="ff40bdec-9c19-4085-b494-972b854745bb" providerId="ADAL" clId="{7B4305F7-0D93-485B-8676-37C0CF9AE08F}" dt="2022-02-14T10:39:55.084" v="6531" actId="1076"/>
          <ac:spMkLst>
            <pc:docMk/>
            <pc:sldMk cId="441918256" sldId="270"/>
            <ac:spMk id="88" creationId="{4BF5FED7-3E43-47B4-85C9-94AC38F6089B}"/>
          </ac:spMkLst>
        </pc:spChg>
        <pc:spChg chg="add mod">
          <ac:chgData name="Phil Jeon(전필준)" userId="ff40bdec-9c19-4085-b494-972b854745bb" providerId="ADAL" clId="{7B4305F7-0D93-485B-8676-37C0CF9AE08F}" dt="2022-02-14T10:39:55.084" v="6531" actId="1076"/>
          <ac:spMkLst>
            <pc:docMk/>
            <pc:sldMk cId="441918256" sldId="270"/>
            <ac:spMk id="93" creationId="{D8AE4A85-73F2-476E-B10C-C9E9B278EDC3}"/>
          </ac:spMkLst>
        </pc:spChg>
        <pc:spChg chg="add mod">
          <ac:chgData name="Phil Jeon(전필준)" userId="ff40bdec-9c19-4085-b494-972b854745bb" providerId="ADAL" clId="{7B4305F7-0D93-485B-8676-37C0CF9AE08F}" dt="2022-02-15T07:32:47.326" v="11798" actId="20577"/>
          <ac:spMkLst>
            <pc:docMk/>
            <pc:sldMk cId="441918256" sldId="270"/>
            <ac:spMk id="94" creationId="{B63265EE-5BB1-4975-A8E8-8FCBEDE8539D}"/>
          </ac:spMkLst>
        </pc:spChg>
        <pc:spChg chg="mod topLvl">
          <ac:chgData name="Phil Jeon(전필준)" userId="ff40bdec-9c19-4085-b494-972b854745bb" providerId="ADAL" clId="{7B4305F7-0D93-485B-8676-37C0CF9AE08F}" dt="2022-02-14T10:40:24.979" v="6545" actId="164"/>
          <ac:spMkLst>
            <pc:docMk/>
            <pc:sldMk cId="441918256" sldId="270"/>
            <ac:spMk id="96" creationId="{14A42F29-5A7B-41C6-8C2D-D3A1B55E2C44}"/>
          </ac:spMkLst>
        </pc:spChg>
        <pc:spChg chg="mod topLvl">
          <ac:chgData name="Phil Jeon(전필준)" userId="ff40bdec-9c19-4085-b494-972b854745bb" providerId="ADAL" clId="{7B4305F7-0D93-485B-8676-37C0CF9AE08F}" dt="2022-02-14T10:40:24.979" v="6545" actId="164"/>
          <ac:spMkLst>
            <pc:docMk/>
            <pc:sldMk cId="441918256" sldId="270"/>
            <ac:spMk id="97" creationId="{6FFE34C1-0E96-468C-B59B-AAD72ADDEB3F}"/>
          </ac:spMkLst>
        </pc:spChg>
        <pc:spChg chg="mod topLvl">
          <ac:chgData name="Phil Jeon(전필준)" userId="ff40bdec-9c19-4085-b494-972b854745bb" providerId="ADAL" clId="{7B4305F7-0D93-485B-8676-37C0CF9AE08F}" dt="2022-02-14T10:40:24.979" v="6545" actId="164"/>
          <ac:spMkLst>
            <pc:docMk/>
            <pc:sldMk cId="441918256" sldId="270"/>
            <ac:spMk id="98" creationId="{69EB2153-1DB6-447B-A077-3030E271303A}"/>
          </ac:spMkLst>
        </pc:spChg>
        <pc:spChg chg="mod topLvl">
          <ac:chgData name="Phil Jeon(전필준)" userId="ff40bdec-9c19-4085-b494-972b854745bb" providerId="ADAL" clId="{7B4305F7-0D93-485B-8676-37C0CF9AE08F}" dt="2022-02-14T10:40:24.979" v="6545" actId="164"/>
          <ac:spMkLst>
            <pc:docMk/>
            <pc:sldMk cId="441918256" sldId="270"/>
            <ac:spMk id="99" creationId="{F9C3C7A8-274E-40A1-AEA4-8A2D2FE95657}"/>
          </ac:spMkLst>
        </pc:spChg>
        <pc:spChg chg="add del mod topLvl">
          <ac:chgData name="Phil Jeon(전필준)" userId="ff40bdec-9c19-4085-b494-972b854745bb" providerId="ADAL" clId="{7B4305F7-0D93-485B-8676-37C0CF9AE08F}" dt="2022-02-14T10:40:24.979" v="6545" actId="164"/>
          <ac:spMkLst>
            <pc:docMk/>
            <pc:sldMk cId="441918256" sldId="270"/>
            <ac:spMk id="100" creationId="{14BB8BE4-13E4-4EC7-9059-EA58097439EF}"/>
          </ac:spMkLst>
        </pc:spChg>
        <pc:spChg chg="del mod topLvl">
          <ac:chgData name="Phil Jeon(전필준)" userId="ff40bdec-9c19-4085-b494-972b854745bb" providerId="ADAL" clId="{7B4305F7-0D93-485B-8676-37C0CF9AE08F}" dt="2022-02-14T10:40:20.575" v="6544" actId="478"/>
          <ac:spMkLst>
            <pc:docMk/>
            <pc:sldMk cId="441918256" sldId="270"/>
            <ac:spMk id="101" creationId="{DDE8711B-7CB0-4962-BDF4-E7CC5F2D7920}"/>
          </ac:spMkLst>
        </pc:spChg>
        <pc:spChg chg="del mod topLvl">
          <ac:chgData name="Phil Jeon(전필준)" userId="ff40bdec-9c19-4085-b494-972b854745bb" providerId="ADAL" clId="{7B4305F7-0D93-485B-8676-37C0CF9AE08F}" dt="2022-02-14T10:40:20.575" v="6544" actId="478"/>
          <ac:spMkLst>
            <pc:docMk/>
            <pc:sldMk cId="441918256" sldId="270"/>
            <ac:spMk id="102" creationId="{B20C3756-70A8-4834-AEA0-E1438519C93D}"/>
          </ac:spMkLst>
        </pc:spChg>
        <pc:spChg chg="del mod topLvl">
          <ac:chgData name="Phil Jeon(전필준)" userId="ff40bdec-9c19-4085-b494-972b854745bb" providerId="ADAL" clId="{7B4305F7-0D93-485B-8676-37C0CF9AE08F}" dt="2022-02-14T10:40:20.575" v="6544" actId="478"/>
          <ac:spMkLst>
            <pc:docMk/>
            <pc:sldMk cId="441918256" sldId="270"/>
            <ac:spMk id="103" creationId="{2F9EFF17-558A-4322-B543-EFD5036AF070}"/>
          </ac:spMkLst>
        </pc:spChg>
        <pc:spChg chg="add del mod topLvl">
          <ac:chgData name="Phil Jeon(전필준)" userId="ff40bdec-9c19-4085-b494-972b854745bb" providerId="ADAL" clId="{7B4305F7-0D93-485B-8676-37C0CF9AE08F}" dt="2022-02-14T10:40:20.575" v="6544" actId="478"/>
          <ac:spMkLst>
            <pc:docMk/>
            <pc:sldMk cId="441918256" sldId="270"/>
            <ac:spMk id="104" creationId="{007E1A15-90FB-45A5-B717-6FB2678EB81B}"/>
          </ac:spMkLst>
        </pc:spChg>
        <pc:spChg chg="del mod topLvl">
          <ac:chgData name="Phil Jeon(전필준)" userId="ff40bdec-9c19-4085-b494-972b854745bb" providerId="ADAL" clId="{7B4305F7-0D93-485B-8676-37C0CF9AE08F}" dt="2022-02-14T10:40:20.575" v="6544" actId="478"/>
          <ac:spMkLst>
            <pc:docMk/>
            <pc:sldMk cId="441918256" sldId="270"/>
            <ac:spMk id="105" creationId="{88671BA8-01AB-44E9-B187-B0B4EB51F401}"/>
          </ac:spMkLst>
        </pc:spChg>
        <pc:spChg chg="del mod topLvl">
          <ac:chgData name="Phil Jeon(전필준)" userId="ff40bdec-9c19-4085-b494-972b854745bb" providerId="ADAL" clId="{7B4305F7-0D93-485B-8676-37C0CF9AE08F}" dt="2022-02-14T10:40:20.575" v="6544" actId="478"/>
          <ac:spMkLst>
            <pc:docMk/>
            <pc:sldMk cId="441918256" sldId="270"/>
            <ac:spMk id="106" creationId="{D34107F9-78A7-4758-8037-31827047E1DE}"/>
          </ac:spMkLst>
        </pc:spChg>
        <pc:spChg chg="del mod topLvl">
          <ac:chgData name="Phil Jeon(전필준)" userId="ff40bdec-9c19-4085-b494-972b854745bb" providerId="ADAL" clId="{7B4305F7-0D93-485B-8676-37C0CF9AE08F}" dt="2022-02-14T10:40:20.575" v="6544" actId="478"/>
          <ac:spMkLst>
            <pc:docMk/>
            <pc:sldMk cId="441918256" sldId="270"/>
            <ac:spMk id="107" creationId="{2FA84DDA-CAED-40C5-A73E-6CAC3B212698}"/>
          </ac:spMkLst>
        </pc:spChg>
        <pc:spChg chg="del mod topLvl">
          <ac:chgData name="Phil Jeon(전필준)" userId="ff40bdec-9c19-4085-b494-972b854745bb" providerId="ADAL" clId="{7B4305F7-0D93-485B-8676-37C0CF9AE08F}" dt="2022-02-14T10:40:20.575" v="6544" actId="478"/>
          <ac:spMkLst>
            <pc:docMk/>
            <pc:sldMk cId="441918256" sldId="270"/>
            <ac:spMk id="108" creationId="{8B0FD9ED-C839-4375-AA25-0AE1260AF56E}"/>
          </ac:spMkLst>
        </pc:spChg>
        <pc:spChg chg="mod topLvl">
          <ac:chgData name="Phil Jeon(전필준)" userId="ff40bdec-9c19-4085-b494-972b854745bb" providerId="ADAL" clId="{7B4305F7-0D93-485B-8676-37C0CF9AE08F}" dt="2022-02-14T10:40:24.979" v="6545" actId="164"/>
          <ac:spMkLst>
            <pc:docMk/>
            <pc:sldMk cId="441918256" sldId="270"/>
            <ac:spMk id="109" creationId="{12FEED1F-3EF0-49F0-BE0A-79556A83AD25}"/>
          </ac:spMkLst>
        </pc:spChg>
        <pc:spChg chg="mod topLvl">
          <ac:chgData name="Phil Jeon(전필준)" userId="ff40bdec-9c19-4085-b494-972b854745bb" providerId="ADAL" clId="{7B4305F7-0D93-485B-8676-37C0CF9AE08F}" dt="2022-02-14T10:40:24.979" v="6545" actId="164"/>
          <ac:spMkLst>
            <pc:docMk/>
            <pc:sldMk cId="441918256" sldId="270"/>
            <ac:spMk id="111" creationId="{20E1F623-043F-4257-AAB0-47457E968155}"/>
          </ac:spMkLst>
        </pc:spChg>
        <pc:spChg chg="mod topLvl">
          <ac:chgData name="Phil Jeon(전필준)" userId="ff40bdec-9c19-4085-b494-972b854745bb" providerId="ADAL" clId="{7B4305F7-0D93-485B-8676-37C0CF9AE08F}" dt="2022-02-14T10:40:24.979" v="6545" actId="164"/>
          <ac:spMkLst>
            <pc:docMk/>
            <pc:sldMk cId="441918256" sldId="270"/>
            <ac:spMk id="112" creationId="{F872D288-EEF8-44F2-B5DD-60F31FD419D3}"/>
          </ac:spMkLst>
        </pc:spChg>
        <pc:spChg chg="mod topLvl">
          <ac:chgData name="Phil Jeon(전필준)" userId="ff40bdec-9c19-4085-b494-972b854745bb" providerId="ADAL" clId="{7B4305F7-0D93-485B-8676-37C0CF9AE08F}" dt="2022-02-14T10:40:24.979" v="6545" actId="164"/>
          <ac:spMkLst>
            <pc:docMk/>
            <pc:sldMk cId="441918256" sldId="270"/>
            <ac:spMk id="119" creationId="{7AC3B36C-AD7E-4101-A654-747121B03CF7}"/>
          </ac:spMkLst>
        </pc:spChg>
        <pc:spChg chg="del mod topLvl">
          <ac:chgData name="Phil Jeon(전필준)" userId="ff40bdec-9c19-4085-b494-972b854745bb" providerId="ADAL" clId="{7B4305F7-0D93-485B-8676-37C0CF9AE08F}" dt="2022-02-14T10:40:16.714" v="6542" actId="478"/>
          <ac:spMkLst>
            <pc:docMk/>
            <pc:sldMk cId="441918256" sldId="270"/>
            <ac:spMk id="120" creationId="{71DE53C3-859C-4F9A-B759-9751DC92813B}"/>
          </ac:spMkLst>
        </pc:spChg>
        <pc:spChg chg="add del mod">
          <ac:chgData name="Phil Jeon(전필준)" userId="ff40bdec-9c19-4085-b494-972b854745bb" providerId="ADAL" clId="{7B4305F7-0D93-485B-8676-37C0CF9AE08F}" dt="2022-02-14T10:46:31.148" v="6632" actId="478"/>
          <ac:spMkLst>
            <pc:docMk/>
            <pc:sldMk cId="441918256" sldId="270"/>
            <ac:spMk id="152" creationId="{2E661469-A657-46AD-98D6-D21B50834564}"/>
          </ac:spMkLst>
        </pc:spChg>
        <pc:spChg chg="add del mod">
          <ac:chgData name="Phil Jeon(전필준)" userId="ff40bdec-9c19-4085-b494-972b854745bb" providerId="ADAL" clId="{7B4305F7-0D93-485B-8676-37C0CF9AE08F}" dt="2022-02-14T23:15:55.039" v="7884" actId="1035"/>
          <ac:spMkLst>
            <pc:docMk/>
            <pc:sldMk cId="441918256" sldId="270"/>
            <ac:spMk id="153" creationId="{4195840A-73E3-40B5-BA19-2BA5DB8CB9D5}"/>
          </ac:spMkLst>
        </pc:spChg>
        <pc:spChg chg="add mod">
          <ac:chgData name="Phil Jeon(전필준)" userId="ff40bdec-9c19-4085-b494-972b854745bb" providerId="ADAL" clId="{7B4305F7-0D93-485B-8676-37C0CF9AE08F}" dt="2022-02-14T23:15:55.039" v="7884" actId="1035"/>
          <ac:spMkLst>
            <pc:docMk/>
            <pc:sldMk cId="441918256" sldId="270"/>
            <ac:spMk id="154" creationId="{15E42C00-F522-4CCB-AE70-7989AD741F8C}"/>
          </ac:spMkLst>
        </pc:spChg>
        <pc:spChg chg="add mod">
          <ac:chgData name="Phil Jeon(전필준)" userId="ff40bdec-9c19-4085-b494-972b854745bb" providerId="ADAL" clId="{7B4305F7-0D93-485B-8676-37C0CF9AE08F}" dt="2022-02-14T23:15:55.039" v="7884" actId="1035"/>
          <ac:spMkLst>
            <pc:docMk/>
            <pc:sldMk cId="441918256" sldId="270"/>
            <ac:spMk id="166" creationId="{7FC040B4-4248-4C41-A5D9-7EEEC6374E68}"/>
          </ac:spMkLst>
        </pc:spChg>
        <pc:spChg chg="add mod">
          <ac:chgData name="Phil Jeon(전필준)" userId="ff40bdec-9c19-4085-b494-972b854745bb" providerId="ADAL" clId="{7B4305F7-0D93-485B-8676-37C0CF9AE08F}" dt="2022-02-14T23:15:55.039" v="7884" actId="1035"/>
          <ac:spMkLst>
            <pc:docMk/>
            <pc:sldMk cId="441918256" sldId="270"/>
            <ac:spMk id="167" creationId="{E8E0EA2F-42C3-4E53-B1BA-1FAED6A24CB9}"/>
          </ac:spMkLst>
        </pc:spChg>
        <pc:spChg chg="add mod">
          <ac:chgData name="Phil Jeon(전필준)" userId="ff40bdec-9c19-4085-b494-972b854745bb" providerId="ADAL" clId="{7B4305F7-0D93-485B-8676-37C0CF9AE08F}" dt="2022-02-14T23:15:55.039" v="7884" actId="1035"/>
          <ac:spMkLst>
            <pc:docMk/>
            <pc:sldMk cId="441918256" sldId="270"/>
            <ac:spMk id="168" creationId="{A2B02EEA-5AC5-4EB6-8AA8-21D7D70E1FEE}"/>
          </ac:spMkLst>
        </pc:spChg>
        <pc:spChg chg="add mod">
          <ac:chgData name="Phil Jeon(전필준)" userId="ff40bdec-9c19-4085-b494-972b854745bb" providerId="ADAL" clId="{7B4305F7-0D93-485B-8676-37C0CF9AE08F}" dt="2022-02-14T23:15:55.039" v="7884" actId="1035"/>
          <ac:spMkLst>
            <pc:docMk/>
            <pc:sldMk cId="441918256" sldId="270"/>
            <ac:spMk id="169" creationId="{50D60D56-1C32-4075-9466-B1F4FD423D06}"/>
          </ac:spMkLst>
        </pc:spChg>
        <pc:spChg chg="add mod">
          <ac:chgData name="Phil Jeon(전필준)" userId="ff40bdec-9c19-4085-b494-972b854745bb" providerId="ADAL" clId="{7B4305F7-0D93-485B-8676-37C0CF9AE08F}" dt="2022-02-14T23:15:55.039" v="7884" actId="1035"/>
          <ac:spMkLst>
            <pc:docMk/>
            <pc:sldMk cId="441918256" sldId="270"/>
            <ac:spMk id="170" creationId="{5F57D787-4484-40EC-9129-E9AD941043BF}"/>
          </ac:spMkLst>
        </pc:spChg>
        <pc:spChg chg="add mod">
          <ac:chgData name="Phil Jeon(전필준)" userId="ff40bdec-9c19-4085-b494-972b854745bb" providerId="ADAL" clId="{7B4305F7-0D93-485B-8676-37C0CF9AE08F}" dt="2022-02-14T23:15:55.039" v="7884" actId="1035"/>
          <ac:spMkLst>
            <pc:docMk/>
            <pc:sldMk cId="441918256" sldId="270"/>
            <ac:spMk id="171" creationId="{1E9AD54D-7702-47CD-9B38-A1FC38D8357A}"/>
          </ac:spMkLst>
        </pc:spChg>
        <pc:grpChg chg="add del">
          <ac:chgData name="Phil Jeon(전필준)" userId="ff40bdec-9c19-4085-b494-972b854745bb" providerId="ADAL" clId="{7B4305F7-0D93-485B-8676-37C0CF9AE08F}" dt="2022-02-14T10:39:50.526" v="6530" actId="478"/>
          <ac:grpSpMkLst>
            <pc:docMk/>
            <pc:sldMk cId="441918256" sldId="270"/>
            <ac:grpSpMk id="18" creationId="{E05A9A8A-BB4A-46AC-9BD5-40C5A9B59006}"/>
          </ac:grpSpMkLst>
        </pc:grpChg>
        <pc:grpChg chg="add mod">
          <ac:chgData name="Phil Jeon(전필준)" userId="ff40bdec-9c19-4085-b494-972b854745bb" providerId="ADAL" clId="{7B4305F7-0D93-485B-8676-37C0CF9AE08F}" dt="2022-02-14T23:15:42.413" v="7868" actId="1035"/>
          <ac:grpSpMkLst>
            <pc:docMk/>
            <pc:sldMk cId="441918256" sldId="270"/>
            <ac:grpSpMk id="46" creationId="{7A4A1349-BC17-4323-887E-7B32377C0EC5}"/>
          </ac:grpSpMkLst>
        </pc:grpChg>
        <pc:grpChg chg="add del mod">
          <ac:chgData name="Phil Jeon(전필준)" userId="ff40bdec-9c19-4085-b494-972b854745bb" providerId="ADAL" clId="{7B4305F7-0D93-485B-8676-37C0CF9AE08F}" dt="2022-02-14T10:40:03.447" v="6534" actId="165"/>
          <ac:grpSpMkLst>
            <pc:docMk/>
            <pc:sldMk cId="441918256" sldId="270"/>
            <ac:grpSpMk id="95" creationId="{C5959E24-0709-4EE6-A557-396A74CD2C60}"/>
          </ac:grpSpMkLst>
        </pc:grpChg>
        <pc:grpChg chg="del mod topLvl">
          <ac:chgData name="Phil Jeon(전필준)" userId="ff40bdec-9c19-4085-b494-972b854745bb" providerId="ADAL" clId="{7B4305F7-0D93-485B-8676-37C0CF9AE08F}" dt="2022-02-14T10:40:17.756" v="6543" actId="478"/>
          <ac:grpSpMkLst>
            <pc:docMk/>
            <pc:sldMk cId="441918256" sldId="270"/>
            <ac:grpSpMk id="110" creationId="{20AE1BD4-42F3-43F6-ABC1-2546989FBEA9}"/>
          </ac:grpSpMkLst>
        </pc:grpChg>
        <pc:grpChg chg="add mod">
          <ac:chgData name="Phil Jeon(전필준)" userId="ff40bdec-9c19-4085-b494-972b854745bb" providerId="ADAL" clId="{7B4305F7-0D93-485B-8676-37C0CF9AE08F}" dt="2022-02-14T23:15:55.039" v="7884" actId="1035"/>
          <ac:grpSpMkLst>
            <pc:docMk/>
            <pc:sldMk cId="441918256" sldId="270"/>
            <ac:grpSpMk id="134" creationId="{5699A3D9-88B4-497D-A21A-3D7D31127569}"/>
          </ac:grpSpMkLst>
        </pc:grpChg>
        <pc:cxnChg chg="add del">
          <ac:chgData name="Phil Jeon(전필준)" userId="ff40bdec-9c19-4085-b494-972b854745bb" providerId="ADAL" clId="{7B4305F7-0D93-485B-8676-37C0CF9AE08F}" dt="2022-02-14T10:39:50.526" v="6530" actId="478"/>
          <ac:cxnSpMkLst>
            <pc:docMk/>
            <pc:sldMk cId="441918256" sldId="270"/>
            <ac:cxnSpMk id="34" creationId="{A1117BD0-B1A8-482E-925D-8B4312422020}"/>
          </ac:cxnSpMkLst>
        </pc:cxnChg>
        <pc:cxnChg chg="add del">
          <ac:chgData name="Phil Jeon(전필준)" userId="ff40bdec-9c19-4085-b494-972b854745bb" providerId="ADAL" clId="{7B4305F7-0D93-485B-8676-37C0CF9AE08F}" dt="2022-02-14T10:39:50.526" v="6530" actId="478"/>
          <ac:cxnSpMkLst>
            <pc:docMk/>
            <pc:sldMk cId="441918256" sldId="270"/>
            <ac:cxnSpMk id="35" creationId="{64288152-CB51-4037-A62D-C719B34B39A7}"/>
          </ac:cxnSpMkLst>
        </pc:cxnChg>
        <pc:cxnChg chg="add del">
          <ac:chgData name="Phil Jeon(전필준)" userId="ff40bdec-9c19-4085-b494-972b854745bb" providerId="ADAL" clId="{7B4305F7-0D93-485B-8676-37C0CF9AE08F}" dt="2022-02-14T10:39:50.526" v="6530" actId="478"/>
          <ac:cxnSpMkLst>
            <pc:docMk/>
            <pc:sldMk cId="441918256" sldId="270"/>
            <ac:cxnSpMk id="36" creationId="{551218CD-957C-4BE6-A83D-BF5C72AC6407}"/>
          </ac:cxnSpMkLst>
        </pc:cxnChg>
        <pc:cxnChg chg="add del">
          <ac:chgData name="Phil Jeon(전필준)" userId="ff40bdec-9c19-4085-b494-972b854745bb" providerId="ADAL" clId="{7B4305F7-0D93-485B-8676-37C0CF9AE08F}" dt="2022-02-14T10:39:50.526" v="6530" actId="478"/>
          <ac:cxnSpMkLst>
            <pc:docMk/>
            <pc:sldMk cId="441918256" sldId="270"/>
            <ac:cxnSpMk id="37" creationId="{121584CE-01F2-4BA0-B7D4-2BAFF229217B}"/>
          </ac:cxnSpMkLst>
        </pc:cxnChg>
        <pc:cxnChg chg="add del">
          <ac:chgData name="Phil Jeon(전필준)" userId="ff40bdec-9c19-4085-b494-972b854745bb" providerId="ADAL" clId="{7B4305F7-0D93-485B-8676-37C0CF9AE08F}" dt="2022-02-14T10:39:50.526" v="6530" actId="478"/>
          <ac:cxnSpMkLst>
            <pc:docMk/>
            <pc:sldMk cId="441918256" sldId="270"/>
            <ac:cxnSpMk id="38" creationId="{2FAFFAD7-65CE-4621-BAC4-DFE9BA1F5B0F}"/>
          </ac:cxnSpMkLst>
        </pc:cxnChg>
        <pc:cxnChg chg="add del">
          <ac:chgData name="Phil Jeon(전필준)" userId="ff40bdec-9c19-4085-b494-972b854745bb" providerId="ADAL" clId="{7B4305F7-0D93-485B-8676-37C0CF9AE08F}" dt="2022-02-14T10:39:50.526" v="6530" actId="478"/>
          <ac:cxnSpMkLst>
            <pc:docMk/>
            <pc:sldMk cId="441918256" sldId="270"/>
            <ac:cxnSpMk id="39" creationId="{A8DD12A9-F6DD-4B6F-850B-4E6DBC58F7DD}"/>
          </ac:cxnSpMkLst>
        </pc:cxnChg>
        <pc:cxnChg chg="add mod">
          <ac:chgData name="Phil Jeon(전필준)" userId="ff40bdec-9c19-4085-b494-972b854745bb" providerId="ADAL" clId="{7B4305F7-0D93-485B-8676-37C0CF9AE08F}" dt="2022-02-14T10:39:55.084" v="6531" actId="1076"/>
          <ac:cxnSpMkLst>
            <pc:docMk/>
            <pc:sldMk cId="441918256" sldId="270"/>
            <ac:cxnSpMk id="89" creationId="{52E89759-9F4A-466A-A827-1B7AF6A611EB}"/>
          </ac:cxnSpMkLst>
        </pc:cxnChg>
        <pc:cxnChg chg="add mod">
          <ac:chgData name="Phil Jeon(전필준)" userId="ff40bdec-9c19-4085-b494-972b854745bb" providerId="ADAL" clId="{7B4305F7-0D93-485B-8676-37C0CF9AE08F}" dt="2022-02-14T10:39:55.084" v="6531" actId="1076"/>
          <ac:cxnSpMkLst>
            <pc:docMk/>
            <pc:sldMk cId="441918256" sldId="270"/>
            <ac:cxnSpMk id="90" creationId="{31A3D3E4-AD3B-4CE7-B6C0-2A19C90C1EE4}"/>
          </ac:cxnSpMkLst>
        </pc:cxnChg>
        <pc:cxnChg chg="add mod">
          <ac:chgData name="Phil Jeon(전필준)" userId="ff40bdec-9c19-4085-b494-972b854745bb" providerId="ADAL" clId="{7B4305F7-0D93-485B-8676-37C0CF9AE08F}" dt="2022-02-14T10:39:55.084" v="6531" actId="1076"/>
          <ac:cxnSpMkLst>
            <pc:docMk/>
            <pc:sldMk cId="441918256" sldId="270"/>
            <ac:cxnSpMk id="91" creationId="{0091A263-E3C4-4C39-85DF-21D2CF43FFC7}"/>
          </ac:cxnSpMkLst>
        </pc:cxnChg>
        <pc:cxnChg chg="add mod">
          <ac:chgData name="Phil Jeon(전필준)" userId="ff40bdec-9c19-4085-b494-972b854745bb" providerId="ADAL" clId="{7B4305F7-0D93-485B-8676-37C0CF9AE08F}" dt="2022-02-14T10:39:55.084" v="6531" actId="1076"/>
          <ac:cxnSpMkLst>
            <pc:docMk/>
            <pc:sldMk cId="441918256" sldId="270"/>
            <ac:cxnSpMk id="92" creationId="{F28D49C3-EFBF-4FA7-8DD7-CEEF43B8DFC1}"/>
          </ac:cxnSpMkLst>
        </pc:cxnChg>
        <pc:cxnChg chg="mod topLvl">
          <ac:chgData name="Phil Jeon(전필준)" userId="ff40bdec-9c19-4085-b494-972b854745bb" providerId="ADAL" clId="{7B4305F7-0D93-485B-8676-37C0CF9AE08F}" dt="2022-02-14T10:40:24.979" v="6545" actId="164"/>
          <ac:cxnSpMkLst>
            <pc:docMk/>
            <pc:sldMk cId="441918256" sldId="270"/>
            <ac:cxnSpMk id="113" creationId="{D2106A12-7880-4460-AE80-28284AEAA3D3}"/>
          </ac:cxnSpMkLst>
        </pc:cxnChg>
        <pc:cxnChg chg="mod topLvl">
          <ac:chgData name="Phil Jeon(전필준)" userId="ff40bdec-9c19-4085-b494-972b854745bb" providerId="ADAL" clId="{7B4305F7-0D93-485B-8676-37C0CF9AE08F}" dt="2022-02-14T10:40:24.979" v="6545" actId="164"/>
          <ac:cxnSpMkLst>
            <pc:docMk/>
            <pc:sldMk cId="441918256" sldId="270"/>
            <ac:cxnSpMk id="114" creationId="{9C5A8446-738C-46C0-B0DA-A4458B5AD59B}"/>
          </ac:cxnSpMkLst>
        </pc:cxnChg>
        <pc:cxnChg chg="mod topLvl">
          <ac:chgData name="Phil Jeon(전필준)" userId="ff40bdec-9c19-4085-b494-972b854745bb" providerId="ADAL" clId="{7B4305F7-0D93-485B-8676-37C0CF9AE08F}" dt="2022-02-14T10:40:24.979" v="6545" actId="164"/>
          <ac:cxnSpMkLst>
            <pc:docMk/>
            <pc:sldMk cId="441918256" sldId="270"/>
            <ac:cxnSpMk id="115" creationId="{033B0B6A-D458-41B7-8AE9-51AE295186EB}"/>
          </ac:cxnSpMkLst>
        </pc:cxnChg>
        <pc:cxnChg chg="del mod topLvl">
          <ac:chgData name="Phil Jeon(전필준)" userId="ff40bdec-9c19-4085-b494-972b854745bb" providerId="ADAL" clId="{7B4305F7-0D93-485B-8676-37C0CF9AE08F}" dt="2022-02-14T10:40:14.448" v="6541" actId="478"/>
          <ac:cxnSpMkLst>
            <pc:docMk/>
            <pc:sldMk cId="441918256" sldId="270"/>
            <ac:cxnSpMk id="116" creationId="{9E7CE84C-2197-4C13-BA12-CF23D7FEB695}"/>
          </ac:cxnSpMkLst>
        </pc:cxnChg>
        <pc:cxnChg chg="del mod topLvl">
          <ac:chgData name="Phil Jeon(전필준)" userId="ff40bdec-9c19-4085-b494-972b854745bb" providerId="ADAL" clId="{7B4305F7-0D93-485B-8676-37C0CF9AE08F}" dt="2022-02-14T10:40:13.287" v="6540" actId="478"/>
          <ac:cxnSpMkLst>
            <pc:docMk/>
            <pc:sldMk cId="441918256" sldId="270"/>
            <ac:cxnSpMk id="117" creationId="{DC91F15C-7926-483A-86AD-57EBDF51F676}"/>
          </ac:cxnSpMkLst>
        </pc:cxnChg>
        <pc:cxnChg chg="del mod topLvl">
          <ac:chgData name="Phil Jeon(전필준)" userId="ff40bdec-9c19-4085-b494-972b854745bb" providerId="ADAL" clId="{7B4305F7-0D93-485B-8676-37C0CF9AE08F}" dt="2022-02-14T10:40:11.702" v="6539" actId="478"/>
          <ac:cxnSpMkLst>
            <pc:docMk/>
            <pc:sldMk cId="441918256" sldId="270"/>
            <ac:cxnSpMk id="118" creationId="{562C78B2-BED4-400F-8BB9-307751600600}"/>
          </ac:cxnSpMkLst>
        </pc:cxnChg>
        <pc:cxnChg chg="add mod">
          <ac:chgData name="Phil Jeon(전필준)" userId="ff40bdec-9c19-4085-b494-972b854745bb" providerId="ADAL" clId="{7B4305F7-0D93-485B-8676-37C0CF9AE08F}" dt="2022-02-14T23:15:55.039" v="7884" actId="1035"/>
          <ac:cxnSpMkLst>
            <pc:docMk/>
            <pc:sldMk cId="441918256" sldId="270"/>
            <ac:cxnSpMk id="136" creationId="{B98FB887-DD27-4F06-A0F0-0DC695AC84B6}"/>
          </ac:cxnSpMkLst>
        </pc:cxnChg>
        <pc:cxnChg chg="add del mod">
          <ac:chgData name="Phil Jeon(전필준)" userId="ff40bdec-9c19-4085-b494-972b854745bb" providerId="ADAL" clId="{7B4305F7-0D93-485B-8676-37C0CF9AE08F}" dt="2022-02-14T10:40:53.614" v="6551" actId="478"/>
          <ac:cxnSpMkLst>
            <pc:docMk/>
            <pc:sldMk cId="441918256" sldId="270"/>
            <ac:cxnSpMk id="138" creationId="{ED2387EB-8E05-428A-B534-67E48FA9814E}"/>
          </ac:cxnSpMkLst>
        </pc:cxnChg>
        <pc:cxnChg chg="add mod">
          <ac:chgData name="Phil Jeon(전필준)" userId="ff40bdec-9c19-4085-b494-972b854745bb" providerId="ADAL" clId="{7B4305F7-0D93-485B-8676-37C0CF9AE08F}" dt="2022-02-14T23:15:55.039" v="7884" actId="1035"/>
          <ac:cxnSpMkLst>
            <pc:docMk/>
            <pc:sldMk cId="441918256" sldId="270"/>
            <ac:cxnSpMk id="140" creationId="{24C883FA-48FC-4EE6-BF26-3E74D394C47B}"/>
          </ac:cxnSpMkLst>
        </pc:cxnChg>
        <pc:cxnChg chg="add mod">
          <ac:chgData name="Phil Jeon(전필준)" userId="ff40bdec-9c19-4085-b494-972b854745bb" providerId="ADAL" clId="{7B4305F7-0D93-485B-8676-37C0CF9AE08F}" dt="2022-02-14T23:15:55.039" v="7884" actId="1035"/>
          <ac:cxnSpMkLst>
            <pc:docMk/>
            <pc:sldMk cId="441918256" sldId="270"/>
            <ac:cxnSpMk id="145" creationId="{29C2B4E2-3950-4D06-A297-C331622A3A7C}"/>
          </ac:cxnSpMkLst>
        </pc:cxnChg>
        <pc:cxnChg chg="add del mod">
          <ac:chgData name="Phil Jeon(전필준)" userId="ff40bdec-9c19-4085-b494-972b854745bb" providerId="ADAL" clId="{7B4305F7-0D93-485B-8676-37C0CF9AE08F}" dt="2022-02-14T10:50:53.526" v="6724" actId="478"/>
          <ac:cxnSpMkLst>
            <pc:docMk/>
            <pc:sldMk cId="441918256" sldId="270"/>
            <ac:cxnSpMk id="148" creationId="{A931A5B6-4126-4305-B733-0BBCAD71F296}"/>
          </ac:cxnSpMkLst>
        </pc:cxnChg>
        <pc:cxnChg chg="add del mod">
          <ac:chgData name="Phil Jeon(전필준)" userId="ff40bdec-9c19-4085-b494-972b854745bb" providerId="ADAL" clId="{7B4305F7-0D93-485B-8676-37C0CF9AE08F}" dt="2022-02-14T10:50:54.110" v="6725" actId="478"/>
          <ac:cxnSpMkLst>
            <pc:docMk/>
            <pc:sldMk cId="441918256" sldId="270"/>
            <ac:cxnSpMk id="149" creationId="{89750804-7F57-4694-A484-648A013003FF}"/>
          </ac:cxnSpMkLst>
        </pc:cxnChg>
        <pc:cxnChg chg="add mod">
          <ac:chgData name="Phil Jeon(전필준)" userId="ff40bdec-9c19-4085-b494-972b854745bb" providerId="ADAL" clId="{7B4305F7-0D93-485B-8676-37C0CF9AE08F}" dt="2022-02-14T23:15:55.039" v="7884" actId="1035"/>
          <ac:cxnSpMkLst>
            <pc:docMk/>
            <pc:sldMk cId="441918256" sldId="270"/>
            <ac:cxnSpMk id="151" creationId="{56542E4C-51F2-4366-99DC-7BC10BA72481}"/>
          </ac:cxnSpMkLst>
        </pc:cxnChg>
        <pc:cxnChg chg="add mod">
          <ac:chgData name="Phil Jeon(전필준)" userId="ff40bdec-9c19-4085-b494-972b854745bb" providerId="ADAL" clId="{7B4305F7-0D93-485B-8676-37C0CF9AE08F}" dt="2022-02-14T23:15:55.039" v="7884" actId="1035"/>
          <ac:cxnSpMkLst>
            <pc:docMk/>
            <pc:sldMk cId="441918256" sldId="270"/>
            <ac:cxnSpMk id="163" creationId="{EF56E2C8-C810-49EE-B459-03FAF424EBDB}"/>
          </ac:cxnSpMkLst>
        </pc:cxnChg>
        <pc:cxnChg chg="add mod">
          <ac:chgData name="Phil Jeon(전필준)" userId="ff40bdec-9c19-4085-b494-972b854745bb" providerId="ADAL" clId="{7B4305F7-0D93-485B-8676-37C0CF9AE08F}" dt="2022-02-14T23:15:55.039" v="7884" actId="1035"/>
          <ac:cxnSpMkLst>
            <pc:docMk/>
            <pc:sldMk cId="441918256" sldId="270"/>
            <ac:cxnSpMk id="164" creationId="{51F4A8C1-D7F8-4806-B757-32E4309B5DC3}"/>
          </ac:cxnSpMkLst>
        </pc:cxnChg>
        <pc:cxnChg chg="add mod">
          <ac:chgData name="Phil Jeon(전필준)" userId="ff40bdec-9c19-4085-b494-972b854745bb" providerId="ADAL" clId="{7B4305F7-0D93-485B-8676-37C0CF9AE08F}" dt="2022-02-14T23:15:55.039" v="7884" actId="1035"/>
          <ac:cxnSpMkLst>
            <pc:docMk/>
            <pc:sldMk cId="441918256" sldId="270"/>
            <ac:cxnSpMk id="165" creationId="{5DF89C88-24F1-4535-938C-BA589D535B1F}"/>
          </ac:cxnSpMkLst>
        </pc:cxnChg>
      </pc:sldChg>
      <pc:sldChg chg="addSp delSp modSp add ord">
        <pc:chgData name="Phil Jeon(전필준)" userId="ff40bdec-9c19-4085-b494-972b854745bb" providerId="ADAL" clId="{7B4305F7-0D93-485B-8676-37C0CF9AE08F}" dt="2022-02-15T00:33:32.288" v="8314" actId="20577"/>
        <pc:sldMkLst>
          <pc:docMk/>
          <pc:sldMk cId="1747666666" sldId="271"/>
        </pc:sldMkLst>
        <pc:spChg chg="mod">
          <ac:chgData name="Phil Jeon(전필준)" userId="ff40bdec-9c19-4085-b494-972b854745bb" providerId="ADAL" clId="{7B4305F7-0D93-485B-8676-37C0CF9AE08F}" dt="2022-02-14T10:58:51.388" v="7168" actId="20577"/>
          <ac:spMkLst>
            <pc:docMk/>
            <pc:sldMk cId="1747666666" sldId="271"/>
            <ac:spMk id="2" creationId="{59B3C23B-81D5-4E1E-BAB4-7E329C41B972}"/>
          </ac:spMkLst>
        </pc:spChg>
        <pc:spChg chg="add mod">
          <ac:chgData name="Phil Jeon(전필준)" userId="ff40bdec-9c19-4085-b494-972b854745bb" providerId="ADAL" clId="{7B4305F7-0D93-485B-8676-37C0CF9AE08F}" dt="2022-02-15T00:26:51.136" v="8149" actId="408"/>
          <ac:spMkLst>
            <pc:docMk/>
            <pc:sldMk cId="1747666666" sldId="271"/>
            <ac:spMk id="6" creationId="{2AAC51B7-7FD8-4DC6-9658-22B713E4E1DB}"/>
          </ac:spMkLst>
        </pc:spChg>
        <pc:spChg chg="add mod">
          <ac:chgData name="Phil Jeon(전필준)" userId="ff40bdec-9c19-4085-b494-972b854745bb" providerId="ADAL" clId="{7B4305F7-0D93-485B-8676-37C0CF9AE08F}" dt="2022-02-15T00:26:51.136" v="8149" actId="408"/>
          <ac:spMkLst>
            <pc:docMk/>
            <pc:sldMk cId="1747666666" sldId="271"/>
            <ac:spMk id="7" creationId="{B5CCB9DC-0F19-462E-A7BE-C6347B3D3E96}"/>
          </ac:spMkLst>
        </pc:spChg>
        <pc:spChg chg="add mod">
          <ac:chgData name="Phil Jeon(전필준)" userId="ff40bdec-9c19-4085-b494-972b854745bb" providerId="ADAL" clId="{7B4305F7-0D93-485B-8676-37C0CF9AE08F}" dt="2022-02-15T00:26:51.136" v="8149" actId="408"/>
          <ac:spMkLst>
            <pc:docMk/>
            <pc:sldMk cId="1747666666" sldId="271"/>
            <ac:spMk id="8" creationId="{CBAC74A1-61AD-44DF-AC9E-C177A22D1B0B}"/>
          </ac:spMkLst>
        </pc:spChg>
        <pc:spChg chg="add del mod">
          <ac:chgData name="Phil Jeon(전필준)" userId="ff40bdec-9c19-4085-b494-972b854745bb" providerId="ADAL" clId="{7B4305F7-0D93-485B-8676-37C0CF9AE08F}" dt="2022-02-14T11:29:10.429" v="7415"/>
          <ac:spMkLst>
            <pc:docMk/>
            <pc:sldMk cId="1747666666" sldId="271"/>
            <ac:spMk id="9" creationId="{A93A301C-1815-4137-8A86-09760721D179}"/>
          </ac:spMkLst>
        </pc:spChg>
        <pc:spChg chg="add mod">
          <ac:chgData name="Phil Jeon(전필준)" userId="ff40bdec-9c19-4085-b494-972b854745bb" providerId="ADAL" clId="{7B4305F7-0D93-485B-8676-37C0CF9AE08F}" dt="2022-02-15T00:26:51.136" v="8149" actId="408"/>
          <ac:spMkLst>
            <pc:docMk/>
            <pc:sldMk cId="1747666666" sldId="271"/>
            <ac:spMk id="10" creationId="{3B7972C3-44B4-459F-9EC0-3055DCC15C1B}"/>
          </ac:spMkLst>
        </pc:spChg>
        <pc:spChg chg="add mod">
          <ac:chgData name="Phil Jeon(전필준)" userId="ff40bdec-9c19-4085-b494-972b854745bb" providerId="ADAL" clId="{7B4305F7-0D93-485B-8676-37C0CF9AE08F}" dt="2022-02-15T00:26:51.136" v="8149" actId="408"/>
          <ac:spMkLst>
            <pc:docMk/>
            <pc:sldMk cId="1747666666" sldId="271"/>
            <ac:spMk id="11" creationId="{D75138BE-DBA6-4A21-84E6-8D846EF7AB65}"/>
          </ac:spMkLst>
        </pc:spChg>
        <pc:spChg chg="add mod">
          <ac:chgData name="Phil Jeon(전필준)" userId="ff40bdec-9c19-4085-b494-972b854745bb" providerId="ADAL" clId="{7B4305F7-0D93-485B-8676-37C0CF9AE08F}" dt="2022-02-15T00:27:45.762" v="8189" actId="20577"/>
          <ac:spMkLst>
            <pc:docMk/>
            <pc:sldMk cId="1747666666" sldId="271"/>
            <ac:spMk id="12" creationId="{5CA33D16-A632-4274-8278-59F0B2D8B361}"/>
          </ac:spMkLst>
        </pc:spChg>
        <pc:spChg chg="add mod">
          <ac:chgData name="Phil Jeon(전필준)" userId="ff40bdec-9c19-4085-b494-972b854745bb" providerId="ADAL" clId="{7B4305F7-0D93-485B-8676-37C0CF9AE08F}" dt="2022-02-15T00:28:23.743" v="8233" actId="1038"/>
          <ac:spMkLst>
            <pc:docMk/>
            <pc:sldMk cId="1747666666" sldId="271"/>
            <ac:spMk id="13" creationId="{7222470F-E81D-4DC9-B881-D9974F5212AB}"/>
          </ac:spMkLst>
        </pc:spChg>
        <pc:spChg chg="add mod">
          <ac:chgData name="Phil Jeon(전필준)" userId="ff40bdec-9c19-4085-b494-972b854745bb" providerId="ADAL" clId="{7B4305F7-0D93-485B-8676-37C0CF9AE08F}" dt="2022-02-15T00:29:55.497" v="8263" actId="1036"/>
          <ac:spMkLst>
            <pc:docMk/>
            <pc:sldMk cId="1747666666" sldId="271"/>
            <ac:spMk id="14" creationId="{9D178386-4BB9-4F3D-8652-B27746EDD022}"/>
          </ac:spMkLst>
        </pc:spChg>
        <pc:spChg chg="add mod">
          <ac:chgData name="Phil Jeon(전필준)" userId="ff40bdec-9c19-4085-b494-972b854745bb" providerId="ADAL" clId="{7B4305F7-0D93-485B-8676-37C0CF9AE08F}" dt="2022-02-15T00:10:16.122" v="8138" actId="408"/>
          <ac:spMkLst>
            <pc:docMk/>
            <pc:sldMk cId="1747666666" sldId="271"/>
            <ac:spMk id="15" creationId="{52176539-DAA2-4904-A781-519BCDB81CDF}"/>
          </ac:spMkLst>
        </pc:spChg>
        <pc:spChg chg="add mod">
          <ac:chgData name="Phil Jeon(전필준)" userId="ff40bdec-9c19-4085-b494-972b854745bb" providerId="ADAL" clId="{7B4305F7-0D93-485B-8676-37C0CF9AE08F}" dt="2022-02-15T00:10:16.122" v="8138" actId="408"/>
          <ac:spMkLst>
            <pc:docMk/>
            <pc:sldMk cId="1747666666" sldId="271"/>
            <ac:spMk id="16" creationId="{301D2C41-45AA-4EF6-BE86-A11458056851}"/>
          </ac:spMkLst>
        </pc:spChg>
        <pc:spChg chg="add mod">
          <ac:chgData name="Phil Jeon(전필준)" userId="ff40bdec-9c19-4085-b494-972b854745bb" providerId="ADAL" clId="{7B4305F7-0D93-485B-8676-37C0CF9AE08F}" dt="2022-02-15T00:10:16.122" v="8138" actId="408"/>
          <ac:spMkLst>
            <pc:docMk/>
            <pc:sldMk cId="1747666666" sldId="271"/>
            <ac:spMk id="17" creationId="{393B8C10-6F17-464D-AF8C-5F07FEB4C5D0}"/>
          </ac:spMkLst>
        </pc:spChg>
        <pc:spChg chg="add mod">
          <ac:chgData name="Phil Jeon(전필준)" userId="ff40bdec-9c19-4085-b494-972b854745bb" providerId="ADAL" clId="{7B4305F7-0D93-485B-8676-37C0CF9AE08F}" dt="2022-02-15T00:10:16.122" v="8138" actId="408"/>
          <ac:spMkLst>
            <pc:docMk/>
            <pc:sldMk cId="1747666666" sldId="271"/>
            <ac:spMk id="18" creationId="{099D9A66-C2CD-4424-82CC-EB74E27BDB44}"/>
          </ac:spMkLst>
        </pc:spChg>
        <pc:spChg chg="add mod">
          <ac:chgData name="Phil Jeon(전필준)" userId="ff40bdec-9c19-4085-b494-972b854745bb" providerId="ADAL" clId="{7B4305F7-0D93-485B-8676-37C0CF9AE08F}" dt="2022-02-14T23:31:44.721" v="8087" actId="207"/>
          <ac:spMkLst>
            <pc:docMk/>
            <pc:sldMk cId="1747666666" sldId="271"/>
            <ac:spMk id="19" creationId="{926492E4-95A7-4348-AB40-7024C380B002}"/>
          </ac:spMkLst>
        </pc:spChg>
        <pc:spChg chg="add del mod">
          <ac:chgData name="Phil Jeon(전필준)" userId="ff40bdec-9c19-4085-b494-972b854745bb" providerId="ADAL" clId="{7B4305F7-0D93-485B-8676-37C0CF9AE08F}" dt="2022-02-14T11:39:07.763" v="7686" actId="478"/>
          <ac:spMkLst>
            <pc:docMk/>
            <pc:sldMk cId="1747666666" sldId="271"/>
            <ac:spMk id="50" creationId="{7E2411CE-83D7-477B-B3FC-B086172B5C18}"/>
          </ac:spMkLst>
        </pc:spChg>
        <pc:spChg chg="add del">
          <ac:chgData name="Phil Jeon(전필준)" userId="ff40bdec-9c19-4085-b494-972b854745bb" providerId="ADAL" clId="{7B4305F7-0D93-485B-8676-37C0CF9AE08F}" dt="2022-02-14T11:37:41.053" v="7665"/>
          <ac:spMkLst>
            <pc:docMk/>
            <pc:sldMk cId="1747666666" sldId="271"/>
            <ac:spMk id="54" creationId="{71FC18F6-BB1A-4F20-8F5C-CC3900849DB0}"/>
          </ac:spMkLst>
        </pc:spChg>
        <pc:spChg chg="add del">
          <ac:chgData name="Phil Jeon(전필준)" userId="ff40bdec-9c19-4085-b494-972b854745bb" providerId="ADAL" clId="{7B4305F7-0D93-485B-8676-37C0CF9AE08F}" dt="2022-02-14T11:37:41.053" v="7665"/>
          <ac:spMkLst>
            <pc:docMk/>
            <pc:sldMk cId="1747666666" sldId="271"/>
            <ac:spMk id="55" creationId="{5A23BCAB-2901-4E89-855F-749C802B678A}"/>
          </ac:spMkLst>
        </pc:spChg>
        <pc:spChg chg="add del">
          <ac:chgData name="Phil Jeon(전필준)" userId="ff40bdec-9c19-4085-b494-972b854745bb" providerId="ADAL" clId="{7B4305F7-0D93-485B-8676-37C0CF9AE08F}" dt="2022-02-14T11:37:41.053" v="7665"/>
          <ac:spMkLst>
            <pc:docMk/>
            <pc:sldMk cId="1747666666" sldId="271"/>
            <ac:spMk id="56" creationId="{3E928894-C2A8-43E6-B653-B3B359F6B117}"/>
          </ac:spMkLst>
        </pc:spChg>
        <pc:spChg chg="add del">
          <ac:chgData name="Phil Jeon(전필준)" userId="ff40bdec-9c19-4085-b494-972b854745bb" providerId="ADAL" clId="{7B4305F7-0D93-485B-8676-37C0CF9AE08F}" dt="2022-02-14T11:37:41.053" v="7665"/>
          <ac:spMkLst>
            <pc:docMk/>
            <pc:sldMk cId="1747666666" sldId="271"/>
            <ac:spMk id="57" creationId="{2A32C1C0-C7DA-4CC6-90C3-52F06BBF2CA5}"/>
          </ac:spMkLst>
        </pc:spChg>
        <pc:spChg chg="add mod">
          <ac:chgData name="Phil Jeon(전필준)" userId="ff40bdec-9c19-4085-b494-972b854745bb" providerId="ADAL" clId="{7B4305F7-0D93-485B-8676-37C0CF9AE08F}" dt="2022-02-15T00:27:42.441" v="8187" actId="20577"/>
          <ac:spMkLst>
            <pc:docMk/>
            <pc:sldMk cId="1747666666" sldId="271"/>
            <ac:spMk id="58" creationId="{54E0116A-F300-4EA9-B871-B36A7AC7E522}"/>
          </ac:spMkLst>
        </pc:spChg>
        <pc:spChg chg="add del mod">
          <ac:chgData name="Phil Jeon(전필준)" userId="ff40bdec-9c19-4085-b494-972b854745bb" providerId="ADAL" clId="{7B4305F7-0D93-485B-8676-37C0CF9AE08F}" dt="2022-02-14T11:39:15.209" v="7688" actId="478"/>
          <ac:spMkLst>
            <pc:docMk/>
            <pc:sldMk cId="1747666666" sldId="271"/>
            <ac:spMk id="67" creationId="{FFE7E698-5B47-4194-9DFE-ED4B12409DA8}"/>
          </ac:spMkLst>
        </pc:spChg>
        <pc:spChg chg="add mod">
          <ac:chgData name="Phil Jeon(전필준)" userId="ff40bdec-9c19-4085-b494-972b854745bb" providerId="ADAL" clId="{7B4305F7-0D93-485B-8676-37C0CF9AE08F}" dt="2022-02-14T23:32:21.664" v="8090" actId="207"/>
          <ac:spMkLst>
            <pc:docMk/>
            <pc:sldMk cId="1747666666" sldId="271"/>
            <ac:spMk id="68" creationId="{422455D8-AEB2-4158-A0BD-08365E057109}"/>
          </ac:spMkLst>
        </pc:spChg>
        <pc:spChg chg="add mod">
          <ac:chgData name="Phil Jeon(전필준)" userId="ff40bdec-9c19-4085-b494-972b854745bb" providerId="ADAL" clId="{7B4305F7-0D93-485B-8676-37C0CF9AE08F}" dt="2022-02-15T00:30:25.697" v="8287" actId="20577"/>
          <ac:spMkLst>
            <pc:docMk/>
            <pc:sldMk cId="1747666666" sldId="271"/>
            <ac:spMk id="80" creationId="{792ED6C6-262B-4575-B94B-48AB84F2B60C}"/>
          </ac:spMkLst>
        </pc:spChg>
        <pc:spChg chg="add mod">
          <ac:chgData name="Phil Jeon(전필준)" userId="ff40bdec-9c19-4085-b494-972b854745bb" providerId="ADAL" clId="{7B4305F7-0D93-485B-8676-37C0CF9AE08F}" dt="2022-02-15T00:30:22.513" v="8277" actId="20577"/>
          <ac:spMkLst>
            <pc:docMk/>
            <pc:sldMk cId="1747666666" sldId="271"/>
            <ac:spMk id="81" creationId="{2F585DCB-768C-4B0D-ACF5-E54EA8E41951}"/>
          </ac:spMkLst>
        </pc:spChg>
        <pc:spChg chg="add mod">
          <ac:chgData name="Phil Jeon(전필준)" userId="ff40bdec-9c19-4085-b494-972b854745bb" providerId="ADAL" clId="{7B4305F7-0D93-485B-8676-37C0CF9AE08F}" dt="2022-02-14T11:43:55.490" v="7839" actId="1076"/>
          <ac:spMkLst>
            <pc:docMk/>
            <pc:sldMk cId="1747666666" sldId="271"/>
            <ac:spMk id="83" creationId="{C81C314A-59FB-4F2B-81BA-5753149CCE5B}"/>
          </ac:spMkLst>
        </pc:spChg>
        <pc:spChg chg="add mod">
          <ac:chgData name="Phil Jeon(전필준)" userId="ff40bdec-9c19-4085-b494-972b854745bb" providerId="ADAL" clId="{7B4305F7-0D93-485B-8676-37C0CF9AE08F}" dt="2022-02-15T00:30:16.367" v="8267" actId="1076"/>
          <ac:spMkLst>
            <pc:docMk/>
            <pc:sldMk cId="1747666666" sldId="271"/>
            <ac:spMk id="84" creationId="{AF5E10B5-3863-462D-81B7-15EB10F0AB92}"/>
          </ac:spMkLst>
        </pc:spChg>
        <pc:spChg chg="add mod">
          <ac:chgData name="Phil Jeon(전필준)" userId="ff40bdec-9c19-4085-b494-972b854745bb" providerId="ADAL" clId="{7B4305F7-0D93-485B-8676-37C0CF9AE08F}" dt="2022-02-15T00:28:27.199" v="8234" actId="1076"/>
          <ac:spMkLst>
            <pc:docMk/>
            <pc:sldMk cId="1747666666" sldId="271"/>
            <ac:spMk id="87" creationId="{095DA5DB-285F-4414-B8FE-E5F08EA0C8ED}"/>
          </ac:spMkLst>
        </pc:spChg>
        <pc:spChg chg="add mod">
          <ac:chgData name="Phil Jeon(전필준)" userId="ff40bdec-9c19-4085-b494-972b854745bb" providerId="ADAL" clId="{7B4305F7-0D93-485B-8676-37C0CF9AE08F}" dt="2022-02-14T11:43:58.937" v="7840" actId="1076"/>
          <ac:spMkLst>
            <pc:docMk/>
            <pc:sldMk cId="1747666666" sldId="271"/>
            <ac:spMk id="94" creationId="{362AD7AC-94A6-4FB0-B583-FC4EC4F4D804}"/>
          </ac:spMkLst>
        </pc:spChg>
        <pc:spChg chg="add mod">
          <ac:chgData name="Phil Jeon(전필준)" userId="ff40bdec-9c19-4085-b494-972b854745bb" providerId="ADAL" clId="{7B4305F7-0D93-485B-8676-37C0CF9AE08F}" dt="2022-02-15T00:33:32.288" v="8314" actId="20577"/>
          <ac:spMkLst>
            <pc:docMk/>
            <pc:sldMk cId="1747666666" sldId="271"/>
            <ac:spMk id="123" creationId="{77D00717-4477-4528-A1C5-565A7C503FAF}"/>
          </ac:spMkLst>
        </pc:spChg>
        <pc:cxnChg chg="add mod">
          <ac:chgData name="Phil Jeon(전필준)" userId="ff40bdec-9c19-4085-b494-972b854745bb" providerId="ADAL" clId="{7B4305F7-0D93-485B-8676-37C0CF9AE08F}" dt="2022-02-15T00:26:51.136" v="8149" actId="408"/>
          <ac:cxnSpMkLst>
            <pc:docMk/>
            <pc:sldMk cId="1747666666" sldId="271"/>
            <ac:cxnSpMk id="21" creationId="{91B660C6-3B9B-470F-963B-7AB1063BAB9B}"/>
          </ac:cxnSpMkLst>
        </pc:cxnChg>
        <pc:cxnChg chg="add mod">
          <ac:chgData name="Phil Jeon(전필준)" userId="ff40bdec-9c19-4085-b494-972b854745bb" providerId="ADAL" clId="{7B4305F7-0D93-485B-8676-37C0CF9AE08F}" dt="2022-02-15T00:26:51.136" v="8149" actId="408"/>
          <ac:cxnSpMkLst>
            <pc:docMk/>
            <pc:sldMk cId="1747666666" sldId="271"/>
            <ac:cxnSpMk id="24" creationId="{9C412F50-C0BB-49EC-803C-AB4117DE4EC5}"/>
          </ac:cxnSpMkLst>
        </pc:cxnChg>
        <pc:cxnChg chg="add mod">
          <ac:chgData name="Phil Jeon(전필준)" userId="ff40bdec-9c19-4085-b494-972b854745bb" providerId="ADAL" clId="{7B4305F7-0D93-485B-8676-37C0CF9AE08F}" dt="2022-02-15T00:27:08.884" v="8152"/>
          <ac:cxnSpMkLst>
            <pc:docMk/>
            <pc:sldMk cId="1747666666" sldId="271"/>
            <ac:cxnSpMk id="27" creationId="{75ACC991-957E-4CBC-AFDF-3988B5379AA2}"/>
          </ac:cxnSpMkLst>
        </pc:cxnChg>
        <pc:cxnChg chg="add mod">
          <ac:chgData name="Phil Jeon(전필준)" userId="ff40bdec-9c19-4085-b494-972b854745bb" providerId="ADAL" clId="{7B4305F7-0D93-485B-8676-37C0CF9AE08F}" dt="2022-02-15T00:27:12.222" v="8153"/>
          <ac:cxnSpMkLst>
            <pc:docMk/>
            <pc:sldMk cId="1747666666" sldId="271"/>
            <ac:cxnSpMk id="29" creationId="{E01BF8AE-2F1C-47D6-9A19-6331B1E85760}"/>
          </ac:cxnSpMkLst>
        </pc:cxnChg>
        <pc:cxnChg chg="add mod">
          <ac:chgData name="Phil Jeon(전필준)" userId="ff40bdec-9c19-4085-b494-972b854745bb" providerId="ADAL" clId="{7B4305F7-0D93-485B-8676-37C0CF9AE08F}" dt="2022-02-15T00:26:47.428" v="8148" actId="12789"/>
          <ac:cxnSpMkLst>
            <pc:docMk/>
            <pc:sldMk cId="1747666666" sldId="271"/>
            <ac:cxnSpMk id="31" creationId="{EB499259-69F3-4339-B8B3-B9E40A66F8BB}"/>
          </ac:cxnSpMkLst>
        </pc:cxnChg>
        <pc:cxnChg chg="add mod">
          <ac:chgData name="Phil Jeon(전필준)" userId="ff40bdec-9c19-4085-b494-972b854745bb" providerId="ADAL" clId="{7B4305F7-0D93-485B-8676-37C0CF9AE08F}" dt="2022-02-15T00:28:23.743" v="8233" actId="1038"/>
          <ac:cxnSpMkLst>
            <pc:docMk/>
            <pc:sldMk cId="1747666666" sldId="271"/>
            <ac:cxnSpMk id="33" creationId="{3679B829-C08A-4C52-AE69-9A62E19F70BC}"/>
          </ac:cxnSpMkLst>
        </pc:cxnChg>
        <pc:cxnChg chg="add mod">
          <ac:chgData name="Phil Jeon(전필준)" userId="ff40bdec-9c19-4085-b494-972b854745bb" providerId="ADAL" clId="{7B4305F7-0D93-485B-8676-37C0CF9AE08F}" dt="2022-02-15T00:30:05.127" v="8265" actId="14100"/>
          <ac:cxnSpMkLst>
            <pc:docMk/>
            <pc:sldMk cId="1747666666" sldId="271"/>
            <ac:cxnSpMk id="35" creationId="{9E080B28-0064-49C1-A4F6-C792662CE3AD}"/>
          </ac:cxnSpMkLst>
        </pc:cxnChg>
        <pc:cxnChg chg="add mod">
          <ac:chgData name="Phil Jeon(전필준)" userId="ff40bdec-9c19-4085-b494-972b854745bb" providerId="ADAL" clId="{7B4305F7-0D93-485B-8676-37C0CF9AE08F}" dt="2022-02-15T00:29:55.497" v="8263" actId="1036"/>
          <ac:cxnSpMkLst>
            <pc:docMk/>
            <pc:sldMk cId="1747666666" sldId="271"/>
            <ac:cxnSpMk id="37" creationId="{1082F0FF-1F14-4918-9115-899264B8FE3F}"/>
          </ac:cxnSpMkLst>
        </pc:cxnChg>
        <pc:cxnChg chg="add mod">
          <ac:chgData name="Phil Jeon(전필준)" userId="ff40bdec-9c19-4085-b494-972b854745bb" providerId="ADAL" clId="{7B4305F7-0D93-485B-8676-37C0CF9AE08F}" dt="2022-02-15T00:30:00.686" v="8264" actId="14100"/>
          <ac:cxnSpMkLst>
            <pc:docMk/>
            <pc:sldMk cId="1747666666" sldId="271"/>
            <ac:cxnSpMk id="39" creationId="{E1D61A27-92A2-47A8-A8BA-EB4E655BD6E1}"/>
          </ac:cxnSpMkLst>
        </pc:cxnChg>
        <pc:cxnChg chg="add mod">
          <ac:chgData name="Phil Jeon(전필준)" userId="ff40bdec-9c19-4085-b494-972b854745bb" providerId="ADAL" clId="{7B4305F7-0D93-485B-8676-37C0CF9AE08F}" dt="2022-02-15T00:10:05.106" v="8137" actId="12789"/>
          <ac:cxnSpMkLst>
            <pc:docMk/>
            <pc:sldMk cId="1747666666" sldId="271"/>
            <ac:cxnSpMk id="41" creationId="{F7F93ACD-13C5-477E-BFA5-FAB07958DCD1}"/>
          </ac:cxnSpMkLst>
        </pc:cxnChg>
        <pc:cxnChg chg="add mod">
          <ac:chgData name="Phil Jeon(전필준)" userId="ff40bdec-9c19-4085-b494-972b854745bb" providerId="ADAL" clId="{7B4305F7-0D93-485B-8676-37C0CF9AE08F}" dt="2022-02-15T00:11:15.133" v="8139" actId="14100"/>
          <ac:cxnSpMkLst>
            <pc:docMk/>
            <pc:sldMk cId="1747666666" sldId="271"/>
            <ac:cxnSpMk id="43" creationId="{C101C084-A608-407F-B7E5-5364D6B87428}"/>
          </ac:cxnSpMkLst>
        </pc:cxnChg>
        <pc:cxnChg chg="add mod">
          <ac:chgData name="Phil Jeon(전필준)" userId="ff40bdec-9c19-4085-b494-972b854745bb" providerId="ADAL" clId="{7B4305F7-0D93-485B-8676-37C0CF9AE08F}" dt="2022-02-15T00:26:10.713" v="8145" actId="14100"/>
          <ac:cxnSpMkLst>
            <pc:docMk/>
            <pc:sldMk cId="1747666666" sldId="271"/>
            <ac:cxnSpMk id="45" creationId="{46EF2CB5-08C9-4631-8454-695AB9627C8F}"/>
          </ac:cxnSpMkLst>
        </pc:cxnChg>
        <pc:cxnChg chg="add del mod">
          <ac:chgData name="Phil Jeon(전필준)" userId="ff40bdec-9c19-4085-b494-972b854745bb" providerId="ADAL" clId="{7B4305F7-0D93-485B-8676-37C0CF9AE08F}" dt="2022-02-14T11:35:36.191" v="7642" actId="11529"/>
          <ac:cxnSpMkLst>
            <pc:docMk/>
            <pc:sldMk cId="1747666666" sldId="271"/>
            <ac:cxnSpMk id="47" creationId="{2C3777EB-4BE5-46D9-A92A-F153909EE63D}"/>
          </ac:cxnSpMkLst>
        </pc:cxnChg>
        <pc:cxnChg chg="add mod">
          <ac:chgData name="Phil Jeon(전필준)" userId="ff40bdec-9c19-4085-b494-972b854745bb" providerId="ADAL" clId="{7B4305F7-0D93-485B-8676-37C0CF9AE08F}" dt="2022-02-15T00:26:14.194" v="8147" actId="14100"/>
          <ac:cxnSpMkLst>
            <pc:docMk/>
            <pc:sldMk cId="1747666666" sldId="271"/>
            <ac:cxnSpMk id="49" creationId="{B2D54E55-8302-4591-ADAD-C47D9F64A3A3}"/>
          </ac:cxnSpMkLst>
        </pc:cxnChg>
        <pc:cxnChg chg="add del mod">
          <ac:chgData name="Phil Jeon(전필준)" userId="ff40bdec-9c19-4085-b494-972b854745bb" providerId="ADAL" clId="{7B4305F7-0D93-485B-8676-37C0CF9AE08F}" dt="2022-02-14T11:39:03.598" v="7685" actId="478"/>
          <ac:cxnSpMkLst>
            <pc:docMk/>
            <pc:sldMk cId="1747666666" sldId="271"/>
            <ac:cxnSpMk id="52" creationId="{D6FD971B-D5BD-4FE2-8156-C887B00D4E6B}"/>
          </ac:cxnSpMkLst>
        </pc:cxnChg>
        <pc:cxnChg chg="add mod">
          <ac:chgData name="Phil Jeon(전필준)" userId="ff40bdec-9c19-4085-b494-972b854745bb" providerId="ADAL" clId="{7B4305F7-0D93-485B-8676-37C0CF9AE08F}" dt="2022-02-15T00:10:16.122" v="8138" actId="408"/>
          <ac:cxnSpMkLst>
            <pc:docMk/>
            <pc:sldMk cId="1747666666" sldId="271"/>
            <ac:cxnSpMk id="60" creationId="{07AF6C2C-FC9F-42CA-9E94-6259258BC645}"/>
          </ac:cxnSpMkLst>
        </pc:cxnChg>
        <pc:cxnChg chg="add mod">
          <ac:chgData name="Phil Jeon(전필준)" userId="ff40bdec-9c19-4085-b494-972b854745bb" providerId="ADAL" clId="{7B4305F7-0D93-485B-8676-37C0CF9AE08F}" dt="2022-02-15T00:27:22.328" v="8154" actId="14100"/>
          <ac:cxnSpMkLst>
            <pc:docMk/>
            <pc:sldMk cId="1747666666" sldId="271"/>
            <ac:cxnSpMk id="62" creationId="{B7C77D57-E3E2-40D1-80A3-B0E5F0B6305B}"/>
          </ac:cxnSpMkLst>
        </pc:cxnChg>
        <pc:cxnChg chg="add mod">
          <ac:chgData name="Phil Jeon(전필준)" userId="ff40bdec-9c19-4085-b494-972b854745bb" providerId="ADAL" clId="{7B4305F7-0D93-485B-8676-37C0CF9AE08F}" dt="2022-02-15T00:30:08.518" v="8266" actId="14100"/>
          <ac:cxnSpMkLst>
            <pc:docMk/>
            <pc:sldMk cId="1747666666" sldId="271"/>
            <ac:cxnSpMk id="70" creationId="{8B4776FD-130E-4F2F-AFE4-35A9D6FC214E}"/>
          </ac:cxnSpMkLst>
        </pc:cxnChg>
        <pc:cxnChg chg="add del mod">
          <ac:chgData name="Phil Jeon(전필준)" userId="ff40bdec-9c19-4085-b494-972b854745bb" providerId="ADAL" clId="{7B4305F7-0D93-485B-8676-37C0CF9AE08F}" dt="2022-02-14T11:43:24.581" v="7832" actId="478"/>
          <ac:cxnSpMkLst>
            <pc:docMk/>
            <pc:sldMk cId="1747666666" sldId="271"/>
            <ac:cxnSpMk id="73" creationId="{EFED9B41-A138-4FBA-B298-8D79819368CC}"/>
          </ac:cxnSpMkLst>
        </pc:cxnChg>
        <pc:cxnChg chg="add del mod">
          <ac:chgData name="Phil Jeon(전필준)" userId="ff40bdec-9c19-4085-b494-972b854745bb" providerId="ADAL" clId="{7B4305F7-0D93-485B-8676-37C0CF9AE08F}" dt="2022-02-14T11:43:09.798" v="7829" actId="478"/>
          <ac:cxnSpMkLst>
            <pc:docMk/>
            <pc:sldMk cId="1747666666" sldId="271"/>
            <ac:cxnSpMk id="86" creationId="{0F2DC7D5-C403-4F46-BC11-0C848E5120C1}"/>
          </ac:cxnSpMkLst>
        </pc:cxnChg>
        <pc:cxnChg chg="add mod">
          <ac:chgData name="Phil Jeon(전필준)" userId="ff40bdec-9c19-4085-b494-972b854745bb" providerId="ADAL" clId="{7B4305F7-0D93-485B-8676-37C0CF9AE08F}" dt="2022-02-15T00:07:58.684" v="8095" actId="208"/>
          <ac:cxnSpMkLst>
            <pc:docMk/>
            <pc:sldMk cId="1747666666" sldId="271"/>
            <ac:cxnSpMk id="90" creationId="{513D0A8D-E790-46E2-9DB7-78EAF50F8E21}"/>
          </ac:cxnSpMkLst>
        </pc:cxnChg>
      </pc:sldChg>
      <pc:sldChg chg="addSp delSp modSp add">
        <pc:chgData name="Phil Jeon(전필준)" userId="ff40bdec-9c19-4085-b494-972b854745bb" providerId="ADAL" clId="{7B4305F7-0D93-485B-8676-37C0CF9AE08F}" dt="2022-02-15T05:15:58.739" v="9116" actId="20577"/>
        <pc:sldMkLst>
          <pc:docMk/>
          <pc:sldMk cId="3464620105" sldId="272"/>
        </pc:sldMkLst>
        <pc:spChg chg="mod">
          <ac:chgData name="Phil Jeon(전필준)" userId="ff40bdec-9c19-4085-b494-972b854745bb" providerId="ADAL" clId="{7B4305F7-0D93-485B-8676-37C0CF9AE08F}" dt="2022-02-15T05:01:04.873" v="8425" actId="20577"/>
          <ac:spMkLst>
            <pc:docMk/>
            <pc:sldMk cId="3464620105" sldId="272"/>
            <ac:spMk id="2" creationId="{2DA7A3CB-35B4-407A-A798-B3ADB65E91D8}"/>
          </ac:spMkLst>
        </pc:spChg>
        <pc:spChg chg="add mod">
          <ac:chgData name="Phil Jeon(전필준)" userId="ff40bdec-9c19-4085-b494-972b854745bb" providerId="ADAL" clId="{7B4305F7-0D93-485B-8676-37C0CF9AE08F}" dt="2022-02-15T05:15:58.739" v="9116" actId="20577"/>
          <ac:spMkLst>
            <pc:docMk/>
            <pc:sldMk cId="3464620105" sldId="272"/>
            <ac:spMk id="16" creationId="{75F8020A-09F0-457B-ABAA-963054D6D9DF}"/>
          </ac:spMkLst>
        </pc:spChg>
        <pc:picChg chg="add del mod">
          <ac:chgData name="Phil Jeon(전필준)" userId="ff40bdec-9c19-4085-b494-972b854745bb" providerId="ADAL" clId="{7B4305F7-0D93-485B-8676-37C0CF9AE08F}" dt="2022-02-15T04:54:40.719" v="8347" actId="478"/>
          <ac:picMkLst>
            <pc:docMk/>
            <pc:sldMk cId="3464620105" sldId="272"/>
            <ac:picMk id="5" creationId="{C7CC90E5-701C-4184-84EC-70491152DF88}"/>
          </ac:picMkLst>
        </pc:picChg>
        <pc:picChg chg="add del mod">
          <ac:chgData name="Phil Jeon(전필준)" userId="ff40bdec-9c19-4085-b494-972b854745bb" providerId="ADAL" clId="{7B4305F7-0D93-485B-8676-37C0CF9AE08F}" dt="2022-02-15T04:57:34.512" v="8355" actId="478"/>
          <ac:picMkLst>
            <pc:docMk/>
            <pc:sldMk cId="3464620105" sldId="272"/>
            <ac:picMk id="7" creationId="{C32A7FF7-56F0-4AB0-BBD0-43D63133ECBE}"/>
          </ac:picMkLst>
        </pc:picChg>
        <pc:picChg chg="add del mod">
          <ac:chgData name="Phil Jeon(전필준)" userId="ff40bdec-9c19-4085-b494-972b854745bb" providerId="ADAL" clId="{7B4305F7-0D93-485B-8676-37C0CF9AE08F}" dt="2022-02-15T04:59:18.755" v="8403" actId="478"/>
          <ac:picMkLst>
            <pc:docMk/>
            <pc:sldMk cId="3464620105" sldId="272"/>
            <ac:picMk id="9" creationId="{F277A438-6303-4B3D-87BF-D8B9CA038458}"/>
          </ac:picMkLst>
        </pc:picChg>
        <pc:picChg chg="add del mod">
          <ac:chgData name="Phil Jeon(전필준)" userId="ff40bdec-9c19-4085-b494-972b854745bb" providerId="ADAL" clId="{7B4305F7-0D93-485B-8676-37C0CF9AE08F}" dt="2022-02-15T04:59:18.755" v="8403" actId="478"/>
          <ac:picMkLst>
            <pc:docMk/>
            <pc:sldMk cId="3464620105" sldId="272"/>
            <ac:picMk id="11" creationId="{03592043-99F7-4362-81B4-D36A7822C909}"/>
          </ac:picMkLst>
        </pc:picChg>
        <pc:picChg chg="add del mod">
          <ac:chgData name="Phil Jeon(전필준)" userId="ff40bdec-9c19-4085-b494-972b854745bb" providerId="ADAL" clId="{7B4305F7-0D93-485B-8676-37C0CF9AE08F}" dt="2022-02-15T04:59:18.755" v="8403" actId="478"/>
          <ac:picMkLst>
            <pc:docMk/>
            <pc:sldMk cId="3464620105" sldId="272"/>
            <ac:picMk id="13" creationId="{4476906C-9345-446B-A7DB-4B9E7C2945E5}"/>
          </ac:picMkLst>
        </pc:picChg>
        <pc:picChg chg="add mod modCrop">
          <ac:chgData name="Phil Jeon(전필준)" userId="ff40bdec-9c19-4085-b494-972b854745bb" providerId="ADAL" clId="{7B4305F7-0D93-485B-8676-37C0CF9AE08F}" dt="2022-02-15T05:02:48.788" v="8447" actId="1076"/>
          <ac:picMkLst>
            <pc:docMk/>
            <pc:sldMk cId="3464620105" sldId="272"/>
            <ac:picMk id="15" creationId="{73A42016-C9CC-4BE2-86DC-CEE546874752}"/>
          </ac:picMkLst>
        </pc:picChg>
      </pc:sldChg>
      <pc:sldChg chg="modSp add">
        <pc:chgData name="Phil Jeon(전필준)" userId="ff40bdec-9c19-4085-b494-972b854745bb" providerId="ADAL" clId="{7B4305F7-0D93-485B-8676-37C0CF9AE08F}" dt="2022-02-15T05:01:10.655" v="8435" actId="20577"/>
        <pc:sldMkLst>
          <pc:docMk/>
          <pc:sldMk cId="2900990491" sldId="273"/>
        </pc:sldMkLst>
        <pc:spChg chg="mod">
          <ac:chgData name="Phil Jeon(전필준)" userId="ff40bdec-9c19-4085-b494-972b854745bb" providerId="ADAL" clId="{7B4305F7-0D93-485B-8676-37C0CF9AE08F}" dt="2022-02-15T05:01:10.655" v="8435" actId="20577"/>
          <ac:spMkLst>
            <pc:docMk/>
            <pc:sldMk cId="2900990491" sldId="273"/>
            <ac:spMk id="2" creationId="{2DA7A3CB-35B4-407A-A798-B3ADB65E91D8}"/>
          </ac:spMkLst>
        </pc:spChg>
      </pc:sldChg>
      <pc:sldChg chg="add del">
        <pc:chgData name="Phil Jeon(전필준)" userId="ff40bdec-9c19-4085-b494-972b854745bb" providerId="ADAL" clId="{7B4305F7-0D93-485B-8676-37C0CF9AE08F}" dt="2022-02-15T05:01:24.620" v="8438" actId="2696"/>
        <pc:sldMkLst>
          <pc:docMk/>
          <pc:sldMk cId="3751189011" sldId="274"/>
        </pc:sldMkLst>
      </pc:sldChg>
      <pc:sldChg chg="addSp delSp modSp add">
        <pc:chgData name="Phil Jeon(전필준)" userId="ff40bdec-9c19-4085-b494-972b854745bb" providerId="ADAL" clId="{7B4305F7-0D93-485B-8676-37C0CF9AE08F}" dt="2022-02-15T05:51:23.500" v="11276" actId="1076"/>
        <pc:sldMkLst>
          <pc:docMk/>
          <pc:sldMk cId="262093037" sldId="275"/>
        </pc:sldMkLst>
        <pc:spChg chg="mod">
          <ac:chgData name="Phil Jeon(전필준)" userId="ff40bdec-9c19-4085-b494-972b854745bb" providerId="ADAL" clId="{7B4305F7-0D93-485B-8676-37C0CF9AE08F}" dt="2022-02-15T05:01:44.743" v="8446" actId="20577"/>
          <ac:spMkLst>
            <pc:docMk/>
            <pc:sldMk cId="262093037" sldId="275"/>
            <ac:spMk id="2" creationId="{2DA7A3CB-35B4-407A-A798-B3ADB65E91D8}"/>
          </ac:spMkLst>
        </pc:spChg>
        <pc:spChg chg="add mod">
          <ac:chgData name="Phil Jeon(전필준)" userId="ff40bdec-9c19-4085-b494-972b854745bb" providerId="ADAL" clId="{7B4305F7-0D93-485B-8676-37C0CF9AE08F}" dt="2022-02-15T05:50:01.178" v="11102" actId="1036"/>
          <ac:spMkLst>
            <pc:docMk/>
            <pc:sldMk cId="262093037" sldId="275"/>
            <ac:spMk id="22" creationId="{CFF6DED7-1558-4496-B18A-896807A6AFEE}"/>
          </ac:spMkLst>
        </pc:spChg>
        <pc:spChg chg="add mod">
          <ac:chgData name="Phil Jeon(전필준)" userId="ff40bdec-9c19-4085-b494-972b854745bb" providerId="ADAL" clId="{7B4305F7-0D93-485B-8676-37C0CF9AE08F}" dt="2022-02-15T05:50:01.178" v="11102" actId="1036"/>
          <ac:spMkLst>
            <pc:docMk/>
            <pc:sldMk cId="262093037" sldId="275"/>
            <ac:spMk id="23" creationId="{B816FB12-3CC7-4505-888A-6BB53A1B1250}"/>
          </ac:spMkLst>
        </pc:spChg>
        <pc:spChg chg="add mod">
          <ac:chgData name="Phil Jeon(전필준)" userId="ff40bdec-9c19-4085-b494-972b854745bb" providerId="ADAL" clId="{7B4305F7-0D93-485B-8676-37C0CF9AE08F}" dt="2022-02-15T05:23:54.847" v="9212" actId="164"/>
          <ac:spMkLst>
            <pc:docMk/>
            <pc:sldMk cId="262093037" sldId="275"/>
            <ac:spMk id="47" creationId="{5D9C4399-49AC-47F8-9ED6-BBA7B272BFC7}"/>
          </ac:spMkLst>
        </pc:spChg>
        <pc:spChg chg="add del mod">
          <ac:chgData name="Phil Jeon(전필준)" userId="ff40bdec-9c19-4085-b494-972b854745bb" providerId="ADAL" clId="{7B4305F7-0D93-485B-8676-37C0CF9AE08F}" dt="2022-02-15T05:24:11.920" v="9219" actId="478"/>
          <ac:spMkLst>
            <pc:docMk/>
            <pc:sldMk cId="262093037" sldId="275"/>
            <ac:spMk id="58" creationId="{3C519BBE-EA0E-4A7A-832D-70E49AA50986}"/>
          </ac:spMkLst>
        </pc:spChg>
        <pc:spChg chg="add mod">
          <ac:chgData name="Phil Jeon(전필준)" userId="ff40bdec-9c19-4085-b494-972b854745bb" providerId="ADAL" clId="{7B4305F7-0D93-485B-8676-37C0CF9AE08F}" dt="2022-02-15T05:50:01.178" v="11102" actId="1036"/>
          <ac:spMkLst>
            <pc:docMk/>
            <pc:sldMk cId="262093037" sldId="275"/>
            <ac:spMk id="69" creationId="{E6792396-E021-475F-AB1B-53F75C98ADE4}"/>
          </ac:spMkLst>
        </pc:spChg>
        <pc:spChg chg="add del mod">
          <ac:chgData name="Phil Jeon(전필준)" userId="ff40bdec-9c19-4085-b494-972b854745bb" providerId="ADAL" clId="{7B4305F7-0D93-485B-8676-37C0CF9AE08F}" dt="2022-02-15T05:24:48.483" v="9230" actId="478"/>
          <ac:spMkLst>
            <pc:docMk/>
            <pc:sldMk cId="262093037" sldId="275"/>
            <ac:spMk id="80" creationId="{A5A818BB-22FB-4B86-8301-600B9FFB0519}"/>
          </ac:spMkLst>
        </pc:spChg>
        <pc:spChg chg="add del mod ord topLvl">
          <ac:chgData name="Phil Jeon(전필준)" userId="ff40bdec-9c19-4085-b494-972b854745bb" providerId="ADAL" clId="{7B4305F7-0D93-485B-8676-37C0CF9AE08F}" dt="2022-02-15T05:50:01.178" v="11102" actId="1036"/>
          <ac:spMkLst>
            <pc:docMk/>
            <pc:sldMk cId="262093037" sldId="275"/>
            <ac:spMk id="92" creationId="{D9024E34-B18D-499B-BE5A-F749191F55AB}"/>
          </ac:spMkLst>
        </pc:spChg>
        <pc:spChg chg="mod ord topLvl">
          <ac:chgData name="Phil Jeon(전필준)" userId="ff40bdec-9c19-4085-b494-972b854745bb" providerId="ADAL" clId="{7B4305F7-0D93-485B-8676-37C0CF9AE08F}" dt="2022-02-15T05:50:01.178" v="11102" actId="1036"/>
          <ac:spMkLst>
            <pc:docMk/>
            <pc:sldMk cId="262093037" sldId="275"/>
            <ac:spMk id="104" creationId="{310A11B9-CC5A-4778-A16C-1E5E40480069}"/>
          </ac:spMkLst>
        </pc:spChg>
        <pc:spChg chg="add mod">
          <ac:chgData name="Phil Jeon(전필준)" userId="ff40bdec-9c19-4085-b494-972b854745bb" providerId="ADAL" clId="{7B4305F7-0D93-485B-8676-37C0CF9AE08F}" dt="2022-02-15T05:50:01.178" v="11102" actId="1036"/>
          <ac:spMkLst>
            <pc:docMk/>
            <pc:sldMk cId="262093037" sldId="275"/>
            <ac:spMk id="147" creationId="{16F769E8-ABE6-4486-9DC3-EEB04BC3603D}"/>
          </ac:spMkLst>
        </pc:spChg>
        <pc:spChg chg="add mod">
          <ac:chgData name="Phil Jeon(전필준)" userId="ff40bdec-9c19-4085-b494-972b854745bb" providerId="ADAL" clId="{7B4305F7-0D93-485B-8676-37C0CF9AE08F}" dt="2022-02-15T05:50:01.178" v="11102" actId="1036"/>
          <ac:spMkLst>
            <pc:docMk/>
            <pc:sldMk cId="262093037" sldId="275"/>
            <ac:spMk id="148" creationId="{B0389461-1519-44B0-8E63-382EC10D0851}"/>
          </ac:spMkLst>
        </pc:spChg>
        <pc:spChg chg="add mod">
          <ac:chgData name="Phil Jeon(전필준)" userId="ff40bdec-9c19-4085-b494-972b854745bb" providerId="ADAL" clId="{7B4305F7-0D93-485B-8676-37C0CF9AE08F}" dt="2022-02-15T05:50:01.178" v="11102" actId="1036"/>
          <ac:spMkLst>
            <pc:docMk/>
            <pc:sldMk cId="262093037" sldId="275"/>
            <ac:spMk id="149" creationId="{65D3437C-50D1-45EA-B085-E80F8D6AA9D5}"/>
          </ac:spMkLst>
        </pc:spChg>
        <pc:spChg chg="add mod">
          <ac:chgData name="Phil Jeon(전필준)" userId="ff40bdec-9c19-4085-b494-972b854745bb" providerId="ADAL" clId="{7B4305F7-0D93-485B-8676-37C0CF9AE08F}" dt="2022-02-15T05:50:01.178" v="11102" actId="1036"/>
          <ac:spMkLst>
            <pc:docMk/>
            <pc:sldMk cId="262093037" sldId="275"/>
            <ac:spMk id="150" creationId="{044198C3-CAF2-4C85-9AD5-CCBCC8BB9D92}"/>
          </ac:spMkLst>
        </pc:spChg>
        <pc:spChg chg="add mod">
          <ac:chgData name="Phil Jeon(전필준)" userId="ff40bdec-9c19-4085-b494-972b854745bb" providerId="ADAL" clId="{7B4305F7-0D93-485B-8676-37C0CF9AE08F}" dt="2022-02-15T05:51:23.500" v="11276" actId="1076"/>
          <ac:spMkLst>
            <pc:docMk/>
            <pc:sldMk cId="262093037" sldId="275"/>
            <ac:spMk id="151" creationId="{EB10C4F5-1808-4AE2-8B9E-6477056EDC90}"/>
          </ac:spMkLst>
        </pc:spChg>
        <pc:grpChg chg="add del mod">
          <ac:chgData name="Phil Jeon(전필준)" userId="ff40bdec-9c19-4085-b494-972b854745bb" providerId="ADAL" clId="{7B4305F7-0D93-485B-8676-37C0CF9AE08F}" dt="2022-02-15T05:22:53.645" v="9203" actId="165"/>
          <ac:grpSpMkLst>
            <pc:docMk/>
            <pc:sldMk cId="262093037" sldId="275"/>
            <ac:grpSpMk id="24" creationId="{712037A7-0735-4FAA-AEE2-53995E91AB2B}"/>
          </ac:grpSpMkLst>
        </pc:grpChg>
        <pc:grpChg chg="add del mod">
          <ac:chgData name="Phil Jeon(전필준)" userId="ff40bdec-9c19-4085-b494-972b854745bb" providerId="ADAL" clId="{7B4305F7-0D93-485B-8676-37C0CF9AE08F}" dt="2022-02-15T05:22:43.296" v="9200"/>
          <ac:grpSpMkLst>
            <pc:docMk/>
            <pc:sldMk cId="262093037" sldId="275"/>
            <ac:grpSpMk id="26" creationId="{2D8240CD-491A-47EF-8ADE-62F515C3185D}"/>
          </ac:grpSpMkLst>
        </pc:grpChg>
        <pc:grpChg chg="add del mod">
          <ac:chgData name="Phil Jeon(전필준)" userId="ff40bdec-9c19-4085-b494-972b854745bb" providerId="ADAL" clId="{7B4305F7-0D93-485B-8676-37C0CF9AE08F}" dt="2022-02-15T05:22:41.698" v="9198"/>
          <ac:grpSpMkLst>
            <pc:docMk/>
            <pc:sldMk cId="262093037" sldId="275"/>
            <ac:grpSpMk id="37" creationId="{5DEB6E98-3AF4-4C64-9A8C-4DE83232067C}"/>
          </ac:grpSpMkLst>
        </pc:grpChg>
        <pc:grpChg chg="add mod">
          <ac:chgData name="Phil Jeon(전필준)" userId="ff40bdec-9c19-4085-b494-972b854745bb" providerId="ADAL" clId="{7B4305F7-0D93-485B-8676-37C0CF9AE08F}" dt="2022-02-15T05:50:01.178" v="11102" actId="1036"/>
          <ac:grpSpMkLst>
            <pc:docMk/>
            <pc:sldMk cId="262093037" sldId="275"/>
            <ac:grpSpMk id="81" creationId="{8DA9F26B-B418-4111-A055-5386F4E5FA81}"/>
          </ac:grpSpMkLst>
        </pc:grpChg>
        <pc:grpChg chg="add del mod">
          <ac:chgData name="Phil Jeon(전필준)" userId="ff40bdec-9c19-4085-b494-972b854745bb" providerId="ADAL" clId="{7B4305F7-0D93-485B-8676-37C0CF9AE08F}" dt="2022-02-15T05:24:17.617" v="9222" actId="165"/>
          <ac:grpSpMkLst>
            <pc:docMk/>
            <pc:sldMk cId="262093037" sldId="275"/>
            <ac:grpSpMk id="82" creationId="{4B78DA78-B773-4904-A2F1-51CB10481F61}"/>
          </ac:grpSpMkLst>
        </pc:grpChg>
        <pc:grpChg chg="add del mod">
          <ac:chgData name="Phil Jeon(전필준)" userId="ff40bdec-9c19-4085-b494-972b854745bb" providerId="ADAL" clId="{7B4305F7-0D93-485B-8676-37C0CF9AE08F}" dt="2022-02-15T05:24:59.963" v="9234" actId="165"/>
          <ac:grpSpMkLst>
            <pc:docMk/>
            <pc:sldMk cId="262093037" sldId="275"/>
            <ac:grpSpMk id="94" creationId="{97B3DFF0-3636-4074-BF9A-DBFA2C3F2102}"/>
          </ac:grpSpMkLst>
        </pc:grpChg>
        <pc:grpChg chg="add del mod">
          <ac:chgData name="Phil Jeon(전필준)" userId="ff40bdec-9c19-4085-b494-972b854745bb" providerId="ADAL" clId="{7B4305F7-0D93-485B-8676-37C0CF9AE08F}" dt="2022-02-15T05:25:41.747" v="9242" actId="165"/>
          <ac:grpSpMkLst>
            <pc:docMk/>
            <pc:sldMk cId="262093037" sldId="275"/>
            <ac:grpSpMk id="113" creationId="{46F2388C-AF3D-4780-90BB-BC5E0C6A4F21}"/>
          </ac:grpSpMkLst>
        </pc:grpChg>
        <pc:picChg chg="add mod">
          <ac:chgData name="Phil Jeon(전필준)" userId="ff40bdec-9c19-4085-b494-972b854745bb" providerId="ADAL" clId="{7B4305F7-0D93-485B-8676-37C0CF9AE08F}" dt="2022-02-15T05:50:01.178" v="11102" actId="1036"/>
          <ac:picMkLst>
            <pc:docMk/>
            <pc:sldMk cId="262093037" sldId="275"/>
            <ac:picMk id="5" creationId="{59A5E459-2824-4964-A557-526D63331794}"/>
          </ac:picMkLst>
        </pc:picChg>
        <pc:picChg chg="del">
          <ac:chgData name="Phil Jeon(전필준)" userId="ff40bdec-9c19-4085-b494-972b854745bb" providerId="ADAL" clId="{7B4305F7-0D93-485B-8676-37C0CF9AE08F}" dt="2022-02-15T05:10:46.527" v="9057" actId="478"/>
          <ac:picMkLst>
            <pc:docMk/>
            <pc:sldMk cId="262093037" sldId="275"/>
            <ac:picMk id="9" creationId="{F277A438-6303-4B3D-87BF-D8B9CA038458}"/>
          </ac:picMkLst>
        </pc:picChg>
        <pc:picChg chg="del">
          <ac:chgData name="Phil Jeon(전필준)" userId="ff40bdec-9c19-4085-b494-972b854745bb" providerId="ADAL" clId="{7B4305F7-0D93-485B-8676-37C0CF9AE08F}" dt="2022-02-15T05:10:47.898" v="9060" actId="478"/>
          <ac:picMkLst>
            <pc:docMk/>
            <pc:sldMk cId="262093037" sldId="275"/>
            <ac:picMk id="11" creationId="{03592043-99F7-4362-81B4-D36A7822C909}"/>
          </ac:picMkLst>
        </pc:picChg>
        <pc:picChg chg="del mod">
          <ac:chgData name="Phil Jeon(전필준)" userId="ff40bdec-9c19-4085-b494-972b854745bb" providerId="ADAL" clId="{7B4305F7-0D93-485B-8676-37C0CF9AE08F}" dt="2022-02-15T05:10:47.051" v="9059" actId="478"/>
          <ac:picMkLst>
            <pc:docMk/>
            <pc:sldMk cId="262093037" sldId="275"/>
            <ac:picMk id="13" creationId="{4476906C-9345-446B-A7DB-4B9E7C2945E5}"/>
          </ac:picMkLst>
        </pc:picChg>
        <pc:picChg chg="add mod">
          <ac:chgData name="Phil Jeon(전필준)" userId="ff40bdec-9c19-4085-b494-972b854745bb" providerId="ADAL" clId="{7B4305F7-0D93-485B-8676-37C0CF9AE08F}" dt="2022-02-15T05:50:01.178" v="11102" actId="1036"/>
          <ac:picMkLst>
            <pc:docMk/>
            <pc:sldMk cId="262093037" sldId="275"/>
            <ac:picMk id="142" creationId="{08FC3082-6B2F-437C-88AF-E25923E96FF8}"/>
          </ac:picMkLst>
        </pc:picChg>
        <pc:picChg chg="add mod">
          <ac:chgData name="Phil Jeon(전필준)" userId="ff40bdec-9c19-4085-b494-972b854745bb" providerId="ADAL" clId="{7B4305F7-0D93-485B-8676-37C0CF9AE08F}" dt="2022-02-15T05:50:01.178" v="11102" actId="1036"/>
          <ac:picMkLst>
            <pc:docMk/>
            <pc:sldMk cId="262093037" sldId="275"/>
            <ac:picMk id="144" creationId="{9CD91967-CDF3-4782-8018-F0DBDC5D6BD9}"/>
          </ac:picMkLst>
        </pc:picChg>
        <pc:picChg chg="add mod">
          <ac:chgData name="Phil Jeon(전필준)" userId="ff40bdec-9c19-4085-b494-972b854745bb" providerId="ADAL" clId="{7B4305F7-0D93-485B-8676-37C0CF9AE08F}" dt="2022-02-15T05:50:01.178" v="11102" actId="1036"/>
          <ac:picMkLst>
            <pc:docMk/>
            <pc:sldMk cId="262093037" sldId="275"/>
            <ac:picMk id="146" creationId="{D904DD1D-511D-41C9-9526-AA305902C484}"/>
          </ac:picMkLst>
        </pc:pic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7" creationId="{51DF0416-4C8A-427F-906A-D1296CA9B6F5}"/>
          </ac:cxnSpMkLst>
        </pc:cxnChg>
        <pc:cxnChg chg="add mod topLvl">
          <ac:chgData name="Phil Jeon(전필준)" userId="ff40bdec-9c19-4085-b494-972b854745bb" providerId="ADAL" clId="{7B4305F7-0D93-485B-8676-37C0CF9AE08F}" dt="2022-02-15T05:23:54.847" v="9212" actId="164"/>
          <ac:cxnSpMkLst>
            <pc:docMk/>
            <pc:sldMk cId="262093037" sldId="275"/>
            <ac:cxnSpMk id="10" creationId="{E15DF844-BE05-4DE8-8F8E-FD0632552AC2}"/>
          </ac:cxnSpMkLst>
        </pc:cxnChg>
        <pc:cxnChg chg="add mod topLvl">
          <ac:chgData name="Phil Jeon(전필준)" userId="ff40bdec-9c19-4085-b494-972b854745bb" providerId="ADAL" clId="{7B4305F7-0D93-485B-8676-37C0CF9AE08F}" dt="2022-02-15T05:23:54.847" v="9212" actId="164"/>
          <ac:cxnSpMkLst>
            <pc:docMk/>
            <pc:sldMk cId="262093037" sldId="275"/>
            <ac:cxnSpMk id="14" creationId="{4F170509-B341-4A8C-942A-85D17E28BE3F}"/>
          </ac:cxnSpMkLst>
        </pc:cxnChg>
        <pc:cxnChg chg="add mod topLvl">
          <ac:chgData name="Phil Jeon(전필준)" userId="ff40bdec-9c19-4085-b494-972b854745bb" providerId="ADAL" clId="{7B4305F7-0D93-485B-8676-37C0CF9AE08F}" dt="2022-02-15T05:23:54.847" v="9212" actId="164"/>
          <ac:cxnSpMkLst>
            <pc:docMk/>
            <pc:sldMk cId="262093037" sldId="275"/>
            <ac:cxnSpMk id="15" creationId="{1D5A3E4C-69C9-43DB-9CA6-19E7995FAB86}"/>
          </ac:cxnSpMkLst>
        </pc:cxnChg>
        <pc:cxnChg chg="add mod topLvl">
          <ac:chgData name="Phil Jeon(전필준)" userId="ff40bdec-9c19-4085-b494-972b854745bb" providerId="ADAL" clId="{7B4305F7-0D93-485B-8676-37C0CF9AE08F}" dt="2022-02-15T05:23:54.847" v="9212" actId="164"/>
          <ac:cxnSpMkLst>
            <pc:docMk/>
            <pc:sldMk cId="262093037" sldId="275"/>
            <ac:cxnSpMk id="16" creationId="{E1CDF793-5809-49EB-90E4-49CC4D272871}"/>
          </ac:cxnSpMkLst>
        </pc:cxnChg>
        <pc:cxnChg chg="add mod topLvl">
          <ac:chgData name="Phil Jeon(전필준)" userId="ff40bdec-9c19-4085-b494-972b854745bb" providerId="ADAL" clId="{7B4305F7-0D93-485B-8676-37C0CF9AE08F}" dt="2022-02-15T05:23:54.847" v="9212" actId="164"/>
          <ac:cxnSpMkLst>
            <pc:docMk/>
            <pc:sldMk cId="262093037" sldId="275"/>
            <ac:cxnSpMk id="17" creationId="{93CEDF5F-4B37-4A4C-AFF8-CB42F3A21FC1}"/>
          </ac:cxnSpMkLst>
        </pc:cxnChg>
        <pc:cxnChg chg="add mod topLvl">
          <ac:chgData name="Phil Jeon(전필준)" userId="ff40bdec-9c19-4085-b494-972b854745bb" providerId="ADAL" clId="{7B4305F7-0D93-485B-8676-37C0CF9AE08F}" dt="2022-02-15T05:23:54.847" v="9212" actId="164"/>
          <ac:cxnSpMkLst>
            <pc:docMk/>
            <pc:sldMk cId="262093037" sldId="275"/>
            <ac:cxnSpMk id="18" creationId="{AE28A75D-A3DE-4017-B13F-6A478A74AA27}"/>
          </ac:cxnSpMkLst>
        </pc:cxnChg>
        <pc:cxnChg chg="add mod topLvl">
          <ac:chgData name="Phil Jeon(전필준)" userId="ff40bdec-9c19-4085-b494-972b854745bb" providerId="ADAL" clId="{7B4305F7-0D93-485B-8676-37C0CF9AE08F}" dt="2022-02-15T05:23:54.847" v="9212" actId="164"/>
          <ac:cxnSpMkLst>
            <pc:docMk/>
            <pc:sldMk cId="262093037" sldId="275"/>
            <ac:cxnSpMk id="19" creationId="{0D469F2E-0842-4F00-8D6B-DED66839BD59}"/>
          </ac:cxnSpMkLst>
        </pc:cxnChg>
        <pc:cxnChg chg="add mod topLvl">
          <ac:chgData name="Phil Jeon(전필준)" userId="ff40bdec-9c19-4085-b494-972b854745bb" providerId="ADAL" clId="{7B4305F7-0D93-485B-8676-37C0CF9AE08F}" dt="2022-02-15T05:23:54.847" v="9212" actId="164"/>
          <ac:cxnSpMkLst>
            <pc:docMk/>
            <pc:sldMk cId="262093037" sldId="275"/>
            <ac:cxnSpMk id="20" creationId="{D57779A2-86AA-4C37-B6E6-BCBE9A469417}"/>
          </ac:cxnSpMkLst>
        </pc:cxnChg>
        <pc:cxnChg chg="add mod topLvl">
          <ac:chgData name="Phil Jeon(전필준)" userId="ff40bdec-9c19-4085-b494-972b854745bb" providerId="ADAL" clId="{7B4305F7-0D93-485B-8676-37C0CF9AE08F}" dt="2022-02-15T05:23:54.847" v="9212" actId="164"/>
          <ac:cxnSpMkLst>
            <pc:docMk/>
            <pc:sldMk cId="262093037" sldId="275"/>
            <ac:cxnSpMk id="21" creationId="{224B4CED-09C2-4D69-A801-1A2AF99B0027}"/>
          </ac:cxnSpMkLst>
        </pc:cxnChg>
        <pc:cxnChg chg="add del mod">
          <ac:chgData name="Phil Jeon(전필준)" userId="ff40bdec-9c19-4085-b494-972b854745bb" providerId="ADAL" clId="{7B4305F7-0D93-485B-8676-37C0CF9AE08F}" dt="2022-02-15T05:22:43.296" v="9200"/>
          <ac:cxnSpMkLst>
            <pc:docMk/>
            <pc:sldMk cId="262093037" sldId="275"/>
            <ac:cxnSpMk id="25" creationId="{D14BBE74-91B1-4598-B9D5-2A09371FEF4F}"/>
          </ac:cxnSpMkLst>
        </pc:cxnChg>
        <pc:cxnChg chg="add del mod">
          <ac:chgData name="Phil Jeon(전필준)" userId="ff40bdec-9c19-4085-b494-972b854745bb" providerId="ADAL" clId="{7B4305F7-0D93-485B-8676-37C0CF9AE08F}" dt="2022-02-15T05:22:41.698" v="9198"/>
          <ac:cxnSpMkLst>
            <pc:docMk/>
            <pc:sldMk cId="262093037" sldId="275"/>
            <ac:cxnSpMk id="36" creationId="{5194E5F7-66D9-4623-BF77-0F68356ADF2C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48" creationId="{7A1DC6FC-D9AE-49E3-962F-AF4D93290F7F}"/>
          </ac:cxnSpMkLst>
        </pc:cxnChg>
        <pc:cxnChg chg="add del mod">
          <ac:chgData name="Phil Jeon(전필준)" userId="ff40bdec-9c19-4085-b494-972b854745bb" providerId="ADAL" clId="{7B4305F7-0D93-485B-8676-37C0CF9AE08F}" dt="2022-02-15T05:24:11.920" v="9219" actId="478"/>
          <ac:cxnSpMkLst>
            <pc:docMk/>
            <pc:sldMk cId="262093037" sldId="275"/>
            <ac:cxnSpMk id="49" creationId="{174C27C2-30F6-4A23-8736-7429451DBF84}"/>
          </ac:cxnSpMkLst>
        </pc:cxnChg>
        <pc:cxnChg chg="add del mod">
          <ac:chgData name="Phil Jeon(전필준)" userId="ff40bdec-9c19-4085-b494-972b854745bb" providerId="ADAL" clId="{7B4305F7-0D93-485B-8676-37C0CF9AE08F}" dt="2022-02-15T05:24:11.920" v="9219" actId="478"/>
          <ac:cxnSpMkLst>
            <pc:docMk/>
            <pc:sldMk cId="262093037" sldId="275"/>
            <ac:cxnSpMk id="50" creationId="{7391BF6B-9AFF-4965-AD1B-94DDE34AC2BA}"/>
          </ac:cxnSpMkLst>
        </pc:cxnChg>
        <pc:cxnChg chg="add del mod">
          <ac:chgData name="Phil Jeon(전필준)" userId="ff40bdec-9c19-4085-b494-972b854745bb" providerId="ADAL" clId="{7B4305F7-0D93-485B-8676-37C0CF9AE08F}" dt="2022-02-15T05:24:11.920" v="9219" actId="478"/>
          <ac:cxnSpMkLst>
            <pc:docMk/>
            <pc:sldMk cId="262093037" sldId="275"/>
            <ac:cxnSpMk id="51" creationId="{BD619A47-881F-4094-9978-EDB0CB353C30}"/>
          </ac:cxnSpMkLst>
        </pc:cxnChg>
        <pc:cxnChg chg="add del mod">
          <ac:chgData name="Phil Jeon(전필준)" userId="ff40bdec-9c19-4085-b494-972b854745bb" providerId="ADAL" clId="{7B4305F7-0D93-485B-8676-37C0CF9AE08F}" dt="2022-02-15T05:24:11.920" v="9219" actId="478"/>
          <ac:cxnSpMkLst>
            <pc:docMk/>
            <pc:sldMk cId="262093037" sldId="275"/>
            <ac:cxnSpMk id="52" creationId="{B7DB2CEE-61E0-4A25-8913-93949241BB0F}"/>
          </ac:cxnSpMkLst>
        </pc:cxnChg>
        <pc:cxnChg chg="add del mod">
          <ac:chgData name="Phil Jeon(전필준)" userId="ff40bdec-9c19-4085-b494-972b854745bb" providerId="ADAL" clId="{7B4305F7-0D93-485B-8676-37C0CF9AE08F}" dt="2022-02-15T05:24:11.920" v="9219" actId="478"/>
          <ac:cxnSpMkLst>
            <pc:docMk/>
            <pc:sldMk cId="262093037" sldId="275"/>
            <ac:cxnSpMk id="53" creationId="{2DBBC15D-D01B-4581-8F18-9DA653702588}"/>
          </ac:cxnSpMkLst>
        </pc:cxnChg>
        <pc:cxnChg chg="add del mod">
          <ac:chgData name="Phil Jeon(전필준)" userId="ff40bdec-9c19-4085-b494-972b854745bb" providerId="ADAL" clId="{7B4305F7-0D93-485B-8676-37C0CF9AE08F}" dt="2022-02-15T05:24:11.920" v="9219" actId="478"/>
          <ac:cxnSpMkLst>
            <pc:docMk/>
            <pc:sldMk cId="262093037" sldId="275"/>
            <ac:cxnSpMk id="54" creationId="{2F31A89E-7C25-4917-ABA5-4AF71EF92736}"/>
          </ac:cxnSpMkLst>
        </pc:cxnChg>
        <pc:cxnChg chg="add del mod">
          <ac:chgData name="Phil Jeon(전필준)" userId="ff40bdec-9c19-4085-b494-972b854745bb" providerId="ADAL" clId="{7B4305F7-0D93-485B-8676-37C0CF9AE08F}" dt="2022-02-15T05:24:11.920" v="9219" actId="478"/>
          <ac:cxnSpMkLst>
            <pc:docMk/>
            <pc:sldMk cId="262093037" sldId="275"/>
            <ac:cxnSpMk id="55" creationId="{00842E54-4A48-45C1-8ADA-E908F491C66E}"/>
          </ac:cxnSpMkLst>
        </pc:cxnChg>
        <pc:cxnChg chg="add del mod">
          <ac:chgData name="Phil Jeon(전필준)" userId="ff40bdec-9c19-4085-b494-972b854745bb" providerId="ADAL" clId="{7B4305F7-0D93-485B-8676-37C0CF9AE08F}" dt="2022-02-15T05:24:11.920" v="9219" actId="478"/>
          <ac:cxnSpMkLst>
            <pc:docMk/>
            <pc:sldMk cId="262093037" sldId="275"/>
            <ac:cxnSpMk id="56" creationId="{3EDABD57-E514-4E12-BCF6-B65E5CE71314}"/>
          </ac:cxnSpMkLst>
        </pc:cxnChg>
        <pc:cxnChg chg="add del mod">
          <ac:chgData name="Phil Jeon(전필준)" userId="ff40bdec-9c19-4085-b494-972b854745bb" providerId="ADAL" clId="{7B4305F7-0D93-485B-8676-37C0CF9AE08F}" dt="2022-02-15T05:24:11.920" v="9219" actId="478"/>
          <ac:cxnSpMkLst>
            <pc:docMk/>
            <pc:sldMk cId="262093037" sldId="275"/>
            <ac:cxnSpMk id="57" creationId="{4B740A8B-7832-4969-BA56-23E62639A390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59" creationId="{5337A695-C059-4471-B0E0-07B17AA5D1C9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60" creationId="{078B9A03-CE59-478C-BFC0-B12F3A060A31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61" creationId="{7C56B1F7-BFE9-461F-A18C-449C81C5DD89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62" creationId="{36F91B9D-ABEC-4C0D-A263-9F589FAFBB42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63" creationId="{7B990DD3-D1BE-44B9-8E03-37A3719A2E16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64" creationId="{B561F9E9-D048-4EB1-9840-754B494C799C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65" creationId="{6474F991-97A7-440E-A5A8-22CBBB213275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66" creationId="{FE1E6A3E-9023-428C-8A87-6EF18DC79D96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67" creationId="{63986202-E1EE-4901-BFBB-29A1CD89AB63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68" creationId="{D095B01A-DF6F-40D0-B3F9-E9AEA897EBC2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0" creationId="{522E7AEF-E404-43A7-ABE8-3CFAA56A9232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1" creationId="{185D69F5-811D-4106-B36C-3BECE8106CA7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2" creationId="{665C3833-F39B-4754-A623-315DB51690F2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3" creationId="{2A0476E6-B321-48F6-A71C-A391492323A4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4" creationId="{A68CB752-1A18-4229-871B-024EE9861AD7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5" creationId="{759DD482-F633-4C67-B6D7-88952738656D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6" creationId="{BF6C565F-146B-4A68-BA87-3ABA7EC4DF41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7" creationId="{F7C97D0C-401A-408B-956D-BE3E6264EA20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8" creationId="{5E8F5922-6FCB-4E0E-BD61-2543F051DF0A}"/>
          </ac:cxnSpMkLst>
        </pc:cxnChg>
        <pc:cxnChg chg="add del mod">
          <ac:chgData name="Phil Jeon(전필준)" userId="ff40bdec-9c19-4085-b494-972b854745bb" providerId="ADAL" clId="{7B4305F7-0D93-485B-8676-37C0CF9AE08F}" dt="2022-02-15T05:24:52.487" v="9231" actId="478"/>
          <ac:cxnSpMkLst>
            <pc:docMk/>
            <pc:sldMk cId="262093037" sldId="275"/>
            <ac:cxnSpMk id="79" creationId="{B813D9E4-584A-45E8-9A3E-925899E08506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83" creationId="{4B29E301-4479-4804-87D7-8233C4FCD674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84" creationId="{3EF69D65-A58D-4A1C-9C8D-7FC37C43BEE8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85" creationId="{80668C40-6A59-4486-8EB4-2DF350043076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86" creationId="{103335BF-FA50-40CF-95E7-7481A061FFDA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87" creationId="{B2113D06-C7BE-462A-A261-9A11550DC4B9}"/>
          </ac:cxnSpMkLst>
        </pc:cxnChg>
        <pc:cxnChg chg="del mod topLvl">
          <ac:chgData name="Phil Jeon(전필준)" userId="ff40bdec-9c19-4085-b494-972b854745bb" providerId="ADAL" clId="{7B4305F7-0D93-485B-8676-37C0CF9AE08F}" dt="2022-02-15T05:24:30.774" v="9227" actId="478"/>
          <ac:cxnSpMkLst>
            <pc:docMk/>
            <pc:sldMk cId="262093037" sldId="275"/>
            <ac:cxnSpMk id="88" creationId="{7FE02E56-A19A-4833-B6B9-B1D8EE689169}"/>
          </ac:cxnSpMkLst>
        </pc:cxnChg>
        <pc:cxnChg chg="del mod topLvl">
          <ac:chgData name="Phil Jeon(전필준)" userId="ff40bdec-9c19-4085-b494-972b854745bb" providerId="ADAL" clId="{7B4305F7-0D93-485B-8676-37C0CF9AE08F}" dt="2022-02-15T05:24:20.762" v="9223" actId="478"/>
          <ac:cxnSpMkLst>
            <pc:docMk/>
            <pc:sldMk cId="262093037" sldId="275"/>
            <ac:cxnSpMk id="89" creationId="{89A4C529-4C6D-41B2-901C-8B353FFD16B1}"/>
          </ac:cxnSpMkLst>
        </pc:cxnChg>
        <pc:cxnChg chg="del mod topLvl">
          <ac:chgData name="Phil Jeon(전필준)" userId="ff40bdec-9c19-4085-b494-972b854745bb" providerId="ADAL" clId="{7B4305F7-0D93-485B-8676-37C0CF9AE08F}" dt="2022-02-15T05:24:20.762" v="9223" actId="478"/>
          <ac:cxnSpMkLst>
            <pc:docMk/>
            <pc:sldMk cId="262093037" sldId="275"/>
            <ac:cxnSpMk id="90" creationId="{E0BDCDFE-0A3B-4EFF-9A15-49230A1086A4}"/>
          </ac:cxnSpMkLst>
        </pc:cxnChg>
        <pc:cxnChg chg="del mod topLvl">
          <ac:chgData name="Phil Jeon(전필준)" userId="ff40bdec-9c19-4085-b494-972b854745bb" providerId="ADAL" clId="{7B4305F7-0D93-485B-8676-37C0CF9AE08F}" dt="2022-02-15T05:24:20.762" v="9223" actId="478"/>
          <ac:cxnSpMkLst>
            <pc:docMk/>
            <pc:sldMk cId="262093037" sldId="275"/>
            <ac:cxnSpMk id="91" creationId="{DDC869DB-BAB5-4EAD-8CF9-C9DAABFE02C5}"/>
          </ac:cxnSpMkLst>
        </pc:cxnChg>
        <pc:cxnChg chg="add mod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93" creationId="{5932B9E0-1464-4637-AC03-23F908FB87E3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95" creationId="{1F6551E3-340D-4515-9F2C-FEA73B67A6F8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96" creationId="{9D939538-79A8-47C4-ADA2-18F96EBABD8C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97" creationId="{EEEBEFA3-E806-4CCA-8959-EC1BE545F99C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98" creationId="{B1B99013-6DE1-45FB-AC9E-2C1EF5CC33D4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99" creationId="{8FA38F37-45AF-41C5-A7E8-6E3659B85AB4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100" creationId="{0C932DB3-887C-444B-BA8E-AB765BABCAA9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101" creationId="{0897A5CE-D176-4F28-93F8-856D4328664C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102" creationId="{54608F11-EA35-41F8-9C9D-60CA6A53BABA}"/>
          </ac:cxnSpMkLst>
        </pc:cxnChg>
        <pc:cxnChg chg="mod topLvl">
          <ac:chgData name="Phil Jeon(전필준)" userId="ff40bdec-9c19-4085-b494-972b854745bb" providerId="ADAL" clId="{7B4305F7-0D93-485B-8676-37C0CF9AE08F}" dt="2022-02-15T05:50:01.178" v="11102" actId="1036"/>
          <ac:cxnSpMkLst>
            <pc:docMk/>
            <pc:sldMk cId="262093037" sldId="275"/>
            <ac:cxnSpMk id="103" creationId="{99979316-C910-451A-B335-078DEBEF5A8B}"/>
          </ac:cxnSpMkLst>
        </pc:cxnChg>
      </pc:sldChg>
      <pc:sldChg chg="addSp modSp add">
        <pc:chgData name="Phil Jeon(전필준)" userId="ff40bdec-9c19-4085-b494-972b854745bb" providerId="ADAL" clId="{7B4305F7-0D93-485B-8676-37C0CF9AE08F}" dt="2022-02-15T05:48:38.551" v="11059" actId="1076"/>
        <pc:sldMkLst>
          <pc:docMk/>
          <pc:sldMk cId="492332818" sldId="276"/>
        </pc:sldMkLst>
        <pc:spChg chg="mod">
          <ac:chgData name="Phil Jeon(전필준)" userId="ff40bdec-9c19-4085-b494-972b854745bb" providerId="ADAL" clId="{7B4305F7-0D93-485B-8676-37C0CF9AE08F}" dt="2022-02-15T05:32:30.018" v="9438" actId="20577"/>
          <ac:spMkLst>
            <pc:docMk/>
            <pc:sldMk cId="492332818" sldId="276"/>
            <ac:spMk id="2" creationId="{DFC36C41-67CD-411F-BD87-5BDF29E69620}"/>
          </ac:spMkLst>
        </pc:spChg>
        <pc:spChg chg="add mod">
          <ac:chgData name="Phil Jeon(전필준)" userId="ff40bdec-9c19-4085-b494-972b854745bb" providerId="ADAL" clId="{7B4305F7-0D93-485B-8676-37C0CF9AE08F}" dt="2022-02-15T05:48:36.791" v="11058" actId="1076"/>
          <ac:spMkLst>
            <pc:docMk/>
            <pc:sldMk cId="492332818" sldId="276"/>
            <ac:spMk id="4" creationId="{0BC330EA-6DBB-407D-94AC-841E601E269D}"/>
          </ac:spMkLst>
        </pc:spChg>
        <pc:picChg chg="add mod">
          <ac:chgData name="Phil Jeon(전필준)" userId="ff40bdec-9c19-4085-b494-972b854745bb" providerId="ADAL" clId="{7B4305F7-0D93-485B-8676-37C0CF9AE08F}" dt="2022-02-15T05:48:38.551" v="11059" actId="1076"/>
          <ac:picMkLst>
            <pc:docMk/>
            <pc:sldMk cId="492332818" sldId="276"/>
            <ac:picMk id="5" creationId="{910CE8B3-BC9C-4DE4-8836-B7057E32D03D}"/>
          </ac:picMkLst>
        </pc:picChg>
      </pc:sldChg>
      <pc:sldChg chg="add del">
        <pc:chgData name="Phil Jeon(전필준)" userId="ff40bdec-9c19-4085-b494-972b854745bb" providerId="ADAL" clId="{7B4305F7-0D93-485B-8676-37C0CF9AE08F}" dt="2022-02-15T05:08:49.353" v="8933"/>
        <pc:sldMkLst>
          <pc:docMk/>
          <pc:sldMk cId="2778829297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1566-2830-4BA5-9FE0-CC97B731BAB5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A7D3-A236-4DCD-A6F6-05CA7FA11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B03CCD-8E43-4F37-A793-5DF3911D2699}"/>
              </a:ext>
            </a:extLst>
          </p:cNvPr>
          <p:cNvGrpSpPr/>
          <p:nvPr userDrawn="1"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id="{1BB12FD1-AD31-42F4-91F2-363DCD09E2EF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59BD9-1507-4003-A3B3-212265126D40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8E009B-CE34-40D8-A78A-DED85517D3BA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EB24A3-5FA1-45E2-A116-94DA47DECB84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4" name="타원 12">
              <a:extLst>
                <a:ext uri="{FF2B5EF4-FFF2-40B4-BE49-F238E27FC236}">
                  <a16:creationId xmlns:a16="http://schemas.microsoft.com/office/drawing/2014/main" id="{8799C88D-A87F-408A-A7B6-BDF8317F38BC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3">
              <a:extLst>
                <a:ext uri="{FF2B5EF4-FFF2-40B4-BE49-F238E27FC236}">
                  <a16:creationId xmlns:a16="http://schemas.microsoft.com/office/drawing/2014/main" id="{82F44BC4-9933-4BF0-A4D5-771FFAD07B1C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DE853-CF68-4E9D-AED4-EBCE87F720B2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5B98EA5-7EF0-4D95-AC61-AC5176738CA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B6128-B44F-47EF-9C30-0DA794BBDE28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pic>
        <p:nvPicPr>
          <p:cNvPr id="29" name="그림 14">
            <a:extLst>
              <a:ext uri="{FF2B5EF4-FFF2-40B4-BE49-F238E27FC236}">
                <a16:creationId xmlns:a16="http://schemas.microsoft.com/office/drawing/2014/main" id="{2E0B3E43-1598-40B6-BFB4-8720277B2D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중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4">
            <a:extLst>
              <a:ext uri="{FF2B5EF4-FFF2-40B4-BE49-F238E27FC236}">
                <a16:creationId xmlns:a16="http://schemas.microsoft.com/office/drawing/2014/main" id="{DF1F75BA-E7E3-4BC7-9562-0BCFEDCCF7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34BFFE-B466-48A7-B53A-EF128D2600AE}"/>
              </a:ext>
            </a:extLst>
          </p:cNvPr>
          <p:cNvGrpSpPr/>
          <p:nvPr userDrawn="1"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FBC375E-5E29-4E1B-B29A-ED183AA0BA82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40375-956E-4FA4-B91D-F9B7FB3A9690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69326C-6913-47EC-A3FB-F1C57B10F0A9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A33566-30B5-4168-A8D2-A9A1FF853F6E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0C5AC6F7-4003-4F90-8817-C4607C88DDF2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6FEA7F39-AD46-427A-8DBC-09A958D24B5A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F7BD3-DCE7-4385-86FF-8C6A3516C66C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F42998D-9236-4E6D-84D8-497D2050C0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F58939-CBCD-4DA6-BB81-35387C77B630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일본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그림 14">
            <a:extLst>
              <a:ext uri="{FF2B5EF4-FFF2-40B4-BE49-F238E27FC236}">
                <a16:creationId xmlns:a16="http://schemas.microsoft.com/office/drawing/2014/main" id="{0D7162F3-AC89-43A3-820A-531F0E1C7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87479C-C34B-45D6-B7B1-36EA1E102692}"/>
              </a:ext>
            </a:extLst>
          </p:cNvPr>
          <p:cNvGrpSpPr/>
          <p:nvPr userDrawn="1"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32" name="직선 연결선 8">
              <a:extLst>
                <a:ext uri="{FF2B5EF4-FFF2-40B4-BE49-F238E27FC236}">
                  <a16:creationId xmlns:a16="http://schemas.microsoft.com/office/drawing/2014/main" id="{6712002A-155B-4D42-A80D-EE3F6B386127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E027EF-6099-429F-A064-AD8EAB9C12D5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3192E-8272-475C-ADDE-E3AEE2BBCF2A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24AA2-85EB-4EF6-A54D-5A3267730CF0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36" name="타원 12">
              <a:extLst>
                <a:ext uri="{FF2B5EF4-FFF2-40B4-BE49-F238E27FC236}">
                  <a16:creationId xmlns:a16="http://schemas.microsoft.com/office/drawing/2014/main" id="{AF5220B2-6222-4F5D-BAD0-8032C748AA43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3">
              <a:extLst>
                <a:ext uri="{FF2B5EF4-FFF2-40B4-BE49-F238E27FC236}">
                  <a16:creationId xmlns:a16="http://schemas.microsoft.com/office/drawing/2014/main" id="{FB5D4F94-7AEC-4BE9-AD4C-DBF440C1F485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8514BF-1139-4504-B662-F0C29A5E948A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08924D2-B856-4511-8B32-BB7A92367D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145E8E-873F-423D-AC73-0D7AD989FEBB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3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EDE79C-6403-43A8-AD0A-F743F607B5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70" y="6614634"/>
            <a:ext cx="987279" cy="1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G스마트체 SemiBold" panose="020B0600000101010101" pitchFamily="50" charset="-127"/>
          <a:ea typeface="LG스마트체 Semi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gif"/><Relationship Id="rId2" Type="http://schemas.openxmlformats.org/officeDocument/2006/relationships/image" Target="../media/image92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image" Target="../media/image520.png"/><Relationship Id="rId26" Type="http://schemas.openxmlformats.org/officeDocument/2006/relationships/image" Target="../media/image75.png"/><Relationship Id="rId21" Type="http://schemas.openxmlformats.org/officeDocument/2006/relationships/image" Target="../media/image550.png"/><Relationship Id="rId17" Type="http://schemas.openxmlformats.org/officeDocument/2006/relationships/image" Target="../media/image510.png"/><Relationship Id="rId25" Type="http://schemas.openxmlformats.org/officeDocument/2006/relationships/image" Target="../media/image74.png"/><Relationship Id="rId16" Type="http://schemas.openxmlformats.org/officeDocument/2006/relationships/image" Target="../media/image500.png"/><Relationship Id="rId20" Type="http://schemas.openxmlformats.org/officeDocument/2006/relationships/image" Target="../media/image540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15" Type="http://schemas.openxmlformats.org/officeDocument/2006/relationships/image" Target="../media/image490.png"/><Relationship Id="rId23" Type="http://schemas.openxmlformats.org/officeDocument/2006/relationships/image" Target="../media/image720.png"/><Relationship Id="rId28" Type="http://schemas.openxmlformats.org/officeDocument/2006/relationships/image" Target="../media/image77.png"/><Relationship Id="rId19" Type="http://schemas.openxmlformats.org/officeDocument/2006/relationships/image" Target="../media/image530.png"/><Relationship Id="rId31" Type="http://schemas.openxmlformats.org/officeDocument/2006/relationships/image" Target="../media/image80.png"/><Relationship Id="rId14" Type="http://schemas.openxmlformats.org/officeDocument/2006/relationships/image" Target="../media/image480.png"/><Relationship Id="rId22" Type="http://schemas.openxmlformats.org/officeDocument/2006/relationships/image" Target="../media/image560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D13C8-09F8-4170-8F3A-194681D52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ECDL Simulation </a:t>
            </a:r>
            <a:r>
              <a:rPr lang="ko-KR" altLang="en-US" dirty="0"/>
              <a:t>세미나</a:t>
            </a:r>
          </a:p>
        </p:txBody>
      </p:sp>
    </p:spTree>
    <p:extLst>
      <p:ext uri="{BB962C8B-B14F-4D97-AF65-F5344CB8AC3E}">
        <p14:creationId xmlns:p14="http://schemas.microsoft.com/office/powerpoint/2010/main" val="113895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3C23B-81D5-4E1E-BAB4-7E329C41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</a:t>
            </a:r>
            <a:r>
              <a:rPr lang="ko-KR" altLang="en-US" dirty="0"/>
              <a:t>순서도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F431F-D0F7-4E24-BDB8-C4F6B4648A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2AAC51B7-7FD8-4DC6-9658-22B713E4E1DB}"/>
              </a:ext>
            </a:extLst>
          </p:cNvPr>
          <p:cNvSpPr/>
          <p:nvPr/>
        </p:nvSpPr>
        <p:spPr>
          <a:xfrm>
            <a:off x="504825" y="794071"/>
            <a:ext cx="1409700" cy="8667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Initial condition </a:t>
            </a:r>
            <a:r>
              <a:rPr lang="ko-KR" altLang="en-US" sz="1600" dirty="0"/>
              <a:t>입력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순서도: 대체 처리 6">
                <a:extLst>
                  <a:ext uri="{FF2B5EF4-FFF2-40B4-BE49-F238E27FC236}">
                    <a16:creationId xmlns:a16="http://schemas.microsoft.com/office/drawing/2014/main" id="{B5CCB9DC-0F19-462E-A7BE-C6347B3D3E96}"/>
                  </a:ext>
                </a:extLst>
              </p:cNvPr>
              <p:cNvSpPr/>
              <p:nvPr/>
            </p:nvSpPr>
            <p:spPr>
              <a:xfrm>
                <a:off x="2358966" y="794071"/>
                <a:ext cx="1409700" cy="86677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Stimulated emission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감소</a:t>
                </a:r>
                <a:r>
                  <a:rPr lang="en-US" altLang="ko-KR" sz="1400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증가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7" name="순서도: 대체 처리 6">
                <a:extLst>
                  <a:ext uri="{FF2B5EF4-FFF2-40B4-BE49-F238E27FC236}">
                    <a16:creationId xmlns:a16="http://schemas.microsoft.com/office/drawing/2014/main" id="{B5CCB9DC-0F19-462E-A7BE-C6347B3D3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66" y="794071"/>
                <a:ext cx="1409700" cy="866775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CBAC74A1-61AD-44DF-AC9E-C177A22D1B0B}"/>
                  </a:ext>
                </a:extLst>
              </p:cNvPr>
              <p:cNvSpPr/>
              <p:nvPr/>
            </p:nvSpPr>
            <p:spPr>
              <a:xfrm>
                <a:off x="4213107" y="794071"/>
                <a:ext cx="1409700" cy="86677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Spontaneous</a:t>
                </a:r>
              </a:p>
              <a:p>
                <a:pPr algn="ctr"/>
                <a:r>
                  <a:rPr lang="en-US" altLang="ko-KR" sz="1400" dirty="0"/>
                  <a:t>emission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감소</a:t>
                </a:r>
                <a:r>
                  <a:rPr lang="en-US" altLang="ko-KR" sz="1400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증가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CBAC74A1-61AD-44DF-AC9E-C177A22D1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107" y="794071"/>
                <a:ext cx="1409700" cy="866775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순서도: 대체 처리 9">
                <a:extLst>
                  <a:ext uri="{FF2B5EF4-FFF2-40B4-BE49-F238E27FC236}">
                    <a16:creationId xmlns:a16="http://schemas.microsoft.com/office/drawing/2014/main" id="{3B7972C3-44B4-459F-9EC0-3055DCC15C1B}"/>
                  </a:ext>
                </a:extLst>
              </p:cNvPr>
              <p:cNvSpPr/>
              <p:nvPr/>
            </p:nvSpPr>
            <p:spPr>
              <a:xfrm>
                <a:off x="6067248" y="794071"/>
                <a:ext cx="1409700" cy="86677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Stimulated absorption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증가</a:t>
                </a:r>
                <a:r>
                  <a:rPr lang="en-US" altLang="ko-KR" sz="1400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감소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0" name="순서도: 대체 처리 9">
                <a:extLst>
                  <a:ext uri="{FF2B5EF4-FFF2-40B4-BE49-F238E27FC236}">
                    <a16:creationId xmlns:a16="http://schemas.microsoft.com/office/drawing/2014/main" id="{3B7972C3-44B4-459F-9EC0-3055DCC15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48" y="794071"/>
                <a:ext cx="1409700" cy="866775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순서도: 대체 처리 10">
                <a:extLst>
                  <a:ext uri="{FF2B5EF4-FFF2-40B4-BE49-F238E27FC236}">
                    <a16:creationId xmlns:a16="http://schemas.microsoft.com/office/drawing/2014/main" id="{D75138BE-DBA6-4A21-84E6-8D846EF7AB65}"/>
                  </a:ext>
                </a:extLst>
              </p:cNvPr>
              <p:cNvSpPr/>
              <p:nvPr/>
            </p:nvSpPr>
            <p:spPr>
              <a:xfrm>
                <a:off x="7921390" y="794071"/>
                <a:ext cx="1409700" cy="86677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Pumping gain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증가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1" name="순서도: 대체 처리 10">
                <a:extLst>
                  <a:ext uri="{FF2B5EF4-FFF2-40B4-BE49-F238E27FC236}">
                    <a16:creationId xmlns:a16="http://schemas.microsoft.com/office/drawing/2014/main" id="{D75138BE-DBA6-4A21-84E6-8D846EF7A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390" y="794071"/>
                <a:ext cx="1409700" cy="866775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5CA33D16-A632-4274-8278-59F0B2D8B361}"/>
              </a:ext>
            </a:extLst>
          </p:cNvPr>
          <p:cNvSpPr/>
          <p:nvPr/>
        </p:nvSpPr>
        <p:spPr>
          <a:xfrm>
            <a:off x="504824" y="2129953"/>
            <a:ext cx="1514475" cy="866775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Forward facet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7222470F-E81D-4DC9-B881-D9974F5212AB}"/>
              </a:ext>
            </a:extLst>
          </p:cNvPr>
          <p:cNvSpPr/>
          <p:nvPr/>
        </p:nvSpPr>
        <p:spPr>
          <a:xfrm>
            <a:off x="2832735" y="2129953"/>
            <a:ext cx="1866900" cy="866775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External cavity?</a:t>
            </a:r>
            <a:endParaRPr lang="ko-KR" altLang="en-US" sz="1400" dirty="0"/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9D178386-4BB9-4F3D-8652-B27746EDD022}"/>
              </a:ext>
            </a:extLst>
          </p:cNvPr>
          <p:cNvSpPr/>
          <p:nvPr/>
        </p:nvSpPr>
        <p:spPr>
          <a:xfrm>
            <a:off x="5407618" y="2928783"/>
            <a:ext cx="1514475" cy="866775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External mirror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순서도: 대체 처리 14">
                <a:extLst>
                  <a:ext uri="{FF2B5EF4-FFF2-40B4-BE49-F238E27FC236}">
                    <a16:creationId xmlns:a16="http://schemas.microsoft.com/office/drawing/2014/main" id="{52176539-DAA2-4904-A781-519BCDB81CDF}"/>
                  </a:ext>
                </a:extLst>
              </p:cNvPr>
              <p:cNvSpPr/>
              <p:nvPr/>
            </p:nvSpPr>
            <p:spPr>
              <a:xfrm>
                <a:off x="609599" y="4635352"/>
                <a:ext cx="1409700" cy="86677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Stimulated emission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감소</a:t>
                </a:r>
                <a:r>
                  <a:rPr lang="en-US" altLang="ko-KR" sz="1400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증가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5" name="순서도: 대체 처리 14">
                <a:extLst>
                  <a:ext uri="{FF2B5EF4-FFF2-40B4-BE49-F238E27FC236}">
                    <a16:creationId xmlns:a16="http://schemas.microsoft.com/office/drawing/2014/main" id="{52176539-DAA2-4904-A781-519BCDB81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635352"/>
                <a:ext cx="1409700" cy="866775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순서도: 대체 처리 15">
                <a:extLst>
                  <a:ext uri="{FF2B5EF4-FFF2-40B4-BE49-F238E27FC236}">
                    <a16:creationId xmlns:a16="http://schemas.microsoft.com/office/drawing/2014/main" id="{301D2C41-45AA-4EF6-BE86-A11458056851}"/>
                  </a:ext>
                </a:extLst>
              </p:cNvPr>
              <p:cNvSpPr/>
              <p:nvPr/>
            </p:nvSpPr>
            <p:spPr>
              <a:xfrm>
                <a:off x="2428874" y="4635352"/>
                <a:ext cx="1409700" cy="86677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Spontaneous</a:t>
                </a:r>
              </a:p>
              <a:p>
                <a:pPr algn="ctr"/>
                <a:r>
                  <a:rPr lang="en-US" altLang="ko-KR" sz="1400" dirty="0"/>
                  <a:t>emission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감소</a:t>
                </a:r>
                <a:r>
                  <a:rPr lang="en-US" altLang="ko-KR" sz="1400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증가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6" name="순서도: 대체 처리 15">
                <a:extLst>
                  <a:ext uri="{FF2B5EF4-FFF2-40B4-BE49-F238E27FC236}">
                    <a16:creationId xmlns:a16="http://schemas.microsoft.com/office/drawing/2014/main" id="{301D2C41-45AA-4EF6-BE86-A11458056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4" y="4635352"/>
                <a:ext cx="1409700" cy="866775"/>
              </a:xfrm>
              <a:prstGeom prst="flowChartAlternate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순서도: 대체 처리 16">
                <a:extLst>
                  <a:ext uri="{FF2B5EF4-FFF2-40B4-BE49-F238E27FC236}">
                    <a16:creationId xmlns:a16="http://schemas.microsoft.com/office/drawing/2014/main" id="{393B8C10-6F17-464D-AF8C-5F07FEB4C5D0}"/>
                  </a:ext>
                </a:extLst>
              </p:cNvPr>
              <p:cNvSpPr/>
              <p:nvPr/>
            </p:nvSpPr>
            <p:spPr>
              <a:xfrm>
                <a:off x="4248149" y="4635352"/>
                <a:ext cx="1409700" cy="86677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Stimulated absorption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증가</a:t>
                </a:r>
                <a:r>
                  <a:rPr lang="en-US" altLang="ko-KR" sz="1400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감소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7" name="순서도: 대체 처리 16">
                <a:extLst>
                  <a:ext uri="{FF2B5EF4-FFF2-40B4-BE49-F238E27FC236}">
                    <a16:creationId xmlns:a16="http://schemas.microsoft.com/office/drawing/2014/main" id="{393B8C10-6F17-464D-AF8C-5F07FEB4C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49" y="4635352"/>
                <a:ext cx="1409700" cy="866775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순서도: 대체 처리 17">
                <a:extLst>
                  <a:ext uri="{FF2B5EF4-FFF2-40B4-BE49-F238E27FC236}">
                    <a16:creationId xmlns:a16="http://schemas.microsoft.com/office/drawing/2014/main" id="{099D9A66-C2CD-4424-82CC-EB74E27BDB44}"/>
                  </a:ext>
                </a:extLst>
              </p:cNvPr>
              <p:cNvSpPr/>
              <p:nvPr/>
            </p:nvSpPr>
            <p:spPr>
              <a:xfrm>
                <a:off x="6067424" y="4635352"/>
                <a:ext cx="1409700" cy="86677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Pumping gain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증가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8" name="순서도: 대체 처리 17">
                <a:extLst>
                  <a:ext uri="{FF2B5EF4-FFF2-40B4-BE49-F238E27FC236}">
                    <a16:creationId xmlns:a16="http://schemas.microsoft.com/office/drawing/2014/main" id="{099D9A66-C2CD-4424-82CC-EB74E27BD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424" y="4635352"/>
                <a:ext cx="1409700" cy="866775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926492E4-95A7-4348-AB40-7024C380B002}"/>
              </a:ext>
            </a:extLst>
          </p:cNvPr>
          <p:cNvSpPr/>
          <p:nvPr/>
        </p:nvSpPr>
        <p:spPr>
          <a:xfrm>
            <a:off x="2262186" y="3631214"/>
            <a:ext cx="1285876" cy="71437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Backward condition</a:t>
            </a:r>
            <a:endParaRPr lang="ko-KR" altLang="en-US" sz="14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1B660C6-3B9B-470F-963B-7AB1063BAB9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14525" y="1227459"/>
            <a:ext cx="4444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C412F50-C0BB-49EC-803C-AB4117DE4EC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68666" y="1227459"/>
            <a:ext cx="4444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5ACC991-957E-4CBC-AFDF-3988B5379AA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622807" y="1227459"/>
            <a:ext cx="4444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1BF8AE-2F1C-47D6-9A19-6331B1E8576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476948" y="1227459"/>
            <a:ext cx="4444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B499259-69F3-4339-B8B3-B9E40A66F8BB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1262062" y="1227459"/>
            <a:ext cx="8069028" cy="902494"/>
          </a:xfrm>
          <a:prstGeom prst="bentConnector4">
            <a:avLst>
              <a:gd name="adj1" fmla="val -2833"/>
              <a:gd name="adj2" fmla="val 740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679B829-C08A-4C52-AE69-9A62E19F70B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019299" y="2563341"/>
            <a:ext cx="8134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E080B28-0064-49C1-A4F6-C792662CE3AD}"/>
              </a:ext>
            </a:extLst>
          </p:cNvPr>
          <p:cNvCxnSpPr>
            <a:cxnSpLocks/>
            <a:stCxn id="13" idx="3"/>
            <a:endCxn id="68" idx="0"/>
          </p:cNvCxnSpPr>
          <p:nvPr/>
        </p:nvCxnSpPr>
        <p:spPr>
          <a:xfrm>
            <a:off x="4699635" y="2563341"/>
            <a:ext cx="3830003" cy="4397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082F0FF-1F14-4918-9115-899264B8FE3F}"/>
              </a:ext>
            </a:extLst>
          </p:cNvPr>
          <p:cNvCxnSpPr>
            <a:cxnSpLocks/>
            <a:stCxn id="14" idx="2"/>
            <a:endCxn id="19" idx="3"/>
          </p:cNvCxnSpPr>
          <p:nvPr/>
        </p:nvCxnSpPr>
        <p:spPr>
          <a:xfrm rot="5400000">
            <a:off x="4760037" y="2583583"/>
            <a:ext cx="192844" cy="26167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1D61A27-92A2-47A8-A8BA-EB4E655BD6E1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4404180" y="2358732"/>
            <a:ext cx="365443" cy="16414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7F93ACD-13C5-477E-BFA5-FAB07958DCD1}"/>
              </a:ext>
            </a:extLst>
          </p:cNvPr>
          <p:cNvCxnSpPr>
            <a:stCxn id="19" idx="1"/>
            <a:endCxn id="15" idx="1"/>
          </p:cNvCxnSpPr>
          <p:nvPr/>
        </p:nvCxnSpPr>
        <p:spPr>
          <a:xfrm rot="10800000" flipV="1">
            <a:off x="609600" y="3988402"/>
            <a:ext cx="1652587" cy="1080338"/>
          </a:xfrm>
          <a:prstGeom prst="bentConnector3">
            <a:avLst>
              <a:gd name="adj1" fmla="val 1138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101C084-A608-407F-B7E5-5364D6B8742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19299" y="5062389"/>
            <a:ext cx="409575" cy="6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6EF2CB5-08C9-4631-8454-695AB9627C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838574" y="5068740"/>
            <a:ext cx="409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2D54E55-8302-4591-ADAD-C47D9F64A3A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657849" y="5068740"/>
            <a:ext cx="409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0116A-F300-4EA9-B871-B36A7AC7E522}"/>
              </a:ext>
            </a:extLst>
          </p:cNvPr>
          <p:cNvSpPr/>
          <p:nvPr/>
        </p:nvSpPr>
        <p:spPr>
          <a:xfrm>
            <a:off x="7886698" y="4635352"/>
            <a:ext cx="1514475" cy="866775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Backward facet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7AF6C2C-FC9F-42CA-9E94-6259258BC645}"/>
              </a:ext>
            </a:extLst>
          </p:cNvPr>
          <p:cNvCxnSpPr>
            <a:cxnSpLocks/>
            <a:stCxn id="18" idx="3"/>
            <a:endCxn id="58" idx="1"/>
          </p:cNvCxnSpPr>
          <p:nvPr/>
        </p:nvCxnSpPr>
        <p:spPr>
          <a:xfrm>
            <a:off x="7477124" y="5068740"/>
            <a:ext cx="4095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7C77D57-E3E2-40D1-80A3-B0E5F0B6305B}"/>
              </a:ext>
            </a:extLst>
          </p:cNvPr>
          <p:cNvCxnSpPr>
            <a:cxnSpLocks/>
            <a:stCxn id="58" idx="3"/>
            <a:endCxn id="6" idx="1"/>
          </p:cNvCxnSpPr>
          <p:nvPr/>
        </p:nvCxnSpPr>
        <p:spPr>
          <a:xfrm flipH="1" flipV="1">
            <a:off x="504825" y="1227459"/>
            <a:ext cx="8896348" cy="3841281"/>
          </a:xfrm>
          <a:prstGeom prst="bentConnector5">
            <a:avLst>
              <a:gd name="adj1" fmla="val -2570"/>
              <a:gd name="adj2" fmla="val -25579"/>
              <a:gd name="adj3" fmla="val 1025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문서 67">
            <a:extLst>
              <a:ext uri="{FF2B5EF4-FFF2-40B4-BE49-F238E27FC236}">
                <a16:creationId xmlns:a16="http://schemas.microsoft.com/office/drawing/2014/main" id="{422455D8-AEB2-4158-A0BD-08365E057109}"/>
              </a:ext>
            </a:extLst>
          </p:cNvPr>
          <p:cNvSpPr/>
          <p:nvPr/>
        </p:nvSpPr>
        <p:spPr>
          <a:xfrm>
            <a:off x="7772400" y="3003078"/>
            <a:ext cx="1514475" cy="714375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레이저 출력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B4776FD-130E-4F2F-AFE4-35A9D6FC214E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 flipV="1">
            <a:off x="6922093" y="3360266"/>
            <a:ext cx="850307" cy="19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92ED6C6-262B-4575-B94B-48AB84F2B60C}"/>
              </a:ext>
            </a:extLst>
          </p:cNvPr>
          <p:cNvSpPr txBox="1"/>
          <p:nvPr/>
        </p:nvSpPr>
        <p:spPr>
          <a:xfrm>
            <a:off x="4832984" y="220027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아니오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585DCB-768C-4B0D-ACF5-E54EA8E41951}"/>
              </a:ext>
            </a:extLst>
          </p:cNvPr>
          <p:cNvSpPr txBox="1"/>
          <p:nvPr/>
        </p:nvSpPr>
        <p:spPr>
          <a:xfrm>
            <a:off x="3792168" y="2929302"/>
            <a:ext cx="852195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1C314A-59FB-4F2B-81BA-5753149CCE5B}"/>
              </a:ext>
            </a:extLst>
          </p:cNvPr>
          <p:cNvSpPr txBox="1"/>
          <p:nvPr/>
        </p:nvSpPr>
        <p:spPr>
          <a:xfrm>
            <a:off x="4578545" y="397625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반사광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5E10B5-3863-462D-81B7-15EB10F0AB92}"/>
              </a:ext>
            </a:extLst>
          </p:cNvPr>
          <p:cNvSpPr txBox="1"/>
          <p:nvPr/>
        </p:nvSpPr>
        <p:spPr>
          <a:xfrm>
            <a:off x="6932710" y="301213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투과광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5DA5DB-285F-4414-B8FE-E5F08EA0C8ED}"/>
              </a:ext>
            </a:extLst>
          </p:cNvPr>
          <p:cNvSpPr txBox="1"/>
          <p:nvPr/>
        </p:nvSpPr>
        <p:spPr>
          <a:xfrm>
            <a:off x="2011144" y="213237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투과광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513D0A8D-E790-46E2-9DB7-78EAF50F8E21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16200000" flipH="1">
            <a:off x="1766350" y="2492440"/>
            <a:ext cx="634486" cy="16430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62AD7AC-94A6-4FB0-B583-FC4EC4F4D804}"/>
              </a:ext>
            </a:extLst>
          </p:cNvPr>
          <p:cNvSpPr txBox="1"/>
          <p:nvPr/>
        </p:nvSpPr>
        <p:spPr>
          <a:xfrm>
            <a:off x="504824" y="31179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반사광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D00717-4477-4528-A1C5-565A7C503FAF}"/>
              </a:ext>
            </a:extLst>
          </p:cNvPr>
          <p:cNvSpPr txBox="1"/>
          <p:nvPr/>
        </p:nvSpPr>
        <p:spPr>
          <a:xfrm>
            <a:off x="4367088" y="606392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반사광 피드백</a:t>
            </a:r>
          </a:p>
        </p:txBody>
      </p:sp>
    </p:spTree>
    <p:extLst>
      <p:ext uri="{BB962C8B-B14F-4D97-AF65-F5344CB8AC3E}">
        <p14:creationId xmlns:p14="http://schemas.microsoft.com/office/powerpoint/2010/main" val="174766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7A3CB-35B4-407A-A798-B3ADB65E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</a:t>
            </a:r>
            <a:r>
              <a:rPr lang="ko-KR" altLang="en-US" dirty="0"/>
              <a:t>결과 </a:t>
            </a:r>
            <a:r>
              <a:rPr lang="en-US" altLang="ko-KR" dirty="0"/>
              <a:t>- Laser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8D322-F168-423D-902B-D850C64EA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A42016-C9CC-4BE2-86DC-CEE546874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4445" b="5778"/>
          <a:stretch/>
        </p:blipFill>
        <p:spPr>
          <a:xfrm>
            <a:off x="3048729" y="542159"/>
            <a:ext cx="6595282" cy="57736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8020A-09F0-457B-ABAA-963054D6D9DF}"/>
                  </a:ext>
                </a:extLst>
              </p:cNvPr>
              <p:cNvSpPr txBox="1"/>
              <p:nvPr/>
            </p:nvSpPr>
            <p:spPr>
              <a:xfrm>
                <a:off x="101722" y="815794"/>
                <a:ext cx="3112968" cy="5356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/>
                  <a:t>시뮬레이션 조건</a:t>
                </a:r>
                <a:endParaRPr lang="en-US" altLang="ko-KR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Cavity length: 1mm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External cavity length: 10mm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Reflectivity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	Backward: 0.99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	Forward: 0.05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	External:0.75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Center wavelength: 1050nm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Gain: Gaussian </a:t>
                </a:r>
                <a:r>
                  <a:rPr lang="ko-KR" altLang="en-US" sz="1400" dirty="0"/>
                  <a:t>함수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Absorption: </a:t>
                </a:r>
                <a:r>
                  <a:rPr lang="ko-KR" altLang="en-US" sz="1400" dirty="0"/>
                  <a:t>상수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Refractive index (</a:t>
                </a:r>
                <a:r>
                  <a:rPr lang="ko-KR" altLang="en-US" sz="1400" dirty="0"/>
                  <a:t>선형 근사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400" dirty="0"/>
                  <a:t>1000-1100nm)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Bragg length: 685nm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VBG refractive index: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Number of VBG layer: 500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VBG angle: </a:t>
                </a:r>
                <a14:m>
                  <m:oMath xmlns:m="http://schemas.openxmlformats.org/officeDocument/2006/math">
                    <m:r>
                      <a:rPr lang="en-US" altLang="ko-KR" sz="1400" b="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8020A-09F0-457B-ABAA-963054D6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815794"/>
                <a:ext cx="3112968" cy="5356082"/>
              </a:xfrm>
              <a:prstGeom prst="rect">
                <a:avLst/>
              </a:prstGeom>
              <a:blipFill>
                <a:blip r:embed="rId3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2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7A3CB-35B4-407A-A798-B3ADB65E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</a:t>
            </a:r>
            <a:r>
              <a:rPr lang="ko-KR" altLang="en-US" dirty="0"/>
              <a:t>결과 </a:t>
            </a:r>
            <a:r>
              <a:rPr lang="en-US" altLang="ko-KR" dirty="0"/>
              <a:t>- Laser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8D322-F168-423D-902B-D850C64EA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77A438-6303-4B3D-87BF-D8B9CA038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" y="2304806"/>
            <a:ext cx="2992043" cy="2244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592043-99F7-4362-81B4-D36A7822C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21" y="2306983"/>
            <a:ext cx="2992044" cy="2244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76906C-9345-446B-A7DB-4B9E7C294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00" y="2203269"/>
            <a:ext cx="3127426" cy="23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9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10A11B9-CC5A-4778-A16C-1E5E40480069}"/>
              </a:ext>
            </a:extLst>
          </p:cNvPr>
          <p:cNvSpPr/>
          <p:nvPr/>
        </p:nvSpPr>
        <p:spPr>
          <a:xfrm rot="21025392">
            <a:off x="7811826" y="4289290"/>
            <a:ext cx="1702724" cy="1219184"/>
          </a:xfrm>
          <a:prstGeom prst="rect">
            <a:avLst/>
          </a:prstGeom>
          <a:solidFill>
            <a:srgbClr val="D3D3D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9024E34-B18D-499B-BE5A-F749191F55AB}"/>
              </a:ext>
            </a:extLst>
          </p:cNvPr>
          <p:cNvSpPr/>
          <p:nvPr/>
        </p:nvSpPr>
        <p:spPr>
          <a:xfrm rot="21025392">
            <a:off x="3233880" y="4443865"/>
            <a:ext cx="1702724" cy="601087"/>
          </a:xfrm>
          <a:prstGeom prst="rect">
            <a:avLst/>
          </a:prstGeom>
          <a:solidFill>
            <a:srgbClr val="D3D3D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A7A3CB-35B4-407A-A798-B3ADB65E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</a:t>
            </a:r>
            <a:r>
              <a:rPr lang="ko-KR" altLang="en-US" dirty="0"/>
              <a:t>결과 </a:t>
            </a:r>
            <a:r>
              <a:rPr lang="en-US" altLang="ko-KR" dirty="0"/>
              <a:t>- VBG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8D322-F168-423D-902B-D850C64EA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5E459-2824-4964-A557-526D6333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" y="601888"/>
            <a:ext cx="2641636" cy="198122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DF0416-4C8A-427F-906A-D1296CA9B6F5}"/>
              </a:ext>
            </a:extLst>
          </p:cNvPr>
          <p:cNvCxnSpPr/>
          <p:nvPr/>
        </p:nvCxnSpPr>
        <p:spPr>
          <a:xfrm>
            <a:off x="1619794" y="3483429"/>
            <a:ext cx="0" cy="923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F6DED7-1558-4496-B18A-896807A6AFEE}"/>
              </a:ext>
            </a:extLst>
          </p:cNvPr>
          <p:cNvSpPr txBox="1"/>
          <p:nvPr/>
        </p:nvSpPr>
        <p:spPr>
          <a:xfrm>
            <a:off x="101722" y="488986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VBG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6FB12-3CC7-4505-888A-6BB53A1B1250}"/>
              </a:ext>
            </a:extLst>
          </p:cNvPr>
          <p:cNvSpPr txBox="1"/>
          <p:nvPr/>
        </p:nvSpPr>
        <p:spPr>
          <a:xfrm>
            <a:off x="296091" y="36917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빛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DA9F26B-B418-4111-A055-5386F4E5FA81}"/>
              </a:ext>
            </a:extLst>
          </p:cNvPr>
          <p:cNvGrpSpPr/>
          <p:nvPr/>
        </p:nvGrpSpPr>
        <p:grpSpPr>
          <a:xfrm rot="21025392">
            <a:off x="837218" y="4432656"/>
            <a:ext cx="1702724" cy="1219200"/>
            <a:chOff x="814045" y="4798423"/>
            <a:chExt cx="1702724" cy="12192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5DF844-BE05-4DE8-8F8E-FD0632552AC2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5" y="4798423"/>
              <a:ext cx="170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170509-B341-4A8C-942A-85D17E28BE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5" y="4950823"/>
              <a:ext cx="170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D5A3E4C-69C9-43DB-9CA6-19E7995FAB86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5" y="5103223"/>
              <a:ext cx="170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1CDF793-5809-49EB-90E4-49CC4D272871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5" y="5255623"/>
              <a:ext cx="170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3CEDF5F-4B37-4A4C-AFF8-CB42F3A21FC1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5" y="5408023"/>
              <a:ext cx="170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E28A75D-A3DE-4017-B13F-6A478A74AA27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5" y="5560423"/>
              <a:ext cx="170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469F2E-0842-4F00-8D6B-DED66839BD59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5" y="5712823"/>
              <a:ext cx="170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57779A2-86AA-4C37-B6E6-BCBE9A469417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5" y="5865223"/>
              <a:ext cx="170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24B4CED-09C2-4D69-A801-1A2AF99B0027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5" y="6017623"/>
              <a:ext cx="1702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9C4399-49AC-47F8-9ED6-BBA7B272BFC7}"/>
                </a:ext>
              </a:extLst>
            </p:cNvPr>
            <p:cNvSpPr/>
            <p:nvPr/>
          </p:nvSpPr>
          <p:spPr>
            <a:xfrm>
              <a:off x="814045" y="4798423"/>
              <a:ext cx="1702724" cy="1219184"/>
            </a:xfrm>
            <a:prstGeom prst="rect">
              <a:avLst/>
            </a:prstGeom>
            <a:solidFill>
              <a:srgbClr val="D3D3D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A1DC6FC-D9AE-49E3-962F-AF4D93290F7F}"/>
              </a:ext>
            </a:extLst>
          </p:cNvPr>
          <p:cNvCxnSpPr/>
          <p:nvPr/>
        </p:nvCxnSpPr>
        <p:spPr>
          <a:xfrm>
            <a:off x="4075220" y="3483429"/>
            <a:ext cx="0" cy="923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37A695-C059-4471-B0E0-07B17AA5D1C9}"/>
              </a:ext>
            </a:extLst>
          </p:cNvPr>
          <p:cNvCxnSpPr/>
          <p:nvPr/>
        </p:nvCxnSpPr>
        <p:spPr>
          <a:xfrm>
            <a:off x="6344194" y="3457303"/>
            <a:ext cx="0" cy="923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78B9A03-CE59-478C-BFC0-B12F3A060A31}"/>
              </a:ext>
            </a:extLst>
          </p:cNvPr>
          <p:cNvCxnSpPr>
            <a:cxnSpLocks/>
          </p:cNvCxnSpPr>
          <p:nvPr/>
        </p:nvCxnSpPr>
        <p:spPr>
          <a:xfrm>
            <a:off x="5538445" y="4406537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C56B1F7-BFE9-461F-A18C-449C81C5DD89}"/>
              </a:ext>
            </a:extLst>
          </p:cNvPr>
          <p:cNvCxnSpPr>
            <a:cxnSpLocks/>
          </p:cNvCxnSpPr>
          <p:nvPr/>
        </p:nvCxnSpPr>
        <p:spPr>
          <a:xfrm>
            <a:off x="5538445" y="4558937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F91B9D-ABEC-4C0D-A263-9F589FAFBB42}"/>
              </a:ext>
            </a:extLst>
          </p:cNvPr>
          <p:cNvCxnSpPr>
            <a:cxnSpLocks/>
          </p:cNvCxnSpPr>
          <p:nvPr/>
        </p:nvCxnSpPr>
        <p:spPr>
          <a:xfrm>
            <a:off x="5538445" y="4711337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B990DD3-D1BE-44B9-8E03-37A3719A2E16}"/>
              </a:ext>
            </a:extLst>
          </p:cNvPr>
          <p:cNvCxnSpPr>
            <a:cxnSpLocks/>
          </p:cNvCxnSpPr>
          <p:nvPr/>
        </p:nvCxnSpPr>
        <p:spPr>
          <a:xfrm>
            <a:off x="5538445" y="4863737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561F9E9-D048-4EB1-9840-754B494C799C}"/>
              </a:ext>
            </a:extLst>
          </p:cNvPr>
          <p:cNvCxnSpPr>
            <a:cxnSpLocks/>
          </p:cNvCxnSpPr>
          <p:nvPr/>
        </p:nvCxnSpPr>
        <p:spPr>
          <a:xfrm>
            <a:off x="5538445" y="5016137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474F991-97A7-440E-A5A8-22CBBB213275}"/>
              </a:ext>
            </a:extLst>
          </p:cNvPr>
          <p:cNvCxnSpPr>
            <a:cxnSpLocks/>
          </p:cNvCxnSpPr>
          <p:nvPr/>
        </p:nvCxnSpPr>
        <p:spPr>
          <a:xfrm>
            <a:off x="5538445" y="5168537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E1E6A3E-9023-428C-8A87-6EF18DC79D96}"/>
              </a:ext>
            </a:extLst>
          </p:cNvPr>
          <p:cNvCxnSpPr>
            <a:cxnSpLocks/>
          </p:cNvCxnSpPr>
          <p:nvPr/>
        </p:nvCxnSpPr>
        <p:spPr>
          <a:xfrm>
            <a:off x="5538445" y="5320937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3986202-E1EE-4901-BFBB-29A1CD89AB63}"/>
              </a:ext>
            </a:extLst>
          </p:cNvPr>
          <p:cNvCxnSpPr>
            <a:cxnSpLocks/>
          </p:cNvCxnSpPr>
          <p:nvPr/>
        </p:nvCxnSpPr>
        <p:spPr>
          <a:xfrm>
            <a:off x="5538445" y="5473337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95B01A-DF6F-40D0-B3F9-E9AEA897EBC2}"/>
              </a:ext>
            </a:extLst>
          </p:cNvPr>
          <p:cNvCxnSpPr>
            <a:cxnSpLocks/>
          </p:cNvCxnSpPr>
          <p:nvPr/>
        </p:nvCxnSpPr>
        <p:spPr>
          <a:xfrm>
            <a:off x="5538445" y="5625737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792396-E021-475F-AB1B-53F75C98ADE4}"/>
              </a:ext>
            </a:extLst>
          </p:cNvPr>
          <p:cNvSpPr/>
          <p:nvPr/>
        </p:nvSpPr>
        <p:spPr>
          <a:xfrm>
            <a:off x="5538445" y="4406537"/>
            <a:ext cx="1702724" cy="1219184"/>
          </a:xfrm>
          <a:prstGeom prst="rect">
            <a:avLst/>
          </a:prstGeom>
          <a:solidFill>
            <a:srgbClr val="D3D3D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B29E301-4479-4804-87D7-8233C4FCD674}"/>
              </a:ext>
            </a:extLst>
          </p:cNvPr>
          <p:cNvCxnSpPr>
            <a:cxnSpLocks/>
          </p:cNvCxnSpPr>
          <p:nvPr/>
        </p:nvCxnSpPr>
        <p:spPr>
          <a:xfrm rot="21025392">
            <a:off x="3183878" y="4448054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F69D65-A58D-4A1C-9C8D-7FC37C43BEE8}"/>
              </a:ext>
            </a:extLst>
          </p:cNvPr>
          <p:cNvCxnSpPr>
            <a:cxnSpLocks/>
          </p:cNvCxnSpPr>
          <p:nvPr/>
        </p:nvCxnSpPr>
        <p:spPr>
          <a:xfrm rot="21025392">
            <a:off x="3209233" y="4598330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0668C40-6A59-4486-8EB4-2DF350043076}"/>
              </a:ext>
            </a:extLst>
          </p:cNvPr>
          <p:cNvCxnSpPr>
            <a:cxnSpLocks/>
          </p:cNvCxnSpPr>
          <p:nvPr/>
        </p:nvCxnSpPr>
        <p:spPr>
          <a:xfrm rot="21025392">
            <a:off x="3234588" y="4748606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03335BF-FA50-40CF-95E7-7481A061FFDA}"/>
              </a:ext>
            </a:extLst>
          </p:cNvPr>
          <p:cNvCxnSpPr>
            <a:cxnSpLocks/>
          </p:cNvCxnSpPr>
          <p:nvPr/>
        </p:nvCxnSpPr>
        <p:spPr>
          <a:xfrm rot="21025392">
            <a:off x="3259942" y="4898882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2113D06-C7BE-462A-A261-9A11550DC4B9}"/>
              </a:ext>
            </a:extLst>
          </p:cNvPr>
          <p:cNvCxnSpPr>
            <a:cxnSpLocks/>
          </p:cNvCxnSpPr>
          <p:nvPr/>
        </p:nvCxnSpPr>
        <p:spPr>
          <a:xfrm rot="21025392">
            <a:off x="3285297" y="5049158"/>
            <a:ext cx="170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932B9E0-1464-4637-AC03-23F908FB87E3}"/>
              </a:ext>
            </a:extLst>
          </p:cNvPr>
          <p:cNvCxnSpPr/>
          <p:nvPr/>
        </p:nvCxnSpPr>
        <p:spPr>
          <a:xfrm>
            <a:off x="8585778" y="3363337"/>
            <a:ext cx="0" cy="923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F6551E3-340D-4515-9F2C-FEA73B67A6F8}"/>
              </a:ext>
            </a:extLst>
          </p:cNvPr>
          <p:cNvCxnSpPr>
            <a:cxnSpLocks/>
            <a:endCxn id="104" idx="0"/>
          </p:cNvCxnSpPr>
          <p:nvPr/>
        </p:nvCxnSpPr>
        <p:spPr>
          <a:xfrm flipV="1">
            <a:off x="7783686" y="4297786"/>
            <a:ext cx="778084" cy="36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D939538-79A8-47C4-ADA2-18F96EBABD8C}"/>
              </a:ext>
            </a:extLst>
          </p:cNvPr>
          <p:cNvCxnSpPr>
            <a:cxnSpLocks/>
          </p:cNvCxnSpPr>
          <p:nvPr/>
        </p:nvCxnSpPr>
        <p:spPr>
          <a:xfrm flipV="1">
            <a:off x="7803742" y="4218940"/>
            <a:ext cx="1254680" cy="60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EEBEFA3-E806-4CCA-8959-EC1BE545F99C}"/>
              </a:ext>
            </a:extLst>
          </p:cNvPr>
          <p:cNvCxnSpPr>
            <a:cxnSpLocks/>
          </p:cNvCxnSpPr>
          <p:nvPr/>
        </p:nvCxnSpPr>
        <p:spPr>
          <a:xfrm flipV="1">
            <a:off x="7821831" y="4218939"/>
            <a:ext cx="1586584" cy="76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1B99013-6DE1-45FB-AC9E-2C1EF5CC33D4}"/>
              </a:ext>
            </a:extLst>
          </p:cNvPr>
          <p:cNvCxnSpPr>
            <a:cxnSpLocks/>
          </p:cNvCxnSpPr>
          <p:nvPr/>
        </p:nvCxnSpPr>
        <p:spPr>
          <a:xfrm flipV="1">
            <a:off x="7821791" y="4377562"/>
            <a:ext cx="1608681" cy="77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FA38F37-45AF-41C5-A7E8-6E3659B85AB4}"/>
              </a:ext>
            </a:extLst>
          </p:cNvPr>
          <p:cNvCxnSpPr>
            <a:cxnSpLocks/>
          </p:cNvCxnSpPr>
          <p:nvPr/>
        </p:nvCxnSpPr>
        <p:spPr>
          <a:xfrm flipV="1">
            <a:off x="7888152" y="4528343"/>
            <a:ext cx="1580591" cy="76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932DB3-887C-444B-BA8E-AB765BABCAA9}"/>
              </a:ext>
            </a:extLst>
          </p:cNvPr>
          <p:cNvCxnSpPr>
            <a:cxnSpLocks/>
          </p:cNvCxnSpPr>
          <p:nvPr/>
        </p:nvCxnSpPr>
        <p:spPr>
          <a:xfrm flipV="1">
            <a:off x="7929855" y="4688641"/>
            <a:ext cx="1557482" cy="75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897A5CE-D176-4F28-93F8-856D4328664C}"/>
              </a:ext>
            </a:extLst>
          </p:cNvPr>
          <p:cNvCxnSpPr>
            <a:cxnSpLocks/>
          </p:cNvCxnSpPr>
          <p:nvPr/>
        </p:nvCxnSpPr>
        <p:spPr>
          <a:xfrm flipV="1">
            <a:off x="7958183" y="4825835"/>
            <a:ext cx="1595514" cy="77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4608F11-EA35-41F8-9C9D-60CA6A53BABA}"/>
              </a:ext>
            </a:extLst>
          </p:cNvPr>
          <p:cNvCxnSpPr>
            <a:cxnSpLocks/>
          </p:cNvCxnSpPr>
          <p:nvPr/>
        </p:nvCxnSpPr>
        <p:spPr>
          <a:xfrm flipV="1">
            <a:off x="8348344" y="5007329"/>
            <a:ext cx="1180127" cy="57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9979316-C910-451A-B335-078DEBEF5A8B}"/>
              </a:ext>
            </a:extLst>
          </p:cNvPr>
          <p:cNvCxnSpPr>
            <a:cxnSpLocks/>
          </p:cNvCxnSpPr>
          <p:nvPr/>
        </p:nvCxnSpPr>
        <p:spPr>
          <a:xfrm flipV="1">
            <a:off x="8955730" y="5176621"/>
            <a:ext cx="572741" cy="27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그림 141">
            <a:extLst>
              <a:ext uri="{FF2B5EF4-FFF2-40B4-BE49-F238E27FC236}">
                <a16:creationId xmlns:a16="http://schemas.microsoft.com/office/drawing/2014/main" id="{08FC3082-6B2F-437C-88AF-E25923E96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62" y="593494"/>
            <a:ext cx="2641636" cy="198122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9CD91967-CDF3-4782-8018-F0DBDC5D6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21" y="591465"/>
            <a:ext cx="2641636" cy="1981227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D904DD1D-511D-41C9-9526-AA305902C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50" y="588061"/>
            <a:ext cx="2641636" cy="1981227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16F769E8-ABE6-4486-9DC3-EEB04BC3603D}"/>
              </a:ext>
            </a:extLst>
          </p:cNvPr>
          <p:cNvSpPr txBox="1"/>
          <p:nvPr/>
        </p:nvSpPr>
        <p:spPr>
          <a:xfrm>
            <a:off x="522914" y="267899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Peak </a:t>
            </a:r>
            <a:r>
              <a:rPr lang="ko-KR" altLang="en-US" sz="1400" dirty="0"/>
              <a:t>파장</a:t>
            </a:r>
            <a:r>
              <a:rPr lang="en-US" altLang="ko-KR" sz="1400" dirty="0"/>
              <a:t>: 1062nm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0389461-1519-44B0-8E63-382EC10D0851}"/>
              </a:ext>
            </a:extLst>
          </p:cNvPr>
          <p:cNvSpPr txBox="1"/>
          <p:nvPr/>
        </p:nvSpPr>
        <p:spPr>
          <a:xfrm>
            <a:off x="2947317" y="267899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Peak </a:t>
            </a:r>
            <a:r>
              <a:rPr lang="ko-KR" altLang="en-US" sz="1400" dirty="0"/>
              <a:t>파장</a:t>
            </a:r>
            <a:r>
              <a:rPr lang="en-US" altLang="ko-KR" sz="1400" dirty="0"/>
              <a:t>: 1062nm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5D3437C-50D1-45EA-B085-E80F8D6AA9D5}"/>
              </a:ext>
            </a:extLst>
          </p:cNvPr>
          <p:cNvSpPr txBox="1"/>
          <p:nvPr/>
        </p:nvSpPr>
        <p:spPr>
          <a:xfrm>
            <a:off x="5371720" y="267899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Peak </a:t>
            </a:r>
            <a:r>
              <a:rPr lang="ko-KR" altLang="en-US" sz="1400" dirty="0"/>
              <a:t>파장</a:t>
            </a:r>
            <a:r>
              <a:rPr lang="en-US" altLang="ko-KR" sz="1400" dirty="0"/>
              <a:t>: 1058nm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4198C3-CAF2-4C85-9AD5-CCBCC8BB9D92}"/>
              </a:ext>
            </a:extLst>
          </p:cNvPr>
          <p:cNvSpPr txBox="1"/>
          <p:nvPr/>
        </p:nvSpPr>
        <p:spPr>
          <a:xfrm>
            <a:off x="7796122" y="267899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Peak </a:t>
            </a:r>
            <a:r>
              <a:rPr lang="ko-KR" altLang="en-US" sz="1400" dirty="0"/>
              <a:t>파장</a:t>
            </a:r>
            <a:r>
              <a:rPr lang="en-US" altLang="ko-KR" sz="1400" dirty="0"/>
              <a:t>: 1080nm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B10C4F5-1808-4AE2-8B9E-6477056EDC90}"/>
              </a:ext>
            </a:extLst>
          </p:cNvPr>
          <p:cNvSpPr txBox="1"/>
          <p:nvPr/>
        </p:nvSpPr>
        <p:spPr>
          <a:xfrm>
            <a:off x="1341828" y="6049672"/>
            <a:ext cx="708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VBG angle</a:t>
            </a:r>
            <a:r>
              <a:rPr lang="ko-KR" altLang="en-US" dirty="0"/>
              <a:t>은 </a:t>
            </a:r>
            <a:r>
              <a:rPr lang="en-US" altLang="ko-KR" dirty="0"/>
              <a:t>Ry, </a:t>
            </a:r>
            <a:r>
              <a:rPr lang="en-US" altLang="ko-KR" dirty="0" err="1"/>
              <a:t>Rz</a:t>
            </a:r>
            <a:r>
              <a:rPr lang="en-US" altLang="ko-KR" dirty="0"/>
              <a:t> </a:t>
            </a:r>
            <a:r>
              <a:rPr lang="ko-KR" altLang="en-US" dirty="0"/>
              <a:t>각도 적용 가능</a:t>
            </a:r>
            <a:r>
              <a:rPr lang="en-US" altLang="ko-KR" dirty="0"/>
              <a:t>, VBG</a:t>
            </a:r>
            <a:r>
              <a:rPr lang="ko-KR" altLang="en-US" dirty="0"/>
              <a:t>내 </a:t>
            </a:r>
            <a:r>
              <a:rPr lang="en-US" altLang="ko-KR" dirty="0"/>
              <a:t>grating angle</a:t>
            </a:r>
            <a:r>
              <a:rPr lang="ko-KR" altLang="en-US" dirty="0"/>
              <a:t>은 </a:t>
            </a:r>
            <a:r>
              <a:rPr lang="en-US" altLang="ko-KR" dirty="0" err="1"/>
              <a:t>Rz</a:t>
            </a:r>
            <a:r>
              <a:rPr lang="ko-KR" altLang="en-US" dirty="0"/>
              <a:t>만 가능</a:t>
            </a:r>
          </a:p>
        </p:txBody>
      </p:sp>
    </p:spTree>
    <p:extLst>
      <p:ext uri="{BB962C8B-B14F-4D97-AF65-F5344CB8AC3E}">
        <p14:creationId xmlns:p14="http://schemas.microsoft.com/office/powerpoint/2010/main" val="26209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36C41-67CD-411F-BD87-5BDF29E6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AFC6F-A9AD-419F-A76E-3F4EEE09F1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330EA-6DBB-407D-94AC-841E601E269D}"/>
              </a:ext>
            </a:extLst>
          </p:cNvPr>
          <p:cNvSpPr txBox="1"/>
          <p:nvPr/>
        </p:nvSpPr>
        <p:spPr>
          <a:xfrm>
            <a:off x="261660" y="1143246"/>
            <a:ext cx="5296747" cy="457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레이저의 작동 원리를 모사하여 시뮬레이션 구축에 성공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몇 가지 근사를 고려하여 현실의 레이저와의 비교에 주의할 필요가 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Gain </a:t>
            </a:r>
            <a:r>
              <a:rPr lang="ko-KR" altLang="en-US" sz="1600" dirty="0"/>
              <a:t>특성을 </a:t>
            </a:r>
            <a:r>
              <a:rPr lang="en-US" altLang="ko-KR" sz="1600" dirty="0"/>
              <a:t>Gaussian </a:t>
            </a:r>
            <a:r>
              <a:rPr lang="ko-KR" altLang="en-US" sz="1600" dirty="0"/>
              <a:t>함수로 하였으나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실제와 유사하게 설정하면 정합성이 크게 상승할 것으로 예상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VBG </a:t>
            </a:r>
            <a:r>
              <a:rPr lang="ko-KR" altLang="en-US" sz="1600" dirty="0"/>
              <a:t>정보는 파장에 따른 반사율 정보로서 입력되며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r>
              <a:rPr lang="ko-KR" altLang="en-US" sz="1600" b="1" dirty="0">
                <a:solidFill>
                  <a:srgbClr val="FF0000"/>
                </a:solidFill>
              </a:rPr>
              <a:t>실험값으로 입력 가능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실제 레이저 특성들을 반영 가능함으로 </a:t>
            </a:r>
            <a:r>
              <a:rPr lang="en-US" altLang="ko-KR" sz="1600" dirty="0"/>
              <a:t>Tunable Laser </a:t>
            </a:r>
            <a:r>
              <a:rPr lang="ko-KR" altLang="en-US" sz="1600" dirty="0"/>
              <a:t>모사로 확장이 가능함</a:t>
            </a:r>
            <a:br>
              <a:rPr lang="en-US" altLang="ko-KR" sz="1600" dirty="0"/>
            </a:br>
            <a:r>
              <a:rPr lang="ko-KR" altLang="en-US" sz="1600" dirty="0"/>
              <a:t>→ </a:t>
            </a:r>
            <a:r>
              <a:rPr lang="ko-KR" altLang="en-US" sz="1600" b="1" dirty="0">
                <a:solidFill>
                  <a:srgbClr val="FF0000"/>
                </a:solidFill>
              </a:rPr>
              <a:t>향후 </a:t>
            </a:r>
            <a:r>
              <a:rPr lang="en-US" altLang="ko-KR" sz="1600" b="1" dirty="0">
                <a:solidFill>
                  <a:srgbClr val="FF0000"/>
                </a:solidFill>
              </a:rPr>
              <a:t>FMCW Tx simulation</a:t>
            </a:r>
            <a:r>
              <a:rPr lang="ko-KR" altLang="en-US" sz="1600" b="1" dirty="0">
                <a:solidFill>
                  <a:srgbClr val="FF0000"/>
                </a:solidFill>
              </a:rPr>
              <a:t>에 활용 가능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사용성 개선을 위한 </a:t>
            </a:r>
            <a:r>
              <a:rPr lang="en-US" altLang="ko-KR" sz="1600" dirty="0"/>
              <a:t>Repackaging</a:t>
            </a:r>
            <a:r>
              <a:rPr lang="ko-KR" altLang="en-US" sz="1600" dirty="0"/>
              <a:t>을 할 예정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LD array</a:t>
            </a:r>
            <a:r>
              <a:rPr lang="ko-KR" altLang="en-US" sz="1600" dirty="0"/>
              <a:t>로의 확장 가능성 고려 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0CE8B3-BC9C-4DE4-8836-B7057E32D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4445" b="5778"/>
          <a:stretch/>
        </p:blipFill>
        <p:spPr>
          <a:xfrm>
            <a:off x="5558407" y="1678300"/>
            <a:ext cx="3999651" cy="35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9E13-F923-4A71-8432-0E5B1155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876E5-CF0C-4C32-A4FA-16DC4CCA6C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4744A-A2D8-4247-AD58-78B3057D329D}"/>
              </a:ext>
            </a:extLst>
          </p:cNvPr>
          <p:cNvSpPr txBox="1"/>
          <p:nvPr/>
        </p:nvSpPr>
        <p:spPr>
          <a:xfrm>
            <a:off x="310294" y="1105438"/>
            <a:ext cx="6389628" cy="420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Argo VBG AA</a:t>
            </a:r>
            <a:r>
              <a:rPr lang="ko-KR" altLang="en-US" dirty="0"/>
              <a:t>에서 지속적으로 </a:t>
            </a:r>
            <a:r>
              <a:rPr lang="en-US" altLang="ko-KR" dirty="0"/>
              <a:t>fail</a:t>
            </a:r>
            <a:r>
              <a:rPr lang="ko-KR" altLang="en-US" dirty="0"/>
              <a:t>이 발생하는 이슈 발생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시행착오 끝에 </a:t>
            </a:r>
            <a:r>
              <a:rPr lang="en-US" altLang="ko-KR" dirty="0"/>
              <a:t>VBG</a:t>
            </a:r>
            <a:r>
              <a:rPr lang="ko-KR" altLang="en-US" dirty="0"/>
              <a:t>의 </a:t>
            </a:r>
            <a:r>
              <a:rPr lang="en-US" altLang="ko-KR" dirty="0" err="1"/>
              <a:t>Rz</a:t>
            </a:r>
            <a:r>
              <a:rPr lang="en-US" altLang="ko-KR" dirty="0"/>
              <a:t>/Ry 2D scanning</a:t>
            </a:r>
            <a:r>
              <a:rPr lang="ko-KR" altLang="en-US" dirty="0"/>
              <a:t>이 필요함을 확인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시뮬레이션을 통해 이러한 시간 소요를 줄이고자 하는 것이 목적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출력 </a:t>
            </a:r>
            <a:r>
              <a:rPr lang="en-US" altLang="ko-KR" dirty="0"/>
              <a:t>spectrum</a:t>
            </a:r>
            <a:r>
              <a:rPr lang="ko-KR" altLang="en-US" dirty="0"/>
              <a:t>이 중요하기 때문에 실제 레이저 내부에서의 </a:t>
            </a:r>
            <a:r>
              <a:rPr lang="ko-KR" altLang="en-US" dirty="0" err="1"/>
              <a:t>기작을</a:t>
            </a:r>
            <a:r>
              <a:rPr lang="ko-KR" altLang="en-US" dirty="0"/>
              <a:t> 구현할 필요가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또한 </a:t>
            </a:r>
            <a:r>
              <a:rPr lang="en-US" altLang="ko-KR" dirty="0"/>
              <a:t>VBG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입사각에 따른 특성 변화도 별도 시뮬레이션으로 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몇 가지 근사를 기반으로 시뮬레이션 구축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32829-A64A-48A4-BF67-3F64AE32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33" y="1224431"/>
            <a:ext cx="2733886" cy="17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9FDD99E-BCF2-42C0-BBA7-787EA871EDED}"/>
              </a:ext>
            </a:extLst>
          </p:cNvPr>
          <p:cNvGrpSpPr/>
          <p:nvPr/>
        </p:nvGrpSpPr>
        <p:grpSpPr>
          <a:xfrm>
            <a:off x="8170268" y="895716"/>
            <a:ext cx="943351" cy="910402"/>
            <a:chOff x="2175462" y="0"/>
            <a:chExt cx="825096" cy="883992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161FC5-CACF-4747-AA93-4C74C13B3BF2}"/>
                </a:ext>
              </a:extLst>
            </p:cNvPr>
            <p:cNvCxnSpPr/>
            <p:nvPr/>
          </p:nvCxnSpPr>
          <p:spPr>
            <a:xfrm flipH="1" flipV="1">
              <a:off x="2347430" y="179295"/>
              <a:ext cx="5172" cy="4460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2131459-A0DE-4BC6-839A-888DCDE80758}"/>
                </a:ext>
              </a:extLst>
            </p:cNvPr>
            <p:cNvCxnSpPr/>
            <p:nvPr/>
          </p:nvCxnSpPr>
          <p:spPr>
            <a:xfrm>
              <a:off x="2354757" y="615030"/>
              <a:ext cx="4422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5151387-E2CD-4C7B-AC5A-D8CA8F69E07E}"/>
                </a:ext>
              </a:extLst>
            </p:cNvPr>
            <p:cNvSpPr/>
            <p:nvPr/>
          </p:nvSpPr>
          <p:spPr>
            <a:xfrm flipV="1">
              <a:off x="2301573" y="558398"/>
              <a:ext cx="116540" cy="116109"/>
            </a:xfrm>
            <a:prstGeom prst="ellips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l"/>
              <a:endParaRPr lang="ko-KR" altLang="en-US" sz="1100">
                <a:latin typeface="Arial Narrow" panose="020B0606020202030204" pitchFamily="34" charset="0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D9022C60-71CB-45F7-BD04-C41A17C9FB1B}"/>
                </a:ext>
              </a:extLst>
            </p:cNvPr>
            <p:cNvSpPr txBox="1"/>
            <p:nvPr/>
          </p:nvSpPr>
          <p:spPr>
            <a:xfrm>
              <a:off x="2175462" y="637442"/>
              <a:ext cx="226011" cy="2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altLang="ko-KR" sz="105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Y</a:t>
              </a:r>
              <a:endParaRPr lang="ko-KR" altLang="en-US" sz="1050" b="1" dirty="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49FEE4E7-9E81-4F01-9688-6BF22B0780AB}"/>
                </a:ext>
              </a:extLst>
            </p:cNvPr>
            <p:cNvSpPr txBox="1"/>
            <p:nvPr/>
          </p:nvSpPr>
          <p:spPr>
            <a:xfrm>
              <a:off x="2774547" y="492197"/>
              <a:ext cx="226011" cy="2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altLang="ko-KR" sz="105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X</a:t>
              </a:r>
              <a:endParaRPr lang="ko-KR" altLang="en-US" sz="1050" b="1" dirty="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3B266F65-1E36-4DBC-B27C-E7F6DCB79978}"/>
                </a:ext>
              </a:extLst>
            </p:cNvPr>
            <p:cNvSpPr txBox="1"/>
            <p:nvPr/>
          </p:nvSpPr>
          <p:spPr>
            <a:xfrm>
              <a:off x="2332345" y="0"/>
              <a:ext cx="220403" cy="2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altLang="ko-KR" sz="1050" b="1">
                  <a:solidFill>
                    <a:srgbClr val="FF0000"/>
                  </a:solidFill>
                  <a:latin typeface="Arial Narrow" panose="020B0606020202030204" pitchFamily="34" charset="0"/>
                </a:rPr>
                <a:t>Z</a:t>
              </a:r>
              <a:endParaRPr lang="ko-KR" altLang="en-US" sz="1050" b="1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E99A21-0CE7-4D31-B6DC-B5D80AE0512F}"/>
              </a:ext>
            </a:extLst>
          </p:cNvPr>
          <p:cNvSpPr/>
          <p:nvPr/>
        </p:nvSpPr>
        <p:spPr>
          <a:xfrm>
            <a:off x="6853646" y="2443843"/>
            <a:ext cx="722811" cy="679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A8382E-7F62-47C8-B818-A1CA73CE1589}"/>
              </a:ext>
            </a:extLst>
          </p:cNvPr>
          <p:cNvSpPr/>
          <p:nvPr/>
        </p:nvSpPr>
        <p:spPr>
          <a:xfrm>
            <a:off x="7384869" y="2574473"/>
            <a:ext cx="1216759" cy="583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89299-7996-4AB1-AAF6-DED0C5042082}"/>
              </a:ext>
            </a:extLst>
          </p:cNvPr>
          <p:cNvSpPr txBox="1"/>
          <p:nvPr/>
        </p:nvSpPr>
        <p:spPr>
          <a:xfrm>
            <a:off x="7231145" y="252378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Argo Tx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099927-4B68-4DB0-93DE-6E934AE8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83" y="3056421"/>
            <a:ext cx="2894047" cy="18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636E-6890-4500-9AFE-90355F10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Laser </a:t>
            </a:r>
            <a:r>
              <a:rPr lang="ko-KR" altLang="en-US" dirty="0"/>
              <a:t>원리</a:t>
            </a:r>
            <a:r>
              <a:rPr lang="en-US" altLang="ko-KR" dirty="0"/>
              <a:t> - Pumping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9A8BB-C2A0-4EB2-B8F5-EB9E4D43F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359441-68A7-44A7-97A8-644D1404E51B}"/>
              </a:ext>
            </a:extLst>
          </p:cNvPr>
          <p:cNvGrpSpPr/>
          <p:nvPr/>
        </p:nvGrpSpPr>
        <p:grpSpPr>
          <a:xfrm>
            <a:off x="2513287" y="2280436"/>
            <a:ext cx="5389038" cy="2297127"/>
            <a:chOff x="1895682" y="783127"/>
            <a:chExt cx="1459685" cy="229712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57D3D7A-926D-48AB-834E-F18B3D2AD45F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4542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856A3C-297D-48F5-8CA8-02E2FAA2277E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7199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111C7E7-D7E5-4D04-A3CF-A468C5E4210A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15333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A2CB6D5-6A69-4A99-8D84-7B8B80A9F5E8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7545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E1761E2-77C4-48C3-A020-FB65A55C142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894298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12BB2F4-48EE-431A-976D-99E461361E92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3080254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4BE70B5-F00B-4862-BE39-C8A925ADC6BD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783127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1388797-2E62-4A58-8880-4CA8875F575B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09692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AEE3EB9-C89B-4217-B0C0-6E90FF45B58F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5303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20E8979-681E-4283-B785-0E71FADDB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91315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EA57346-A782-4E44-A042-36C3C2865533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03200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27CF6C7-90C7-4D8B-B7B0-5FB2A3372ED9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217956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15104612-FB33-48D0-8967-8DC1A1D12EE3}"/>
              </a:ext>
            </a:extLst>
          </p:cNvPr>
          <p:cNvSpPr/>
          <p:nvPr/>
        </p:nvSpPr>
        <p:spPr>
          <a:xfrm>
            <a:off x="321590" y="922009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A2BF3-AE82-4F4A-B4CA-01C65B5BC604}"/>
              </a:ext>
            </a:extLst>
          </p:cNvPr>
          <p:cNvSpPr txBox="1"/>
          <p:nvPr/>
        </p:nvSpPr>
        <p:spPr>
          <a:xfrm>
            <a:off x="715994" y="79933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E8A6017-8FD0-4611-8145-7AB8557F0A26}"/>
              </a:ext>
            </a:extLst>
          </p:cNvPr>
          <p:cNvSpPr/>
          <p:nvPr/>
        </p:nvSpPr>
        <p:spPr>
          <a:xfrm>
            <a:off x="101722" y="1217956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844BB-654D-47E8-9663-8C06FCC77AD1}"/>
              </a:ext>
            </a:extLst>
          </p:cNvPr>
          <p:cNvSpPr txBox="1"/>
          <p:nvPr/>
        </p:nvSpPr>
        <p:spPr>
          <a:xfrm>
            <a:off x="715994" y="121795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1D26E-7240-41D8-BFA9-2B6F8ED2B898}"/>
              </a:ext>
            </a:extLst>
          </p:cNvPr>
          <p:cNvSpPr txBox="1"/>
          <p:nvPr/>
        </p:nvSpPr>
        <p:spPr>
          <a:xfrm>
            <a:off x="982595" y="439289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state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9687DE-201B-4E44-A494-88442BBF8001}"/>
              </a:ext>
            </a:extLst>
          </p:cNvPr>
          <p:cNvSpPr txBox="1"/>
          <p:nvPr/>
        </p:nvSpPr>
        <p:spPr>
          <a:xfrm>
            <a:off x="896904" y="253059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Excited state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D272EA0-F65E-490C-9793-300BA50EA6AE}"/>
              </a:ext>
            </a:extLst>
          </p:cNvPr>
          <p:cNvSpPr/>
          <p:nvPr/>
        </p:nvSpPr>
        <p:spPr>
          <a:xfrm>
            <a:off x="2969430" y="4515569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94AAB1C-CC0B-4512-9210-2A27465667EE}"/>
              </a:ext>
            </a:extLst>
          </p:cNvPr>
          <p:cNvSpPr/>
          <p:nvPr/>
        </p:nvSpPr>
        <p:spPr>
          <a:xfrm>
            <a:off x="3276145" y="2363409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4E264EEA-32E3-4ADE-9D94-B36091A4C71A}"/>
              </a:ext>
            </a:extLst>
          </p:cNvPr>
          <p:cNvSpPr/>
          <p:nvPr/>
        </p:nvSpPr>
        <p:spPr>
          <a:xfrm rot="400371">
            <a:off x="3142837" y="2541876"/>
            <a:ext cx="106106" cy="19014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30F5615B-6C3E-4062-AAA7-5BC3C0BB7B18}"/>
              </a:ext>
            </a:extLst>
          </p:cNvPr>
          <p:cNvSpPr/>
          <p:nvPr/>
        </p:nvSpPr>
        <p:spPr>
          <a:xfrm rot="2471612">
            <a:off x="2221940" y="3933078"/>
            <a:ext cx="767197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63AD75-FE2D-40F6-85FF-6DB4584AF4FF}"/>
              </a:ext>
            </a:extLst>
          </p:cNvPr>
          <p:cNvSpPr txBox="1"/>
          <p:nvPr/>
        </p:nvSpPr>
        <p:spPr>
          <a:xfrm>
            <a:off x="1449435" y="360407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에너지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54C4FB-793D-47FD-A7C2-0091E9D19E9C}"/>
              </a:ext>
            </a:extLst>
          </p:cNvPr>
          <p:cNvSpPr txBox="1"/>
          <p:nvPr/>
        </p:nvSpPr>
        <p:spPr>
          <a:xfrm>
            <a:off x="797064" y="332452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열</a:t>
            </a:r>
            <a:endParaRPr lang="en-US" altLang="ko-KR" dirty="0"/>
          </a:p>
          <a:p>
            <a:pPr algn="ctr"/>
            <a:r>
              <a:rPr lang="ko-KR" altLang="en-US" dirty="0"/>
              <a:t>전기</a:t>
            </a:r>
            <a:endParaRPr lang="en-US" altLang="ko-KR" dirty="0"/>
          </a:p>
          <a:p>
            <a:pPr algn="ctr"/>
            <a:r>
              <a:rPr lang="ko-KR" altLang="en-US" dirty="0"/>
              <a:t>빛</a:t>
            </a:r>
            <a:endParaRPr lang="en-US" altLang="ko-KR" dirty="0"/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097BB7C9-9EF5-4362-9F9E-8ABF97DEC3ED}"/>
              </a:ext>
            </a:extLst>
          </p:cNvPr>
          <p:cNvSpPr/>
          <p:nvPr/>
        </p:nvSpPr>
        <p:spPr>
          <a:xfrm>
            <a:off x="1345505" y="3444240"/>
            <a:ext cx="119170" cy="605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F2AF3FA-6602-4318-B321-ED15A4672F76}"/>
              </a:ext>
            </a:extLst>
          </p:cNvPr>
          <p:cNvCxnSpPr>
            <a:cxnSpLocks/>
          </p:cNvCxnSpPr>
          <p:nvPr/>
        </p:nvCxnSpPr>
        <p:spPr>
          <a:xfrm>
            <a:off x="2431298" y="5120640"/>
            <a:ext cx="5471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7EA7397-9701-4D68-AAC4-D07F2E35C6FE}"/>
              </a:ext>
            </a:extLst>
          </p:cNvPr>
          <p:cNvSpPr txBox="1"/>
          <p:nvPr/>
        </p:nvSpPr>
        <p:spPr>
          <a:xfrm>
            <a:off x="8011969" y="493597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</a:t>
            </a:r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567177ED-ACD2-4789-AFED-48D7CF7B0623}"/>
              </a:ext>
            </a:extLst>
          </p:cNvPr>
          <p:cNvSpPr/>
          <p:nvPr/>
        </p:nvSpPr>
        <p:spPr>
          <a:xfrm rot="948074">
            <a:off x="3464915" y="2488674"/>
            <a:ext cx="620387" cy="10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F395BF5-6BA5-487D-B6F3-E8BC53BC35C9}"/>
              </a:ext>
            </a:extLst>
          </p:cNvPr>
          <p:cNvSpPr/>
          <p:nvPr/>
        </p:nvSpPr>
        <p:spPr>
          <a:xfrm>
            <a:off x="4199758" y="2653271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51CC677-4EE1-4F24-96E0-62A2C6421A15}"/>
              </a:ext>
            </a:extLst>
          </p:cNvPr>
          <p:cNvSpPr/>
          <p:nvPr/>
        </p:nvSpPr>
        <p:spPr>
          <a:xfrm>
            <a:off x="4821264" y="4329613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11B9F8B2-9820-4091-B1E2-9EE26CE4697C}"/>
              </a:ext>
            </a:extLst>
          </p:cNvPr>
          <p:cNvSpPr/>
          <p:nvPr/>
        </p:nvSpPr>
        <p:spPr>
          <a:xfrm rot="4359058">
            <a:off x="3846904" y="3480955"/>
            <a:ext cx="1478280" cy="10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4F64444E-682C-444C-8BE1-0B86976CADE7}"/>
              </a:ext>
            </a:extLst>
          </p:cNvPr>
          <p:cNvSpPr/>
          <p:nvPr/>
        </p:nvSpPr>
        <p:spPr>
          <a:xfrm>
            <a:off x="4709283" y="3266670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900DB2-58EA-4A31-9174-DE1BFE1E176F}"/>
              </a:ext>
            </a:extLst>
          </p:cNvPr>
          <p:cNvSpPr txBox="1"/>
          <p:nvPr/>
        </p:nvSpPr>
        <p:spPr>
          <a:xfrm>
            <a:off x="4715873" y="3595545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Spontaneous emission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42E5EA-5E18-46A0-A5D6-E52EC1A13CA3}"/>
              </a:ext>
            </a:extLst>
          </p:cNvPr>
          <p:cNvSpPr txBox="1"/>
          <p:nvPr/>
        </p:nvSpPr>
        <p:spPr>
          <a:xfrm>
            <a:off x="2003450" y="300196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Excitation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E21772-60FB-405B-B4AC-10ACAE83A1AB}"/>
              </a:ext>
            </a:extLst>
          </p:cNvPr>
          <p:cNvSpPr txBox="1"/>
          <p:nvPr/>
        </p:nvSpPr>
        <p:spPr>
          <a:xfrm>
            <a:off x="3590841" y="1813173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Internal conversion</a:t>
            </a:r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9F51BFD-37D0-463C-9104-BE7BFEFA2196}"/>
              </a:ext>
            </a:extLst>
          </p:cNvPr>
          <p:cNvSpPr/>
          <p:nvPr/>
        </p:nvSpPr>
        <p:spPr>
          <a:xfrm rot="414728">
            <a:off x="4983672" y="4394592"/>
            <a:ext cx="599521" cy="13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69DB490-00BB-45B5-B014-285FDE22C64A}"/>
              </a:ext>
            </a:extLst>
          </p:cNvPr>
          <p:cNvSpPr/>
          <p:nvPr/>
        </p:nvSpPr>
        <p:spPr>
          <a:xfrm>
            <a:off x="5718346" y="4520077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5456EE-DE96-4326-A44E-41857E8D00B4}"/>
              </a:ext>
            </a:extLst>
          </p:cNvPr>
          <p:cNvSpPr txBox="1"/>
          <p:nvPr/>
        </p:nvSpPr>
        <p:spPr>
          <a:xfrm>
            <a:off x="5021197" y="466934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Internal conversion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19E97B-8152-4BB3-958E-0839F7196A10}"/>
                  </a:ext>
                </a:extLst>
              </p:cNvPr>
              <p:cNvSpPr txBox="1"/>
              <p:nvPr/>
            </p:nvSpPr>
            <p:spPr>
              <a:xfrm>
                <a:off x="5153403" y="2904147"/>
                <a:ext cx="1539204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19E97B-8152-4BB3-958E-0839F7196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403" y="2904147"/>
                <a:ext cx="1539204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00BD587-937B-4E08-B48A-F35BB760B589}"/>
              </a:ext>
            </a:extLst>
          </p:cNvPr>
          <p:cNvCxnSpPr/>
          <p:nvPr/>
        </p:nvCxnSpPr>
        <p:spPr>
          <a:xfrm>
            <a:off x="7299960" y="2732924"/>
            <a:ext cx="0" cy="1649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ABE8598-EA4F-4C2F-A3A2-27ED5F6890F2}"/>
                  </a:ext>
                </a:extLst>
              </p:cNvPr>
              <p:cNvSpPr txBox="1"/>
              <p:nvPr/>
            </p:nvSpPr>
            <p:spPr>
              <a:xfrm>
                <a:off x="7444740" y="3444240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ABE8598-EA4F-4C2F-A3A2-27ED5F68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740" y="3444240"/>
                <a:ext cx="5757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6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636E-6890-4500-9AFE-90355F10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1" y="82456"/>
            <a:ext cx="5759147" cy="418721"/>
          </a:xfrm>
        </p:spPr>
        <p:txBody>
          <a:bodyPr/>
          <a:lstStyle/>
          <a:p>
            <a:r>
              <a:rPr lang="en-US" altLang="ko-KR"/>
              <a:t>Laser </a:t>
            </a:r>
            <a:r>
              <a:rPr lang="ko-KR" altLang="en-US" dirty="0"/>
              <a:t>원리</a:t>
            </a:r>
            <a:r>
              <a:rPr lang="en-US" altLang="ko-KR" dirty="0"/>
              <a:t> – Stimulated absorption &amp; emission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9A8BB-C2A0-4EB2-B8F5-EB9E4D43F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359441-68A7-44A7-97A8-644D1404E51B}"/>
              </a:ext>
            </a:extLst>
          </p:cNvPr>
          <p:cNvGrpSpPr/>
          <p:nvPr/>
        </p:nvGrpSpPr>
        <p:grpSpPr>
          <a:xfrm>
            <a:off x="3120465" y="703096"/>
            <a:ext cx="1332878" cy="2297127"/>
            <a:chOff x="1895682" y="783127"/>
            <a:chExt cx="1459685" cy="229712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57D3D7A-926D-48AB-834E-F18B3D2AD45F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4542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856A3C-297D-48F5-8CA8-02E2FAA2277E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7199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111C7E7-D7E5-4D04-A3CF-A468C5E4210A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15333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A2CB6D5-6A69-4A99-8D84-7B8B80A9F5E8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7545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E1761E2-77C4-48C3-A020-FB65A55C142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894298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12BB2F4-48EE-431A-976D-99E461361E92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3080254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4BE70B5-F00B-4862-BE39-C8A925ADC6BD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783127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1388797-2E62-4A58-8880-4CA8875F575B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09692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AEE3EB9-C89B-4217-B0C0-6E90FF45B58F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5303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20E8979-681E-4283-B785-0E71FADDBB0E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91315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EA57346-A782-4E44-A042-36C3C2865533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03200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27CF6C7-90C7-4D8B-B7B0-5FB2A3372ED9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217956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15104612-FB33-48D0-8967-8DC1A1D12EE3}"/>
              </a:ext>
            </a:extLst>
          </p:cNvPr>
          <p:cNvSpPr/>
          <p:nvPr/>
        </p:nvSpPr>
        <p:spPr>
          <a:xfrm>
            <a:off x="321590" y="922009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A2BF3-AE82-4F4A-B4CA-01C65B5BC604}"/>
              </a:ext>
            </a:extLst>
          </p:cNvPr>
          <p:cNvSpPr txBox="1"/>
          <p:nvPr/>
        </p:nvSpPr>
        <p:spPr>
          <a:xfrm>
            <a:off x="715994" y="79933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E8A6017-8FD0-4611-8145-7AB8557F0A26}"/>
              </a:ext>
            </a:extLst>
          </p:cNvPr>
          <p:cNvSpPr/>
          <p:nvPr/>
        </p:nvSpPr>
        <p:spPr>
          <a:xfrm>
            <a:off x="101722" y="1217956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844BB-654D-47E8-9663-8C06FCC77AD1}"/>
              </a:ext>
            </a:extLst>
          </p:cNvPr>
          <p:cNvSpPr txBox="1"/>
          <p:nvPr/>
        </p:nvSpPr>
        <p:spPr>
          <a:xfrm>
            <a:off x="715994" y="121795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1D26E-7240-41D8-BFA9-2B6F8ED2B898}"/>
              </a:ext>
            </a:extLst>
          </p:cNvPr>
          <p:cNvSpPr txBox="1"/>
          <p:nvPr/>
        </p:nvSpPr>
        <p:spPr>
          <a:xfrm>
            <a:off x="1589773" y="281555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state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9687DE-201B-4E44-A494-88442BBF8001}"/>
              </a:ext>
            </a:extLst>
          </p:cNvPr>
          <p:cNvSpPr txBox="1"/>
          <p:nvPr/>
        </p:nvSpPr>
        <p:spPr>
          <a:xfrm>
            <a:off x="1504082" y="95325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Excited state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D272EA0-F65E-490C-9793-300BA50EA6AE}"/>
              </a:ext>
            </a:extLst>
          </p:cNvPr>
          <p:cNvSpPr/>
          <p:nvPr/>
        </p:nvSpPr>
        <p:spPr>
          <a:xfrm>
            <a:off x="3576608" y="2938229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94AAB1C-CC0B-4512-9210-2A27465667EE}"/>
              </a:ext>
            </a:extLst>
          </p:cNvPr>
          <p:cNvSpPr/>
          <p:nvPr/>
        </p:nvSpPr>
        <p:spPr>
          <a:xfrm>
            <a:off x="3883323" y="786069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4E264EEA-32E3-4ADE-9D94-B36091A4C71A}"/>
              </a:ext>
            </a:extLst>
          </p:cNvPr>
          <p:cNvSpPr/>
          <p:nvPr/>
        </p:nvSpPr>
        <p:spPr>
          <a:xfrm rot="400371">
            <a:off x="3750462" y="956862"/>
            <a:ext cx="106537" cy="19091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4F64444E-682C-444C-8BE1-0B86976CADE7}"/>
              </a:ext>
            </a:extLst>
          </p:cNvPr>
          <p:cNvSpPr/>
          <p:nvPr/>
        </p:nvSpPr>
        <p:spPr>
          <a:xfrm>
            <a:off x="5955292" y="1812214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42E5EA-5E18-46A0-A5D6-E52EC1A13CA3}"/>
              </a:ext>
            </a:extLst>
          </p:cNvPr>
          <p:cNvSpPr txBox="1"/>
          <p:nvPr/>
        </p:nvSpPr>
        <p:spPr>
          <a:xfrm>
            <a:off x="3128978" y="3229150"/>
            <a:ext cx="128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Stimulated</a:t>
            </a:r>
          </a:p>
          <a:p>
            <a:pPr algn="ctr"/>
            <a:r>
              <a:rPr lang="en-US" altLang="ko-KR" dirty="0"/>
              <a:t>absorption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19E97B-8152-4BB3-958E-0839F7196A10}"/>
                  </a:ext>
                </a:extLst>
              </p:cNvPr>
              <p:cNvSpPr txBox="1"/>
              <p:nvPr/>
            </p:nvSpPr>
            <p:spPr>
              <a:xfrm>
                <a:off x="5487317" y="1767273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19E97B-8152-4BB3-958E-0839F7196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17" y="1767273"/>
                <a:ext cx="5757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00BD587-937B-4E08-B48A-F35BB760B589}"/>
              </a:ext>
            </a:extLst>
          </p:cNvPr>
          <p:cNvCxnSpPr>
            <a:cxnSpLocks/>
          </p:cNvCxnSpPr>
          <p:nvPr/>
        </p:nvCxnSpPr>
        <p:spPr>
          <a:xfrm>
            <a:off x="4737218" y="841937"/>
            <a:ext cx="0" cy="2157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ABE8598-EA4F-4C2F-A3A2-27ED5F6890F2}"/>
                  </a:ext>
                </a:extLst>
              </p:cNvPr>
              <p:cNvSpPr txBox="1"/>
              <p:nvPr/>
            </p:nvSpPr>
            <p:spPr>
              <a:xfrm>
                <a:off x="4250797" y="1721740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ABE8598-EA4F-4C2F-A3A2-27ED5F68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97" y="1721740"/>
                <a:ext cx="5757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02855BB3-4B01-49B6-917A-278C9FA00940}"/>
              </a:ext>
            </a:extLst>
          </p:cNvPr>
          <p:cNvSpPr/>
          <p:nvPr/>
        </p:nvSpPr>
        <p:spPr>
          <a:xfrm>
            <a:off x="2344721" y="1812214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2AA4AD-1157-40AC-BEB0-342FBCB68744}"/>
                  </a:ext>
                </a:extLst>
              </p:cNvPr>
              <p:cNvSpPr txBox="1"/>
              <p:nvPr/>
            </p:nvSpPr>
            <p:spPr>
              <a:xfrm>
                <a:off x="850370" y="1617477"/>
                <a:ext cx="1539204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2AA4AD-1157-40AC-BEB0-342FBCB68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70" y="1617477"/>
                <a:ext cx="1539204" cy="618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BF06EB4D-C0AB-4845-BD7E-811332735E16}"/>
              </a:ext>
            </a:extLst>
          </p:cNvPr>
          <p:cNvGrpSpPr/>
          <p:nvPr/>
        </p:nvGrpSpPr>
        <p:grpSpPr>
          <a:xfrm>
            <a:off x="5978617" y="703096"/>
            <a:ext cx="1332878" cy="2297127"/>
            <a:chOff x="1895682" y="783127"/>
            <a:chExt cx="1459685" cy="2297127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A44BEC5-82ED-4658-B7AA-D79551964D22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4542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90C98EC-B4E6-49B2-8A7B-BF29B28FFA3A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7199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6A8CF7E-479F-479D-9D03-9F3510374AA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15333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7DD4DE5-FE08-403C-8583-35E605ED9406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7545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451A0C3-7504-4361-8592-84630B514504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894298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312C32A-8466-413E-A296-9831228D8BAF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3080254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2C3D01C-D95E-4D31-B4BD-75AE0685815F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783127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4DFA6F8-575B-4935-AE61-EF746AB76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09692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5D9AFAD-B1E4-401F-940C-1FA29F2D3655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5303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A90767E-45A9-49F0-860C-2D6025A2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91315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C308C60-435A-4DF3-82C1-ED0D8A8AD6FB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03200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7DAD17D-D6D0-4F68-8331-FDA96A7D3C89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217956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4F395BF5-6BA5-487D-B6F3-E8BC53BC35C9}"/>
              </a:ext>
            </a:extLst>
          </p:cNvPr>
          <p:cNvSpPr/>
          <p:nvPr/>
        </p:nvSpPr>
        <p:spPr>
          <a:xfrm>
            <a:off x="6338556" y="786371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51CC677-4EE1-4F24-96E0-62A2C6421A15}"/>
              </a:ext>
            </a:extLst>
          </p:cNvPr>
          <p:cNvSpPr/>
          <p:nvPr/>
        </p:nvSpPr>
        <p:spPr>
          <a:xfrm>
            <a:off x="7045311" y="2937243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11B9F8B2-9820-4091-B1E2-9EE26CE4697C}"/>
              </a:ext>
            </a:extLst>
          </p:cNvPr>
          <p:cNvSpPr/>
          <p:nvPr/>
        </p:nvSpPr>
        <p:spPr>
          <a:xfrm rot="4359058">
            <a:off x="5802033" y="1847701"/>
            <a:ext cx="1949214" cy="103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F2F502-8596-40E9-BEA9-447BD4EF6F38}"/>
              </a:ext>
            </a:extLst>
          </p:cNvPr>
          <p:cNvCxnSpPr>
            <a:cxnSpLocks/>
          </p:cNvCxnSpPr>
          <p:nvPr/>
        </p:nvCxnSpPr>
        <p:spPr>
          <a:xfrm>
            <a:off x="4453343" y="833125"/>
            <a:ext cx="152527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F759360-D4C0-4A9F-B8B8-24F3C0A095B6}"/>
              </a:ext>
            </a:extLst>
          </p:cNvPr>
          <p:cNvCxnSpPr>
            <a:cxnSpLocks/>
          </p:cNvCxnSpPr>
          <p:nvPr/>
        </p:nvCxnSpPr>
        <p:spPr>
          <a:xfrm>
            <a:off x="4453342" y="3001781"/>
            <a:ext cx="152527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F0B9E546-7EAC-48A0-BDD9-4AB86CB6AF43}"/>
              </a:ext>
            </a:extLst>
          </p:cNvPr>
          <p:cNvSpPr/>
          <p:nvPr/>
        </p:nvSpPr>
        <p:spPr>
          <a:xfrm>
            <a:off x="7420287" y="1812214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6A728B9-F1C3-4365-A7BD-BEC35C48EF65}"/>
                  </a:ext>
                </a:extLst>
              </p:cNvPr>
              <p:cNvSpPr txBox="1"/>
              <p:nvPr/>
            </p:nvSpPr>
            <p:spPr>
              <a:xfrm>
                <a:off x="6952312" y="1767273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6A728B9-F1C3-4365-A7BD-BEC35C48E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312" y="1767273"/>
                <a:ext cx="575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3513D11B-DEB0-4E81-90B3-6F8E0ADF403C}"/>
              </a:ext>
            </a:extLst>
          </p:cNvPr>
          <p:cNvSpPr/>
          <p:nvPr/>
        </p:nvSpPr>
        <p:spPr>
          <a:xfrm>
            <a:off x="7420287" y="1438453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364477B-ADA9-4DAF-91B8-D8E6077CD6B1}"/>
                  </a:ext>
                </a:extLst>
              </p:cNvPr>
              <p:cNvSpPr txBox="1"/>
              <p:nvPr/>
            </p:nvSpPr>
            <p:spPr>
              <a:xfrm>
                <a:off x="6952312" y="1393512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364477B-ADA9-4DAF-91B8-D8E6077CD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312" y="1393512"/>
                <a:ext cx="5757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E437A5C9-02B0-444E-8472-D07555E2CF4B}"/>
              </a:ext>
            </a:extLst>
          </p:cNvPr>
          <p:cNvSpPr txBox="1"/>
          <p:nvPr/>
        </p:nvSpPr>
        <p:spPr>
          <a:xfrm>
            <a:off x="5924996" y="3282740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Stimulated</a:t>
            </a:r>
          </a:p>
          <a:p>
            <a:pPr algn="ctr"/>
            <a:r>
              <a:rPr lang="en-US" altLang="ko-KR" dirty="0"/>
              <a:t>emission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3C31487-2F46-4EB2-BE21-2CDEF853898D}"/>
              </a:ext>
            </a:extLst>
          </p:cNvPr>
          <p:cNvGrpSpPr/>
          <p:nvPr/>
        </p:nvGrpSpPr>
        <p:grpSpPr>
          <a:xfrm>
            <a:off x="3158565" y="3989793"/>
            <a:ext cx="1332878" cy="2297127"/>
            <a:chOff x="1895682" y="783127"/>
            <a:chExt cx="1459685" cy="2297127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B93A0F8-BE02-4701-AF2B-C47D72F5E38C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4542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2A4A643-D6DE-4ED5-98C9-74B33F6FD2D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7199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8978A2C-C067-4DEC-9881-3E81B78D6B5F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15333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46E5098-DB5B-4687-89E8-B4568610FBC4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7545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06D2B78-EE2F-46D0-B5A3-D7DEBE01ADB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894298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1B41083-7CDD-414C-9A34-99E1515CBCA5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3080254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5B4E58A-3BE7-42D4-A597-C37D6D2546F2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783127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0B4B6F7-C840-4CAB-9B8E-2B713EDAA329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09692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57A30E1-FF50-4DF5-9594-C184A8B0CB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5303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F48A6E2F-8433-4379-BE6C-D562E7F86A62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91315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FC9D91D-5AEC-4178-8B5C-286B0AE99B60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03200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7EFB6C83-F8CE-4CF8-85A4-F98A23021208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217956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334EC5A-411D-42B0-BE5C-4549601F2600}"/>
              </a:ext>
            </a:extLst>
          </p:cNvPr>
          <p:cNvSpPr txBox="1"/>
          <p:nvPr/>
        </p:nvSpPr>
        <p:spPr>
          <a:xfrm>
            <a:off x="1627873" y="610225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state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397F5E-1EFB-44EF-B288-536864512E43}"/>
              </a:ext>
            </a:extLst>
          </p:cNvPr>
          <p:cNvSpPr txBox="1"/>
          <p:nvPr/>
        </p:nvSpPr>
        <p:spPr>
          <a:xfrm>
            <a:off x="1542182" y="423995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Excited state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B824F68-D75B-4647-979F-1D865C2BC63D}"/>
              </a:ext>
            </a:extLst>
          </p:cNvPr>
          <p:cNvSpPr/>
          <p:nvPr/>
        </p:nvSpPr>
        <p:spPr>
          <a:xfrm>
            <a:off x="3614708" y="6224926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CE59D52-6BB6-4143-B007-033A8F1B2CD4}"/>
              </a:ext>
            </a:extLst>
          </p:cNvPr>
          <p:cNvSpPr/>
          <p:nvPr/>
        </p:nvSpPr>
        <p:spPr>
          <a:xfrm>
            <a:off x="3906323" y="4358830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위쪽 102">
            <a:extLst>
              <a:ext uri="{FF2B5EF4-FFF2-40B4-BE49-F238E27FC236}">
                <a16:creationId xmlns:a16="http://schemas.microsoft.com/office/drawing/2014/main" id="{53B96BA6-A9B6-4BF6-9C2B-F339B9B06B92}"/>
              </a:ext>
            </a:extLst>
          </p:cNvPr>
          <p:cNvSpPr/>
          <p:nvPr/>
        </p:nvSpPr>
        <p:spPr>
          <a:xfrm rot="449939">
            <a:off x="3768298" y="4526302"/>
            <a:ext cx="132634" cy="16038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114FB8C-BBDC-4A16-A6C8-8FED65F6E2D1}"/>
              </a:ext>
            </a:extLst>
          </p:cNvPr>
          <p:cNvSpPr/>
          <p:nvPr/>
        </p:nvSpPr>
        <p:spPr>
          <a:xfrm>
            <a:off x="5993392" y="5098911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917B943-26CF-4C83-87E0-8EEFCE1C62FA}"/>
                  </a:ext>
                </a:extLst>
              </p:cNvPr>
              <p:cNvSpPr txBox="1"/>
              <p:nvPr/>
            </p:nvSpPr>
            <p:spPr>
              <a:xfrm>
                <a:off x="5525417" y="5053970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917B943-26CF-4C83-87E0-8EEFCE1C6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417" y="5053970"/>
                <a:ext cx="627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8FD545C-BC3B-41F1-83C6-07B8E9835D3E}"/>
              </a:ext>
            </a:extLst>
          </p:cNvPr>
          <p:cNvCxnSpPr>
            <a:cxnSpLocks/>
          </p:cNvCxnSpPr>
          <p:nvPr/>
        </p:nvCxnSpPr>
        <p:spPr>
          <a:xfrm>
            <a:off x="4775318" y="4432242"/>
            <a:ext cx="0" cy="1853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9566A51-7EE6-44D9-94AD-8C47D3A72592}"/>
                  </a:ext>
                </a:extLst>
              </p:cNvPr>
              <p:cNvSpPr txBox="1"/>
              <p:nvPr/>
            </p:nvSpPr>
            <p:spPr>
              <a:xfrm>
                <a:off x="4288897" y="5008437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9566A51-7EE6-44D9-94AD-8C47D3A72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97" y="5008437"/>
                <a:ext cx="6270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C3C28160-99A7-4C5D-A1F3-F39C9EC405C9}"/>
              </a:ext>
            </a:extLst>
          </p:cNvPr>
          <p:cNvSpPr/>
          <p:nvPr/>
        </p:nvSpPr>
        <p:spPr>
          <a:xfrm>
            <a:off x="2382821" y="5098911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8D94B9-3DD0-4DC0-8E51-184439F92429}"/>
                  </a:ext>
                </a:extLst>
              </p:cNvPr>
              <p:cNvSpPr txBox="1"/>
              <p:nvPr/>
            </p:nvSpPr>
            <p:spPr>
              <a:xfrm>
                <a:off x="888470" y="4904174"/>
                <a:ext cx="1696298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8D94B9-3DD0-4DC0-8E51-184439F9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70" y="4904174"/>
                <a:ext cx="1696298" cy="6183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F3D39D1-999D-4353-BB63-5E6F2B4ADE06}"/>
              </a:ext>
            </a:extLst>
          </p:cNvPr>
          <p:cNvGrpSpPr/>
          <p:nvPr/>
        </p:nvGrpSpPr>
        <p:grpSpPr>
          <a:xfrm>
            <a:off x="6016717" y="3989793"/>
            <a:ext cx="1332878" cy="2297127"/>
            <a:chOff x="1895682" y="783127"/>
            <a:chExt cx="1459685" cy="2297127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5A2AE82-AF5B-4D13-AE74-F245247D8B22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4542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BCD23415-4C59-4326-8A8A-7F5B14B73BF0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67199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A458E876-B944-4104-A847-8651CDB7C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15333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3840808-93E0-4364-8C40-188243AC6119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77545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477687B-FDB7-4106-9AB2-D8E3E5012A9D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2894298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86B4B1BF-E142-4C3D-9763-2B71116D29C0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3080254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5B92204-9A33-4D27-BDB4-161F541E806F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783127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3E4CD57C-327F-4B80-A7E4-BD2D6C006EBD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09692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1B691AD-A68F-4795-A506-FB826AA0FA8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85303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902069B-953F-4903-9745-7BDBC1FB5E64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91315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4533330-DA63-4BBD-AA8D-CFA475B93ADA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03200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403F210-70D9-4727-9293-2612192B4B6B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82" y="1217956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C25A86A1-FBB2-4B99-B2D1-59A1BF6ECC6E}"/>
              </a:ext>
            </a:extLst>
          </p:cNvPr>
          <p:cNvSpPr/>
          <p:nvPr/>
        </p:nvSpPr>
        <p:spPr>
          <a:xfrm>
            <a:off x="6470292" y="4364874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1977797-273F-43BE-9FEA-D42AF765A052}"/>
              </a:ext>
            </a:extLst>
          </p:cNvPr>
          <p:cNvSpPr/>
          <p:nvPr/>
        </p:nvSpPr>
        <p:spPr>
          <a:xfrm>
            <a:off x="7083411" y="6223940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182B6850-6498-4CF2-917A-C21ACDCC32D8}"/>
              </a:ext>
            </a:extLst>
          </p:cNvPr>
          <p:cNvSpPr/>
          <p:nvPr/>
        </p:nvSpPr>
        <p:spPr>
          <a:xfrm rot="4359058">
            <a:off x="6014656" y="5262718"/>
            <a:ext cx="1665869" cy="123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046BADD-0E99-4CC5-BAD7-BD2FF8B86466}"/>
              </a:ext>
            </a:extLst>
          </p:cNvPr>
          <p:cNvCxnSpPr>
            <a:cxnSpLocks/>
          </p:cNvCxnSpPr>
          <p:nvPr/>
        </p:nvCxnSpPr>
        <p:spPr>
          <a:xfrm>
            <a:off x="4491443" y="4432242"/>
            <a:ext cx="152527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89D364B-A0C5-47F4-A03C-3CDB1A18802B}"/>
              </a:ext>
            </a:extLst>
          </p:cNvPr>
          <p:cNvCxnSpPr>
            <a:cxnSpLocks/>
          </p:cNvCxnSpPr>
          <p:nvPr/>
        </p:nvCxnSpPr>
        <p:spPr>
          <a:xfrm>
            <a:off x="4491442" y="6288478"/>
            <a:ext cx="152527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C30F44F8-4B85-4E23-AC7B-5011242BDAF5}"/>
              </a:ext>
            </a:extLst>
          </p:cNvPr>
          <p:cNvSpPr/>
          <p:nvPr/>
        </p:nvSpPr>
        <p:spPr>
          <a:xfrm>
            <a:off x="7458387" y="5098911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679C80-9BB1-4E30-9680-FD70BAFE2ACD}"/>
                  </a:ext>
                </a:extLst>
              </p:cNvPr>
              <p:cNvSpPr txBox="1"/>
              <p:nvPr/>
            </p:nvSpPr>
            <p:spPr>
              <a:xfrm>
                <a:off x="6990412" y="5053970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679C80-9BB1-4E30-9680-FD70BAFE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12" y="5053970"/>
                <a:ext cx="6270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FE9BCA40-86F0-4599-99EE-00055066C0C2}"/>
              </a:ext>
            </a:extLst>
          </p:cNvPr>
          <p:cNvSpPr/>
          <p:nvPr/>
        </p:nvSpPr>
        <p:spPr>
          <a:xfrm>
            <a:off x="7458387" y="4725150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CCC2E79-79A5-4345-9142-A2843CE430B4}"/>
                  </a:ext>
                </a:extLst>
              </p:cNvPr>
              <p:cNvSpPr txBox="1"/>
              <p:nvPr/>
            </p:nvSpPr>
            <p:spPr>
              <a:xfrm>
                <a:off x="6990412" y="4680209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CCC2E79-79A5-4345-9142-A2843CE4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12" y="4680209"/>
                <a:ext cx="62709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A79C48F-3FE0-4ADF-99A1-B7AA288900D4}"/>
              </a:ext>
            </a:extLst>
          </p:cNvPr>
          <p:cNvSpPr txBox="1"/>
          <p:nvPr/>
        </p:nvSpPr>
        <p:spPr>
          <a:xfrm>
            <a:off x="7530625" y="3277666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다른 파장에는</a:t>
            </a:r>
            <a:endParaRPr lang="en-US" altLang="ko-KR" dirty="0"/>
          </a:p>
          <a:p>
            <a:pPr algn="ctr"/>
            <a:r>
              <a:rPr lang="ko-KR" altLang="en-US" dirty="0"/>
              <a:t>다른 전자 에너지 준위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28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636E-6890-4500-9AFE-90355F10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Laser </a:t>
            </a:r>
            <a:r>
              <a:rPr lang="ko-KR" altLang="en-US" dirty="0"/>
              <a:t>원리</a:t>
            </a:r>
            <a:r>
              <a:rPr lang="en-US" altLang="ko-KR" dirty="0"/>
              <a:t> – Cavity mode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9A8BB-C2A0-4EB2-B8F5-EB9E4D43F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E7C9ECE-0B19-4C04-BCB2-A8F2542D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2" y="822691"/>
            <a:ext cx="1731286" cy="3419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1A8D9A-FEE3-4BB9-97DE-9FC7CE3E6691}"/>
                  </a:ext>
                </a:extLst>
              </p:cNvPr>
              <p:cNvSpPr txBox="1"/>
              <p:nvPr/>
            </p:nvSpPr>
            <p:spPr>
              <a:xfrm>
                <a:off x="5188421" y="1471570"/>
                <a:ext cx="3944220" cy="804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ko-KR" altLang="en-US" dirty="0"/>
                  <a:t>은 자연수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1A8D9A-FEE3-4BB9-97DE-9FC7CE3E6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21" y="1471570"/>
                <a:ext cx="3944220" cy="804644"/>
              </a:xfrm>
              <a:prstGeom prst="rect">
                <a:avLst/>
              </a:prstGeom>
              <a:blipFill>
                <a:blip r:embed="rId3"/>
                <a:stretch>
                  <a:fillRect b="-17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D858B7-FFEB-455B-8761-C4391C445A4B}"/>
                  </a:ext>
                </a:extLst>
              </p:cNvPr>
              <p:cNvSpPr txBox="1"/>
              <p:nvPr/>
            </p:nvSpPr>
            <p:spPr>
              <a:xfrm>
                <a:off x="2617035" y="797883"/>
                <a:ext cx="74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D858B7-FFEB-455B-8761-C4391C445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35" y="797883"/>
                <a:ext cx="742191" cy="276999"/>
              </a:xfrm>
              <a:prstGeom prst="rect">
                <a:avLst/>
              </a:prstGeom>
              <a:blipFill>
                <a:blip r:embed="rId4"/>
                <a:stretch>
                  <a:fillRect l="-3279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BA35BD0-8800-4D81-90AF-6A80E55B50D5}"/>
                  </a:ext>
                </a:extLst>
              </p:cNvPr>
              <p:cNvSpPr txBox="1"/>
              <p:nvPr/>
            </p:nvSpPr>
            <p:spPr>
              <a:xfrm>
                <a:off x="2617036" y="1368563"/>
                <a:ext cx="74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BA35BD0-8800-4D81-90AF-6A80E55B5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36" y="1368563"/>
                <a:ext cx="742191" cy="276999"/>
              </a:xfrm>
              <a:prstGeom prst="rect">
                <a:avLst/>
              </a:prstGeom>
              <a:blipFill>
                <a:blip r:embed="rId5"/>
                <a:stretch>
                  <a:fillRect l="-3279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371815B-DD9D-4C2A-91D3-1FAA8E1BBA17}"/>
                  </a:ext>
                </a:extLst>
              </p:cNvPr>
              <p:cNvSpPr txBox="1"/>
              <p:nvPr/>
            </p:nvSpPr>
            <p:spPr>
              <a:xfrm>
                <a:off x="2617036" y="2017030"/>
                <a:ext cx="74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371815B-DD9D-4C2A-91D3-1FAA8E1BB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36" y="2017030"/>
                <a:ext cx="742191" cy="276999"/>
              </a:xfrm>
              <a:prstGeom prst="rect">
                <a:avLst/>
              </a:prstGeom>
              <a:blipFill>
                <a:blip r:embed="rId6"/>
                <a:stretch>
                  <a:fillRect l="-3279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006A689-2B65-4744-BFF2-4DC0BF7AEB5C}"/>
                  </a:ext>
                </a:extLst>
              </p:cNvPr>
              <p:cNvSpPr txBox="1"/>
              <p:nvPr/>
            </p:nvSpPr>
            <p:spPr>
              <a:xfrm>
                <a:off x="2617037" y="2679562"/>
                <a:ext cx="74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006A689-2B65-4744-BFF2-4DC0BF7A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37" y="2679562"/>
                <a:ext cx="742191" cy="276999"/>
              </a:xfrm>
              <a:prstGeom prst="rect">
                <a:avLst/>
              </a:prstGeom>
              <a:blipFill>
                <a:blip r:embed="rId7"/>
                <a:stretch>
                  <a:fillRect l="-3279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7F3B31-780A-4684-A406-FEC478F0CA57}"/>
              </a:ext>
            </a:extLst>
          </p:cNvPr>
          <p:cNvSpPr txBox="1"/>
          <p:nvPr/>
        </p:nvSpPr>
        <p:spPr>
          <a:xfrm>
            <a:off x="5188422" y="2679562"/>
            <a:ext cx="38572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Cavity </a:t>
            </a:r>
            <a:r>
              <a:rPr lang="ko-KR" altLang="en-US" dirty="0"/>
              <a:t>길이를 자연수로 나눈 값과 같은 파장만이 </a:t>
            </a:r>
            <a:r>
              <a:rPr lang="ko-KR" altLang="en-US" dirty="0">
                <a:solidFill>
                  <a:srgbClr val="FF0000"/>
                </a:solidFill>
              </a:rPr>
              <a:t>살아 남음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Cavity </a:t>
            </a:r>
            <a:r>
              <a:rPr lang="ko-KR" altLang="en-US" dirty="0"/>
              <a:t>길이는 빛 입장에서의 길이이기 때문에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굴절률을 곱해 주어야함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External cavity</a:t>
            </a:r>
            <a:r>
              <a:rPr lang="ko-KR" altLang="en-US" dirty="0"/>
              <a:t>가 추가되면</a:t>
            </a:r>
            <a:r>
              <a:rPr lang="en-US" altLang="ko-KR" dirty="0"/>
              <a:t>, LD cavity mode</a:t>
            </a:r>
            <a:r>
              <a:rPr lang="ko-KR" altLang="en-US" dirty="0"/>
              <a:t>와 </a:t>
            </a:r>
            <a:r>
              <a:rPr lang="en-US" altLang="ko-KR" dirty="0"/>
              <a:t>External cavity mode</a:t>
            </a:r>
            <a:r>
              <a:rPr lang="ko-KR" altLang="en-US" dirty="0"/>
              <a:t>가 겨루게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FC319E2-93E5-4861-8105-A994DD687B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2" y="4563971"/>
            <a:ext cx="3372358" cy="16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F75C9-2807-450E-AF2A-BA062FFD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concept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3AE7F-5D7E-4729-AA15-E1ED5B243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2FA4D-2141-4212-821E-BD96461831C3}"/>
              </a:ext>
            </a:extLst>
          </p:cNvPr>
          <p:cNvSpPr txBox="1"/>
          <p:nvPr/>
        </p:nvSpPr>
        <p:spPr>
          <a:xfrm>
            <a:off x="351661" y="631222"/>
            <a:ext cx="85924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전제 조건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광자와 전자는 같은 에너지를 가지는 객체끼리 </a:t>
            </a:r>
            <a:r>
              <a:rPr lang="en-US" altLang="ko-KR" sz="1600" dirty="0"/>
              <a:t>1 </a:t>
            </a:r>
            <a:r>
              <a:rPr lang="ko-KR" altLang="en-US" sz="1600" dirty="0"/>
              <a:t>대 </a:t>
            </a:r>
            <a:r>
              <a:rPr lang="en-US" altLang="ko-KR" sz="1600" dirty="0"/>
              <a:t>1</a:t>
            </a:r>
            <a:r>
              <a:rPr lang="ko-KR" altLang="en-US" sz="1600" dirty="0"/>
              <a:t>로 반응한다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광자와 전자는 파장에 대응하는 에너지를 가진 상태로 존재한다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근사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Excited electron</a:t>
            </a:r>
            <a:r>
              <a:rPr lang="ko-KR" altLang="en-US" sz="1600" dirty="0"/>
              <a:t>이 다른 </a:t>
            </a:r>
            <a:r>
              <a:rPr lang="en-US" altLang="ko-KR" sz="1600" dirty="0"/>
              <a:t>energy level</a:t>
            </a:r>
            <a:r>
              <a:rPr lang="ko-KR" altLang="en-US" sz="1600" dirty="0"/>
              <a:t>로 전이하기 전에 광자와 반응한다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Internal conversion </a:t>
            </a:r>
            <a:r>
              <a:rPr lang="ko-KR" altLang="en-US" sz="1600" dirty="0">
                <a:solidFill>
                  <a:srgbClr val="FF0000"/>
                </a:solidFill>
              </a:rPr>
              <a:t>무시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모든 </a:t>
            </a:r>
            <a:r>
              <a:rPr lang="en-US" altLang="ko-KR" sz="1600" dirty="0">
                <a:solidFill>
                  <a:srgbClr val="FF0000"/>
                </a:solidFill>
              </a:rPr>
              <a:t>Excited electron</a:t>
            </a:r>
            <a:r>
              <a:rPr lang="ko-KR" altLang="en-US" sz="1600" dirty="0"/>
              <a:t>은 절반의 </a:t>
            </a:r>
            <a:r>
              <a:rPr lang="en-US" altLang="ko-KR" sz="1600" dirty="0"/>
              <a:t>trip (Cavity</a:t>
            </a:r>
            <a:r>
              <a:rPr lang="ko-KR" altLang="en-US" sz="1600" dirty="0"/>
              <a:t>를 편도로 지나가는 동안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광자와 반응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Stimulated absorption</a:t>
            </a:r>
            <a:r>
              <a:rPr lang="ko-KR" altLang="en-US" sz="1600" dirty="0"/>
              <a:t>과 </a:t>
            </a:r>
            <a:r>
              <a:rPr lang="en-US" altLang="ko-KR" sz="1600" dirty="0"/>
              <a:t>pumping excitation</a:t>
            </a:r>
            <a:r>
              <a:rPr lang="ko-KR" altLang="en-US" sz="1600" dirty="0"/>
              <a:t>은 나머지 반응이 모두 끝나고 일어난다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Mode selection</a:t>
            </a:r>
            <a:r>
              <a:rPr lang="ko-KR" altLang="en-US" sz="1600" dirty="0"/>
              <a:t>은 </a:t>
            </a:r>
            <a:r>
              <a:rPr lang="en-US" altLang="ko-KR" sz="1600" dirty="0"/>
              <a:t>cavity facet</a:t>
            </a:r>
            <a:r>
              <a:rPr lang="ko-KR" altLang="en-US" sz="1600" dirty="0"/>
              <a:t>면에서 반사 및 투과가 일어날 때 적용한다</a:t>
            </a:r>
            <a:r>
              <a:rPr lang="en-US" altLang="ko-KR" sz="1600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5D5124-73FD-4244-A70D-634DE4EED62D}"/>
              </a:ext>
            </a:extLst>
          </p:cNvPr>
          <p:cNvCxnSpPr>
            <a:cxnSpLocks/>
          </p:cNvCxnSpPr>
          <p:nvPr/>
        </p:nvCxnSpPr>
        <p:spPr>
          <a:xfrm>
            <a:off x="1746925" y="5747035"/>
            <a:ext cx="68793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1F8C1E-04D8-482A-BA90-D61F98D27364}"/>
              </a:ext>
            </a:extLst>
          </p:cNvPr>
          <p:cNvCxnSpPr>
            <a:cxnSpLocks/>
          </p:cNvCxnSpPr>
          <p:nvPr/>
        </p:nvCxnSpPr>
        <p:spPr>
          <a:xfrm>
            <a:off x="1746925" y="3971827"/>
            <a:ext cx="68793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727CDC93-8A48-4F9F-8B68-C7E74D757F12}"/>
              </a:ext>
            </a:extLst>
          </p:cNvPr>
          <p:cNvSpPr/>
          <p:nvPr/>
        </p:nvSpPr>
        <p:spPr>
          <a:xfrm>
            <a:off x="220290" y="4534098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D34C8-D402-4936-B500-2AEAEDF00246}"/>
              </a:ext>
            </a:extLst>
          </p:cNvPr>
          <p:cNvSpPr txBox="1"/>
          <p:nvPr/>
        </p:nvSpPr>
        <p:spPr>
          <a:xfrm>
            <a:off x="614694" y="441142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D1767E4-1BC8-47A2-9695-53869D1BF3CE}"/>
              </a:ext>
            </a:extLst>
          </p:cNvPr>
          <p:cNvSpPr/>
          <p:nvPr/>
        </p:nvSpPr>
        <p:spPr>
          <a:xfrm>
            <a:off x="422" y="4830045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4E3511-4CB9-4952-BFDC-101C5E6155E4}"/>
              </a:ext>
            </a:extLst>
          </p:cNvPr>
          <p:cNvSpPr txBox="1"/>
          <p:nvPr/>
        </p:nvSpPr>
        <p:spPr>
          <a:xfrm>
            <a:off x="614694" y="48300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E64D33-4AEE-4353-9ECF-66CCEDD37A90}"/>
              </a:ext>
            </a:extLst>
          </p:cNvPr>
          <p:cNvSpPr txBox="1"/>
          <p:nvPr/>
        </p:nvSpPr>
        <p:spPr>
          <a:xfrm>
            <a:off x="165138" y="589327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state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BC75A6-C239-4085-BE73-BAE79D250C4A}"/>
              </a:ext>
            </a:extLst>
          </p:cNvPr>
          <p:cNvSpPr txBox="1"/>
          <p:nvPr/>
        </p:nvSpPr>
        <p:spPr>
          <a:xfrm>
            <a:off x="105840" y="339587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Excited state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5BEF857-B229-461C-A568-B3510B7FB0B5}"/>
              </a:ext>
            </a:extLst>
          </p:cNvPr>
          <p:cNvSpPr/>
          <p:nvPr/>
        </p:nvSpPr>
        <p:spPr>
          <a:xfrm>
            <a:off x="1923040" y="5685040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19528E-E647-495B-9E8E-BCAB34708EE0}"/>
              </a:ext>
            </a:extLst>
          </p:cNvPr>
          <p:cNvCxnSpPr>
            <a:cxnSpLocks/>
          </p:cNvCxnSpPr>
          <p:nvPr/>
        </p:nvCxnSpPr>
        <p:spPr>
          <a:xfrm>
            <a:off x="1743315" y="6377202"/>
            <a:ext cx="6133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EFFB4F7-97DD-4C34-A185-2E40CD5736F1}"/>
              </a:ext>
            </a:extLst>
          </p:cNvPr>
          <p:cNvGrpSpPr/>
          <p:nvPr/>
        </p:nvGrpSpPr>
        <p:grpSpPr>
          <a:xfrm>
            <a:off x="6240983" y="4091877"/>
            <a:ext cx="132932" cy="1523303"/>
            <a:chOff x="3941464" y="4078917"/>
            <a:chExt cx="132932" cy="1523303"/>
          </a:xfrm>
        </p:grpSpPr>
        <p:sp>
          <p:nvSpPr>
            <p:cNvPr id="26" name="화살표: 위쪽 25">
              <a:extLst>
                <a:ext uri="{FF2B5EF4-FFF2-40B4-BE49-F238E27FC236}">
                  <a16:creationId xmlns:a16="http://schemas.microsoft.com/office/drawing/2014/main" id="{0CC961BD-4EA3-4967-B8B0-0BE10D209B45}"/>
                </a:ext>
              </a:extLst>
            </p:cNvPr>
            <p:cNvSpPr/>
            <p:nvPr/>
          </p:nvSpPr>
          <p:spPr>
            <a:xfrm>
              <a:off x="3941464" y="4078917"/>
              <a:ext cx="131736" cy="13547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95B68D-266C-4E87-B73C-F092ABCDA49F}"/>
                </a:ext>
              </a:extLst>
            </p:cNvPr>
            <p:cNvSpPr/>
            <p:nvPr/>
          </p:nvSpPr>
          <p:spPr>
            <a:xfrm>
              <a:off x="3942660" y="5478233"/>
              <a:ext cx="131736" cy="1239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BF1B39-13E1-4463-B4E1-FB1C1D4827E6}"/>
              </a:ext>
            </a:extLst>
          </p:cNvPr>
          <p:cNvSpPr txBox="1"/>
          <p:nvPr/>
        </p:nvSpPr>
        <p:spPr>
          <a:xfrm>
            <a:off x="7924548" y="6184337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Simulation sequence</a:t>
            </a:r>
            <a:endParaRPr lang="ko-KR" altLang="en-US" sz="1600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3E5D7F2A-1246-4CC3-B14E-CA99AF521D42}"/>
              </a:ext>
            </a:extLst>
          </p:cNvPr>
          <p:cNvSpPr/>
          <p:nvPr/>
        </p:nvSpPr>
        <p:spPr>
          <a:xfrm>
            <a:off x="1652088" y="4655061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D5B041E-C747-4D9E-B01E-F6C4E6725480}"/>
              </a:ext>
            </a:extLst>
          </p:cNvPr>
          <p:cNvCxnSpPr/>
          <p:nvPr/>
        </p:nvCxnSpPr>
        <p:spPr>
          <a:xfrm>
            <a:off x="1419494" y="3946470"/>
            <a:ext cx="0" cy="1862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21B069B-756C-47DA-B4F3-4C8D5956EEC9}"/>
              </a:ext>
            </a:extLst>
          </p:cNvPr>
          <p:cNvCxnSpPr/>
          <p:nvPr/>
        </p:nvCxnSpPr>
        <p:spPr>
          <a:xfrm>
            <a:off x="8816432" y="3926589"/>
            <a:ext cx="0" cy="1862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207FECC-37A4-4D6F-89E1-E5307E924844}"/>
              </a:ext>
            </a:extLst>
          </p:cNvPr>
          <p:cNvSpPr/>
          <p:nvPr/>
        </p:nvSpPr>
        <p:spPr>
          <a:xfrm>
            <a:off x="1862311" y="3920066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3E2297C-2561-4F85-894A-04B351709D5B}"/>
                  </a:ext>
                </a:extLst>
              </p:cNvPr>
              <p:cNvSpPr txBox="1"/>
              <p:nvPr/>
            </p:nvSpPr>
            <p:spPr>
              <a:xfrm>
                <a:off x="1586897" y="4332036"/>
                <a:ext cx="71417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3E2297C-2561-4F85-894A-04B351709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97" y="4332036"/>
                <a:ext cx="714170" cy="268150"/>
              </a:xfrm>
              <a:prstGeom prst="rect">
                <a:avLst/>
              </a:prstGeom>
              <a:blipFill>
                <a:blip r:embed="rId2"/>
                <a:stretch>
                  <a:fillRect l="-5128" r="-2564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7782FD-EC01-41B8-B9C1-A383AE1ABA6A}"/>
                  </a:ext>
                </a:extLst>
              </p:cNvPr>
              <p:cNvSpPr txBox="1"/>
              <p:nvPr/>
            </p:nvSpPr>
            <p:spPr>
              <a:xfrm>
                <a:off x="1637860" y="3601203"/>
                <a:ext cx="7029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7782FD-EC01-41B8-B9C1-A383AE1A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60" y="3601203"/>
                <a:ext cx="702948" cy="246221"/>
              </a:xfrm>
              <a:prstGeom prst="rect">
                <a:avLst/>
              </a:prstGeom>
              <a:blipFill>
                <a:blip r:embed="rId3"/>
                <a:stretch>
                  <a:fillRect l="-6087" r="-260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5DCB4C7-ED8E-4D2F-946A-AACA3ABB7F97}"/>
                  </a:ext>
                </a:extLst>
              </p:cNvPr>
              <p:cNvSpPr txBox="1"/>
              <p:nvPr/>
            </p:nvSpPr>
            <p:spPr>
              <a:xfrm>
                <a:off x="1786620" y="5786668"/>
                <a:ext cx="944681" cy="2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5DCB4C7-ED8E-4D2F-946A-AACA3ABB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20" y="5786668"/>
                <a:ext cx="944681" cy="269433"/>
              </a:xfrm>
              <a:prstGeom prst="rect">
                <a:avLst/>
              </a:prstGeom>
              <a:blipFill>
                <a:blip r:embed="rId4"/>
                <a:stretch>
                  <a:fillRect l="-3226" b="-20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AA339635-E0CA-4E0B-8398-94FB1329C0FB}"/>
              </a:ext>
            </a:extLst>
          </p:cNvPr>
          <p:cNvGrpSpPr/>
          <p:nvPr/>
        </p:nvGrpSpPr>
        <p:grpSpPr>
          <a:xfrm flipV="1">
            <a:off x="2714812" y="4051265"/>
            <a:ext cx="132932" cy="1523303"/>
            <a:chOff x="3941464" y="4078917"/>
            <a:chExt cx="132932" cy="1523303"/>
          </a:xfrm>
        </p:grpSpPr>
        <p:sp>
          <p:nvSpPr>
            <p:cNvPr id="57" name="화살표: 위쪽 56">
              <a:extLst>
                <a:ext uri="{FF2B5EF4-FFF2-40B4-BE49-F238E27FC236}">
                  <a16:creationId xmlns:a16="http://schemas.microsoft.com/office/drawing/2014/main" id="{B3E30D9C-97DD-4C2D-B2B8-714CE0458565}"/>
                </a:ext>
              </a:extLst>
            </p:cNvPr>
            <p:cNvSpPr/>
            <p:nvPr/>
          </p:nvSpPr>
          <p:spPr>
            <a:xfrm>
              <a:off x="3941464" y="4078917"/>
              <a:ext cx="131736" cy="13547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1652E19-8CBB-43FC-9C03-4F471381B0FF}"/>
                </a:ext>
              </a:extLst>
            </p:cNvPr>
            <p:cNvSpPr/>
            <p:nvPr/>
          </p:nvSpPr>
          <p:spPr>
            <a:xfrm>
              <a:off x="3942660" y="5478233"/>
              <a:ext cx="131736" cy="1239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B2AA584-B153-4BD1-8F8E-B9B760895608}"/>
              </a:ext>
            </a:extLst>
          </p:cNvPr>
          <p:cNvSpPr/>
          <p:nvPr/>
        </p:nvSpPr>
        <p:spPr>
          <a:xfrm>
            <a:off x="2955874" y="4658736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51C3FE-7EA8-4FDC-AF4B-97592CB4FD2E}"/>
                  </a:ext>
                </a:extLst>
              </p:cNvPr>
              <p:cNvSpPr txBox="1"/>
              <p:nvPr/>
            </p:nvSpPr>
            <p:spPr>
              <a:xfrm>
                <a:off x="2420969" y="3657648"/>
                <a:ext cx="8472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51C3FE-7EA8-4FDC-AF4B-97592CB4F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69" y="3657648"/>
                <a:ext cx="847219" cy="246221"/>
              </a:xfrm>
              <a:prstGeom prst="rect">
                <a:avLst/>
              </a:prstGeom>
              <a:blipFill>
                <a:blip r:embed="rId5"/>
                <a:stretch>
                  <a:fillRect l="-3597" r="-2158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F790C-AC74-4E08-955F-DCA9D3876877}"/>
                  </a:ext>
                </a:extLst>
              </p:cNvPr>
              <p:cNvSpPr txBox="1"/>
              <p:nvPr/>
            </p:nvSpPr>
            <p:spPr>
              <a:xfrm>
                <a:off x="2931594" y="4319666"/>
                <a:ext cx="85844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F790C-AC74-4E08-955F-DCA9D3876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594" y="4319666"/>
                <a:ext cx="858440" cy="268150"/>
              </a:xfrm>
              <a:prstGeom prst="rect">
                <a:avLst/>
              </a:prstGeom>
              <a:blipFill>
                <a:blip r:embed="rId6"/>
                <a:stretch>
                  <a:fillRect l="-4255" r="-1418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98A52485-EE28-4FF1-A84B-3CBDF1933666}"/>
              </a:ext>
            </a:extLst>
          </p:cNvPr>
          <p:cNvGrpSpPr/>
          <p:nvPr/>
        </p:nvGrpSpPr>
        <p:grpSpPr>
          <a:xfrm flipV="1">
            <a:off x="3911790" y="4051265"/>
            <a:ext cx="132932" cy="1523303"/>
            <a:chOff x="3941464" y="4078917"/>
            <a:chExt cx="132932" cy="1523303"/>
          </a:xfrm>
        </p:grpSpPr>
        <p:sp>
          <p:nvSpPr>
            <p:cNvPr id="63" name="화살표: 위쪽 62">
              <a:extLst>
                <a:ext uri="{FF2B5EF4-FFF2-40B4-BE49-F238E27FC236}">
                  <a16:creationId xmlns:a16="http://schemas.microsoft.com/office/drawing/2014/main" id="{DB3BDABE-A8DC-4778-862B-8A194B6AD9C4}"/>
                </a:ext>
              </a:extLst>
            </p:cNvPr>
            <p:cNvSpPr/>
            <p:nvPr/>
          </p:nvSpPr>
          <p:spPr>
            <a:xfrm>
              <a:off x="3941464" y="4078917"/>
              <a:ext cx="131736" cy="13547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CD9F90F-2179-4F87-AD49-D5097AB36942}"/>
                </a:ext>
              </a:extLst>
            </p:cNvPr>
            <p:cNvSpPr/>
            <p:nvPr/>
          </p:nvSpPr>
          <p:spPr>
            <a:xfrm>
              <a:off x="3942660" y="5478233"/>
              <a:ext cx="131736" cy="1239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3C543F94-20C2-4480-A46B-ED2B3B9F5143}"/>
              </a:ext>
            </a:extLst>
          </p:cNvPr>
          <p:cNvSpPr/>
          <p:nvPr/>
        </p:nvSpPr>
        <p:spPr>
          <a:xfrm>
            <a:off x="4152852" y="4658736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780A7E-A95C-4277-99FF-2C47493E9158}"/>
                  </a:ext>
                </a:extLst>
              </p:cNvPr>
              <p:cNvSpPr txBox="1"/>
              <p:nvPr/>
            </p:nvSpPr>
            <p:spPr>
              <a:xfrm>
                <a:off x="3617947" y="3657648"/>
                <a:ext cx="101874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780A7E-A95C-4277-99FF-2C47493E9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47" y="3657648"/>
                <a:ext cx="1018740" cy="268150"/>
              </a:xfrm>
              <a:prstGeom prst="rect">
                <a:avLst/>
              </a:prstGeom>
              <a:blipFill>
                <a:blip r:embed="rId7"/>
                <a:stretch>
                  <a:fillRect l="-2976" r="-119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271A54-E057-4500-8719-B70DCF6EC3FB}"/>
                  </a:ext>
                </a:extLst>
              </p:cNvPr>
              <p:cNvSpPr txBox="1"/>
              <p:nvPr/>
            </p:nvSpPr>
            <p:spPr>
              <a:xfrm>
                <a:off x="4128572" y="4319666"/>
                <a:ext cx="1029962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271A54-E057-4500-8719-B70DCF6E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572" y="4319666"/>
                <a:ext cx="1029962" cy="268150"/>
              </a:xfrm>
              <a:prstGeom prst="rect">
                <a:avLst/>
              </a:prstGeom>
              <a:blipFill>
                <a:blip r:embed="rId8"/>
                <a:stretch>
                  <a:fillRect l="-2959" r="-177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4BBB26AA-A5F6-4275-8E3C-C87A00D58429}"/>
              </a:ext>
            </a:extLst>
          </p:cNvPr>
          <p:cNvSpPr/>
          <p:nvPr/>
        </p:nvSpPr>
        <p:spPr>
          <a:xfrm>
            <a:off x="5262544" y="4683347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A3FECB-27FC-4C6D-8998-5B54BB3F42DF}"/>
                  </a:ext>
                </a:extLst>
              </p:cNvPr>
              <p:cNvSpPr txBox="1"/>
              <p:nvPr/>
            </p:nvSpPr>
            <p:spPr>
              <a:xfrm>
                <a:off x="5238264" y="4344277"/>
                <a:ext cx="92737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A3FECB-27FC-4C6D-8998-5B54BB3F4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64" y="4344277"/>
                <a:ext cx="927370" cy="268150"/>
              </a:xfrm>
              <a:prstGeom prst="rect">
                <a:avLst/>
              </a:prstGeom>
              <a:blipFill>
                <a:blip r:embed="rId9"/>
                <a:stretch>
                  <a:fillRect l="-3289" r="-1974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23AC98-62E6-4AE0-8AE3-04CEAD11E269}"/>
                  </a:ext>
                </a:extLst>
              </p:cNvPr>
              <p:cNvSpPr txBox="1"/>
              <p:nvPr/>
            </p:nvSpPr>
            <p:spPr>
              <a:xfrm>
                <a:off x="5738338" y="5804877"/>
                <a:ext cx="9161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23AC98-62E6-4AE0-8AE3-04CEAD11E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38" y="5804877"/>
                <a:ext cx="916148" cy="246221"/>
              </a:xfrm>
              <a:prstGeom prst="rect">
                <a:avLst/>
              </a:prstGeom>
              <a:blipFill>
                <a:blip r:embed="rId10"/>
                <a:stretch>
                  <a:fillRect l="-3311" r="-1987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D86C25E6-8BED-402E-953F-B93B4E48798C}"/>
              </a:ext>
            </a:extLst>
          </p:cNvPr>
          <p:cNvGrpSpPr/>
          <p:nvPr/>
        </p:nvGrpSpPr>
        <p:grpSpPr>
          <a:xfrm>
            <a:off x="7158384" y="4100586"/>
            <a:ext cx="132932" cy="1523303"/>
            <a:chOff x="3941464" y="4078917"/>
            <a:chExt cx="132932" cy="1523303"/>
          </a:xfrm>
        </p:grpSpPr>
        <p:sp>
          <p:nvSpPr>
            <p:cNvPr id="73" name="화살표: 위쪽 72">
              <a:extLst>
                <a:ext uri="{FF2B5EF4-FFF2-40B4-BE49-F238E27FC236}">
                  <a16:creationId xmlns:a16="http://schemas.microsoft.com/office/drawing/2014/main" id="{0771D53E-DDD6-4256-9D8F-2223AF6674B3}"/>
                </a:ext>
              </a:extLst>
            </p:cNvPr>
            <p:cNvSpPr/>
            <p:nvPr/>
          </p:nvSpPr>
          <p:spPr>
            <a:xfrm>
              <a:off x="3941464" y="4078917"/>
              <a:ext cx="131736" cy="13547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B3C2770-6805-4B50-B5F6-0FC82CD8527B}"/>
                </a:ext>
              </a:extLst>
            </p:cNvPr>
            <p:cNvSpPr/>
            <p:nvPr/>
          </p:nvSpPr>
          <p:spPr>
            <a:xfrm>
              <a:off x="3942660" y="5478233"/>
              <a:ext cx="131736" cy="1239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B1B573-6A07-418E-B9CC-079C9628A60B}"/>
                  </a:ext>
                </a:extLst>
              </p:cNvPr>
              <p:cNvSpPr txBox="1"/>
              <p:nvPr/>
            </p:nvSpPr>
            <p:spPr>
              <a:xfrm>
                <a:off x="6651445" y="5812193"/>
                <a:ext cx="108767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B1B573-6A07-418E-B9CC-079C9628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445" y="5812193"/>
                <a:ext cx="1087670" cy="268150"/>
              </a:xfrm>
              <a:prstGeom prst="rect">
                <a:avLst/>
              </a:prstGeom>
              <a:blipFill>
                <a:blip r:embed="rId11"/>
                <a:stretch>
                  <a:fillRect l="-2793" r="-1676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3C9BF8F8-2C50-4C99-B24D-BBB4D30CDA1C}"/>
              </a:ext>
            </a:extLst>
          </p:cNvPr>
          <p:cNvSpPr/>
          <p:nvPr/>
        </p:nvSpPr>
        <p:spPr>
          <a:xfrm>
            <a:off x="7942203" y="4381488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E41723E-6B55-49A6-8F38-2AA1BFFE4A78}"/>
                  </a:ext>
                </a:extLst>
              </p:cNvPr>
              <p:cNvSpPr txBox="1"/>
              <p:nvPr/>
            </p:nvSpPr>
            <p:spPr>
              <a:xfrm>
                <a:off x="7877012" y="4058463"/>
                <a:ext cx="71417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E41723E-6B55-49A6-8F38-2AA1BFFE4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12" y="4058463"/>
                <a:ext cx="714170" cy="268150"/>
              </a:xfrm>
              <a:prstGeom prst="rect">
                <a:avLst/>
              </a:prstGeom>
              <a:blipFill>
                <a:blip r:embed="rId12"/>
                <a:stretch>
                  <a:fillRect l="-5128" r="-2564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8D3EE622-DEDF-4EBD-AFBC-F96EBDED39A3}"/>
              </a:ext>
            </a:extLst>
          </p:cNvPr>
          <p:cNvSpPr/>
          <p:nvPr/>
        </p:nvSpPr>
        <p:spPr>
          <a:xfrm>
            <a:off x="8129962" y="3900320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F39B82-0AA7-40AC-A7B5-ECADE72E9DD3}"/>
                  </a:ext>
                </a:extLst>
              </p:cNvPr>
              <p:cNvSpPr txBox="1"/>
              <p:nvPr/>
            </p:nvSpPr>
            <p:spPr>
              <a:xfrm>
                <a:off x="7905511" y="3581457"/>
                <a:ext cx="7029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F39B82-0AA7-40AC-A7B5-ECADE72E9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511" y="3581457"/>
                <a:ext cx="702948" cy="246221"/>
              </a:xfrm>
              <a:prstGeom prst="rect">
                <a:avLst/>
              </a:prstGeom>
              <a:blipFill>
                <a:blip r:embed="rId13"/>
                <a:stretch>
                  <a:fillRect l="-6087" r="-260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6FCB7803-85F0-4F20-BA8B-7E96589838CA}"/>
              </a:ext>
            </a:extLst>
          </p:cNvPr>
          <p:cNvSpPr/>
          <p:nvPr/>
        </p:nvSpPr>
        <p:spPr>
          <a:xfrm>
            <a:off x="8220844" y="5689722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64C3D16-2162-42CE-A60B-50B49C77AE18}"/>
                  </a:ext>
                </a:extLst>
              </p:cNvPr>
              <p:cNvSpPr txBox="1"/>
              <p:nvPr/>
            </p:nvSpPr>
            <p:spPr>
              <a:xfrm>
                <a:off x="7770918" y="5808768"/>
                <a:ext cx="989565" cy="2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64C3D16-2162-42CE-A60B-50B49C77A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18" y="5808768"/>
                <a:ext cx="989565" cy="269433"/>
              </a:xfrm>
              <a:prstGeom prst="rect">
                <a:avLst/>
              </a:prstGeom>
              <a:blipFill>
                <a:blip r:embed="rId14"/>
                <a:stretch>
                  <a:fillRect l="-3704" b="-20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DB4435B0-5403-4DF0-96F4-A3D6A45D63F9}"/>
              </a:ext>
            </a:extLst>
          </p:cNvPr>
          <p:cNvSpPr/>
          <p:nvPr/>
        </p:nvSpPr>
        <p:spPr>
          <a:xfrm flipH="1">
            <a:off x="8017215" y="5258004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87A87-2545-4D8F-920A-6CE93EC98553}"/>
                  </a:ext>
                </a:extLst>
              </p:cNvPr>
              <p:cNvSpPr txBox="1"/>
              <p:nvPr/>
            </p:nvSpPr>
            <p:spPr>
              <a:xfrm>
                <a:off x="7924548" y="4863798"/>
                <a:ext cx="784702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87A87-2545-4D8F-920A-6CE93EC98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548" y="4863798"/>
                <a:ext cx="784702" cy="268150"/>
              </a:xfrm>
              <a:prstGeom prst="rect">
                <a:avLst/>
              </a:prstGeom>
              <a:blipFill>
                <a:blip r:embed="rId15"/>
                <a:stretch>
                  <a:fillRect l="-4651" r="-1550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71657F5E-48BF-4F43-BA3A-6573D429B4AE}"/>
              </a:ext>
            </a:extLst>
          </p:cNvPr>
          <p:cNvSpPr/>
          <p:nvPr/>
        </p:nvSpPr>
        <p:spPr>
          <a:xfrm>
            <a:off x="9028016" y="4727350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CA8801F-6D7F-4821-A510-79819B2A2BD2}"/>
                  </a:ext>
                </a:extLst>
              </p:cNvPr>
              <p:cNvSpPr txBox="1"/>
              <p:nvPr/>
            </p:nvSpPr>
            <p:spPr>
              <a:xfrm>
                <a:off x="8928996" y="4376378"/>
                <a:ext cx="919354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CA8801F-6D7F-4821-A510-79819B2A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996" y="4376378"/>
                <a:ext cx="919354" cy="268150"/>
              </a:xfrm>
              <a:prstGeom prst="rect">
                <a:avLst/>
              </a:prstGeom>
              <a:blipFill>
                <a:blip r:embed="rId16"/>
                <a:stretch>
                  <a:fillRect l="-3974" r="-132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40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F75C9-2807-450E-AF2A-BA062FFD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concept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3AE7F-5D7E-4729-AA15-E1ED5B243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5D5124-73FD-4244-A70D-634DE4EED62D}"/>
              </a:ext>
            </a:extLst>
          </p:cNvPr>
          <p:cNvCxnSpPr>
            <a:cxnSpLocks/>
          </p:cNvCxnSpPr>
          <p:nvPr/>
        </p:nvCxnSpPr>
        <p:spPr>
          <a:xfrm>
            <a:off x="269966" y="3039239"/>
            <a:ext cx="8405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1F8C1E-04D8-482A-BA90-D61F98D27364}"/>
              </a:ext>
            </a:extLst>
          </p:cNvPr>
          <p:cNvCxnSpPr>
            <a:cxnSpLocks/>
          </p:cNvCxnSpPr>
          <p:nvPr/>
        </p:nvCxnSpPr>
        <p:spPr>
          <a:xfrm>
            <a:off x="269966" y="1264031"/>
            <a:ext cx="8405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727CDC93-8A48-4F9F-8B68-C7E74D757F12}"/>
              </a:ext>
            </a:extLst>
          </p:cNvPr>
          <p:cNvSpPr/>
          <p:nvPr/>
        </p:nvSpPr>
        <p:spPr>
          <a:xfrm>
            <a:off x="288814" y="5124703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D34C8-D402-4936-B500-2AEAEDF00246}"/>
              </a:ext>
            </a:extLst>
          </p:cNvPr>
          <p:cNvSpPr txBox="1"/>
          <p:nvPr/>
        </p:nvSpPr>
        <p:spPr>
          <a:xfrm>
            <a:off x="683218" y="5002031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D1767E4-1BC8-47A2-9695-53869D1BF3CE}"/>
              </a:ext>
            </a:extLst>
          </p:cNvPr>
          <p:cNvSpPr/>
          <p:nvPr/>
        </p:nvSpPr>
        <p:spPr>
          <a:xfrm>
            <a:off x="68946" y="5420650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4E3511-4CB9-4952-BFDC-101C5E6155E4}"/>
              </a:ext>
            </a:extLst>
          </p:cNvPr>
          <p:cNvSpPr txBox="1"/>
          <p:nvPr/>
        </p:nvSpPr>
        <p:spPr>
          <a:xfrm>
            <a:off x="683218" y="5420650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E64D33-4AEE-4353-9ECF-66CCEDD37A90}"/>
              </a:ext>
            </a:extLst>
          </p:cNvPr>
          <p:cNvSpPr txBox="1"/>
          <p:nvPr/>
        </p:nvSpPr>
        <p:spPr>
          <a:xfrm>
            <a:off x="-47725" y="400407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state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BC75A6-C239-4085-BE73-BAE79D250C4A}"/>
              </a:ext>
            </a:extLst>
          </p:cNvPr>
          <p:cNvSpPr txBox="1"/>
          <p:nvPr/>
        </p:nvSpPr>
        <p:spPr>
          <a:xfrm>
            <a:off x="13505" y="579219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Excited state</a:t>
            </a:r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5BEF857-B229-461C-A568-B3510B7FB0B5}"/>
              </a:ext>
            </a:extLst>
          </p:cNvPr>
          <p:cNvSpPr/>
          <p:nvPr/>
        </p:nvSpPr>
        <p:spPr>
          <a:xfrm>
            <a:off x="683218" y="2977244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19528E-E647-495B-9E8E-BCAB34708EE0}"/>
              </a:ext>
            </a:extLst>
          </p:cNvPr>
          <p:cNvCxnSpPr>
            <a:cxnSpLocks/>
          </p:cNvCxnSpPr>
          <p:nvPr/>
        </p:nvCxnSpPr>
        <p:spPr>
          <a:xfrm>
            <a:off x="1478770" y="4357178"/>
            <a:ext cx="6234874" cy="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EFFB4F7-97DD-4C34-A185-2E40CD5736F1}"/>
              </a:ext>
            </a:extLst>
          </p:cNvPr>
          <p:cNvGrpSpPr/>
          <p:nvPr/>
        </p:nvGrpSpPr>
        <p:grpSpPr>
          <a:xfrm>
            <a:off x="5514955" y="1384081"/>
            <a:ext cx="132932" cy="1523303"/>
            <a:chOff x="3941464" y="4078917"/>
            <a:chExt cx="132932" cy="1523303"/>
          </a:xfrm>
        </p:grpSpPr>
        <p:sp>
          <p:nvSpPr>
            <p:cNvPr id="26" name="화살표: 위쪽 25">
              <a:extLst>
                <a:ext uri="{FF2B5EF4-FFF2-40B4-BE49-F238E27FC236}">
                  <a16:creationId xmlns:a16="http://schemas.microsoft.com/office/drawing/2014/main" id="{0CC961BD-4EA3-4967-B8B0-0BE10D209B45}"/>
                </a:ext>
              </a:extLst>
            </p:cNvPr>
            <p:cNvSpPr/>
            <p:nvPr/>
          </p:nvSpPr>
          <p:spPr>
            <a:xfrm>
              <a:off x="3941464" y="4078917"/>
              <a:ext cx="131736" cy="13547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95B68D-266C-4E87-B73C-F092ABCDA49F}"/>
                </a:ext>
              </a:extLst>
            </p:cNvPr>
            <p:cNvSpPr/>
            <p:nvPr/>
          </p:nvSpPr>
          <p:spPr>
            <a:xfrm>
              <a:off x="3942660" y="5478233"/>
              <a:ext cx="131736" cy="1239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BF1B39-13E1-4463-B4E1-FB1C1D4827E6}"/>
              </a:ext>
            </a:extLst>
          </p:cNvPr>
          <p:cNvSpPr txBox="1"/>
          <p:nvPr/>
        </p:nvSpPr>
        <p:spPr>
          <a:xfrm>
            <a:off x="7779777" y="419601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Simulation sequence</a:t>
            </a:r>
            <a:endParaRPr lang="ko-KR" altLang="en-US" sz="1600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3E5D7F2A-1246-4CC3-B14E-CA99AF521D42}"/>
              </a:ext>
            </a:extLst>
          </p:cNvPr>
          <p:cNvSpPr/>
          <p:nvPr/>
        </p:nvSpPr>
        <p:spPr>
          <a:xfrm>
            <a:off x="412266" y="1947265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D5B041E-C747-4D9E-B01E-F6C4E6725480}"/>
              </a:ext>
            </a:extLst>
          </p:cNvPr>
          <p:cNvCxnSpPr/>
          <p:nvPr/>
        </p:nvCxnSpPr>
        <p:spPr>
          <a:xfrm>
            <a:off x="179672" y="1238674"/>
            <a:ext cx="0" cy="1862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21B069B-756C-47DA-B4F3-4C8D5956EEC9}"/>
              </a:ext>
            </a:extLst>
          </p:cNvPr>
          <p:cNvCxnSpPr/>
          <p:nvPr/>
        </p:nvCxnSpPr>
        <p:spPr>
          <a:xfrm>
            <a:off x="8900317" y="1218793"/>
            <a:ext cx="0" cy="1862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207FECC-37A4-4D6F-89E1-E5307E924844}"/>
              </a:ext>
            </a:extLst>
          </p:cNvPr>
          <p:cNvSpPr/>
          <p:nvPr/>
        </p:nvSpPr>
        <p:spPr>
          <a:xfrm>
            <a:off x="622489" y="1212270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3E2297C-2561-4F85-894A-04B351709D5B}"/>
                  </a:ext>
                </a:extLst>
              </p:cNvPr>
              <p:cNvSpPr txBox="1"/>
              <p:nvPr/>
            </p:nvSpPr>
            <p:spPr>
              <a:xfrm>
                <a:off x="347075" y="1624240"/>
                <a:ext cx="71417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3E2297C-2561-4F85-894A-04B351709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75" y="1624240"/>
                <a:ext cx="714170" cy="268150"/>
              </a:xfrm>
              <a:prstGeom prst="rect">
                <a:avLst/>
              </a:prstGeom>
              <a:blipFill>
                <a:blip r:embed="rId2"/>
                <a:stretch>
                  <a:fillRect l="-5983" r="-1709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7782FD-EC01-41B8-B9C1-A383AE1ABA6A}"/>
                  </a:ext>
                </a:extLst>
              </p:cNvPr>
              <p:cNvSpPr txBox="1"/>
              <p:nvPr/>
            </p:nvSpPr>
            <p:spPr>
              <a:xfrm>
                <a:off x="398038" y="893407"/>
                <a:ext cx="7029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7782FD-EC01-41B8-B9C1-A383AE1A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8" y="893407"/>
                <a:ext cx="702948" cy="246221"/>
              </a:xfrm>
              <a:prstGeom prst="rect">
                <a:avLst/>
              </a:prstGeom>
              <a:blipFill>
                <a:blip r:embed="rId3"/>
                <a:stretch>
                  <a:fillRect l="-5172" r="-258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5DCB4C7-ED8E-4D2F-946A-AACA3ABB7F97}"/>
                  </a:ext>
                </a:extLst>
              </p:cNvPr>
              <p:cNvSpPr txBox="1"/>
              <p:nvPr/>
            </p:nvSpPr>
            <p:spPr>
              <a:xfrm>
                <a:off x="546798" y="3078872"/>
                <a:ext cx="944681" cy="2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5DCB4C7-ED8E-4D2F-946A-AACA3ABB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98" y="3078872"/>
                <a:ext cx="944681" cy="269433"/>
              </a:xfrm>
              <a:prstGeom prst="rect">
                <a:avLst/>
              </a:prstGeom>
              <a:blipFill>
                <a:blip r:embed="rId4"/>
                <a:stretch>
                  <a:fillRect l="-3871" b="-20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AA339635-E0CA-4E0B-8398-94FB1329C0FB}"/>
              </a:ext>
            </a:extLst>
          </p:cNvPr>
          <p:cNvGrpSpPr/>
          <p:nvPr/>
        </p:nvGrpSpPr>
        <p:grpSpPr>
          <a:xfrm flipV="1">
            <a:off x="1814621" y="1343469"/>
            <a:ext cx="132932" cy="1523303"/>
            <a:chOff x="3941464" y="4078917"/>
            <a:chExt cx="132932" cy="1523303"/>
          </a:xfrm>
        </p:grpSpPr>
        <p:sp>
          <p:nvSpPr>
            <p:cNvPr id="57" name="화살표: 위쪽 56">
              <a:extLst>
                <a:ext uri="{FF2B5EF4-FFF2-40B4-BE49-F238E27FC236}">
                  <a16:creationId xmlns:a16="http://schemas.microsoft.com/office/drawing/2014/main" id="{B3E30D9C-97DD-4C2D-B2B8-714CE0458565}"/>
                </a:ext>
              </a:extLst>
            </p:cNvPr>
            <p:cNvSpPr/>
            <p:nvPr/>
          </p:nvSpPr>
          <p:spPr>
            <a:xfrm>
              <a:off x="3941464" y="4078917"/>
              <a:ext cx="131736" cy="13547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1652E19-8CBB-43FC-9C03-4F471381B0FF}"/>
                </a:ext>
              </a:extLst>
            </p:cNvPr>
            <p:cNvSpPr/>
            <p:nvPr/>
          </p:nvSpPr>
          <p:spPr>
            <a:xfrm>
              <a:off x="3942660" y="5478233"/>
              <a:ext cx="131736" cy="1239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B2AA584-B153-4BD1-8F8E-B9B760895608}"/>
              </a:ext>
            </a:extLst>
          </p:cNvPr>
          <p:cNvSpPr/>
          <p:nvPr/>
        </p:nvSpPr>
        <p:spPr>
          <a:xfrm>
            <a:off x="2055683" y="1950940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51C3FE-7EA8-4FDC-AF4B-97592CB4FD2E}"/>
                  </a:ext>
                </a:extLst>
              </p:cNvPr>
              <p:cNvSpPr txBox="1"/>
              <p:nvPr/>
            </p:nvSpPr>
            <p:spPr>
              <a:xfrm>
                <a:off x="1520778" y="949852"/>
                <a:ext cx="8472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51C3FE-7EA8-4FDC-AF4B-97592CB4F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78" y="949852"/>
                <a:ext cx="847219" cy="246221"/>
              </a:xfrm>
              <a:prstGeom prst="rect">
                <a:avLst/>
              </a:prstGeom>
              <a:blipFill>
                <a:blip r:embed="rId5"/>
                <a:stretch>
                  <a:fillRect l="-3597" r="-2158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F790C-AC74-4E08-955F-DCA9D3876877}"/>
                  </a:ext>
                </a:extLst>
              </p:cNvPr>
              <p:cNvSpPr txBox="1"/>
              <p:nvPr/>
            </p:nvSpPr>
            <p:spPr>
              <a:xfrm>
                <a:off x="2031403" y="1611870"/>
                <a:ext cx="85844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F790C-AC74-4E08-955F-DCA9D3876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03" y="1611870"/>
                <a:ext cx="858440" cy="268150"/>
              </a:xfrm>
              <a:prstGeom prst="rect">
                <a:avLst/>
              </a:prstGeom>
              <a:blipFill>
                <a:blip r:embed="rId6"/>
                <a:stretch>
                  <a:fillRect l="-3546" r="-212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98A52485-EE28-4FF1-A84B-3CBDF1933666}"/>
              </a:ext>
            </a:extLst>
          </p:cNvPr>
          <p:cNvGrpSpPr/>
          <p:nvPr/>
        </p:nvGrpSpPr>
        <p:grpSpPr>
          <a:xfrm flipV="1">
            <a:off x="3177041" y="1343469"/>
            <a:ext cx="132932" cy="1523303"/>
            <a:chOff x="3941464" y="4078917"/>
            <a:chExt cx="132932" cy="1523303"/>
          </a:xfrm>
        </p:grpSpPr>
        <p:sp>
          <p:nvSpPr>
            <p:cNvPr id="63" name="화살표: 위쪽 62">
              <a:extLst>
                <a:ext uri="{FF2B5EF4-FFF2-40B4-BE49-F238E27FC236}">
                  <a16:creationId xmlns:a16="http://schemas.microsoft.com/office/drawing/2014/main" id="{DB3BDABE-A8DC-4778-862B-8A194B6AD9C4}"/>
                </a:ext>
              </a:extLst>
            </p:cNvPr>
            <p:cNvSpPr/>
            <p:nvPr/>
          </p:nvSpPr>
          <p:spPr>
            <a:xfrm>
              <a:off x="3941464" y="4078917"/>
              <a:ext cx="131736" cy="13547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CD9F90F-2179-4F87-AD49-D5097AB36942}"/>
                </a:ext>
              </a:extLst>
            </p:cNvPr>
            <p:cNvSpPr/>
            <p:nvPr/>
          </p:nvSpPr>
          <p:spPr>
            <a:xfrm>
              <a:off x="3942660" y="5478233"/>
              <a:ext cx="131736" cy="1239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3C543F94-20C2-4480-A46B-ED2B3B9F5143}"/>
              </a:ext>
            </a:extLst>
          </p:cNvPr>
          <p:cNvSpPr/>
          <p:nvPr/>
        </p:nvSpPr>
        <p:spPr>
          <a:xfrm>
            <a:off x="3418103" y="1950940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780A7E-A95C-4277-99FF-2C47493E9158}"/>
                  </a:ext>
                </a:extLst>
              </p:cNvPr>
              <p:cNvSpPr txBox="1"/>
              <p:nvPr/>
            </p:nvSpPr>
            <p:spPr>
              <a:xfrm>
                <a:off x="2909325" y="949852"/>
                <a:ext cx="101874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780A7E-A95C-4277-99FF-2C47493E9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25" y="949852"/>
                <a:ext cx="1018740" cy="268150"/>
              </a:xfrm>
              <a:prstGeom prst="rect">
                <a:avLst/>
              </a:prstGeom>
              <a:blipFill>
                <a:blip r:embed="rId7"/>
                <a:stretch>
                  <a:fillRect l="-2994" r="-179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271A54-E057-4500-8719-B70DCF6EC3FB}"/>
                  </a:ext>
                </a:extLst>
              </p:cNvPr>
              <p:cNvSpPr txBox="1"/>
              <p:nvPr/>
            </p:nvSpPr>
            <p:spPr>
              <a:xfrm>
                <a:off x="3393823" y="1611870"/>
                <a:ext cx="1029962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271A54-E057-4500-8719-B70DCF6E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23" y="1611870"/>
                <a:ext cx="1029962" cy="268150"/>
              </a:xfrm>
              <a:prstGeom prst="rect">
                <a:avLst/>
              </a:prstGeom>
              <a:blipFill>
                <a:blip r:embed="rId8"/>
                <a:stretch>
                  <a:fillRect l="-3550" r="-118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4BBB26AA-A5F6-4275-8E3C-C87A00D58429}"/>
              </a:ext>
            </a:extLst>
          </p:cNvPr>
          <p:cNvSpPr/>
          <p:nvPr/>
        </p:nvSpPr>
        <p:spPr>
          <a:xfrm>
            <a:off x="4536516" y="1975551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A3FECB-27FC-4C6D-8998-5B54BB3F42DF}"/>
                  </a:ext>
                </a:extLst>
              </p:cNvPr>
              <p:cNvSpPr txBox="1"/>
              <p:nvPr/>
            </p:nvSpPr>
            <p:spPr>
              <a:xfrm>
                <a:off x="4512236" y="1636481"/>
                <a:ext cx="92737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A3FECB-27FC-4C6D-8998-5B54BB3F4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36" y="1636481"/>
                <a:ext cx="927370" cy="268150"/>
              </a:xfrm>
              <a:prstGeom prst="rect">
                <a:avLst/>
              </a:prstGeom>
              <a:blipFill>
                <a:blip r:embed="rId9"/>
                <a:stretch>
                  <a:fillRect l="-3289" r="-1974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23AC98-62E6-4AE0-8AE3-04CEAD11E269}"/>
                  </a:ext>
                </a:extLst>
              </p:cNvPr>
              <p:cNvSpPr txBox="1"/>
              <p:nvPr/>
            </p:nvSpPr>
            <p:spPr>
              <a:xfrm>
                <a:off x="5012310" y="3097081"/>
                <a:ext cx="9161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23AC98-62E6-4AE0-8AE3-04CEAD11E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10" y="3097081"/>
                <a:ext cx="916148" cy="246221"/>
              </a:xfrm>
              <a:prstGeom prst="rect">
                <a:avLst/>
              </a:prstGeom>
              <a:blipFill>
                <a:blip r:embed="rId10"/>
                <a:stretch>
                  <a:fillRect l="-3311" r="-1987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D86C25E6-8BED-402E-953F-B93B4E48798C}"/>
              </a:ext>
            </a:extLst>
          </p:cNvPr>
          <p:cNvGrpSpPr/>
          <p:nvPr/>
        </p:nvGrpSpPr>
        <p:grpSpPr>
          <a:xfrm>
            <a:off x="6510735" y="1392790"/>
            <a:ext cx="132932" cy="1523303"/>
            <a:chOff x="3941464" y="4078917"/>
            <a:chExt cx="132932" cy="1523303"/>
          </a:xfrm>
        </p:grpSpPr>
        <p:sp>
          <p:nvSpPr>
            <p:cNvPr id="73" name="화살표: 위쪽 72">
              <a:extLst>
                <a:ext uri="{FF2B5EF4-FFF2-40B4-BE49-F238E27FC236}">
                  <a16:creationId xmlns:a16="http://schemas.microsoft.com/office/drawing/2014/main" id="{0771D53E-DDD6-4256-9D8F-2223AF6674B3}"/>
                </a:ext>
              </a:extLst>
            </p:cNvPr>
            <p:cNvSpPr/>
            <p:nvPr/>
          </p:nvSpPr>
          <p:spPr>
            <a:xfrm>
              <a:off x="3941464" y="4078917"/>
              <a:ext cx="131736" cy="13547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B3C2770-6805-4B50-B5F6-0FC82CD8527B}"/>
                </a:ext>
              </a:extLst>
            </p:cNvPr>
            <p:cNvSpPr/>
            <p:nvPr/>
          </p:nvSpPr>
          <p:spPr>
            <a:xfrm>
              <a:off x="3942660" y="5478233"/>
              <a:ext cx="131736" cy="1239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B1B573-6A07-418E-B9CC-079C9628A60B}"/>
                  </a:ext>
                </a:extLst>
              </p:cNvPr>
              <p:cNvSpPr txBox="1"/>
              <p:nvPr/>
            </p:nvSpPr>
            <p:spPr>
              <a:xfrm>
                <a:off x="6003796" y="3104397"/>
                <a:ext cx="108767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B1B573-6A07-418E-B9CC-079C9628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96" y="3104397"/>
                <a:ext cx="1087670" cy="268150"/>
              </a:xfrm>
              <a:prstGeom prst="rect">
                <a:avLst/>
              </a:prstGeom>
              <a:blipFill>
                <a:blip r:embed="rId11"/>
                <a:stretch>
                  <a:fillRect l="-3371" r="-1685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3C9BF8F8-2C50-4C99-B24D-BBB4D30CDA1C}"/>
              </a:ext>
            </a:extLst>
          </p:cNvPr>
          <p:cNvSpPr/>
          <p:nvPr/>
        </p:nvSpPr>
        <p:spPr>
          <a:xfrm>
            <a:off x="7303267" y="1673692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E41723E-6B55-49A6-8F38-2AA1BFFE4A78}"/>
                  </a:ext>
                </a:extLst>
              </p:cNvPr>
              <p:cNvSpPr txBox="1"/>
              <p:nvPr/>
            </p:nvSpPr>
            <p:spPr>
              <a:xfrm>
                <a:off x="7238076" y="1350667"/>
                <a:ext cx="71417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E41723E-6B55-49A6-8F38-2AA1BFFE4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76" y="1350667"/>
                <a:ext cx="714170" cy="268150"/>
              </a:xfrm>
              <a:prstGeom prst="rect">
                <a:avLst/>
              </a:prstGeom>
              <a:blipFill>
                <a:blip r:embed="rId12"/>
                <a:stretch>
                  <a:fillRect l="-5085" r="-169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8D3EE622-DEDF-4EBD-AFBC-F96EBDED39A3}"/>
              </a:ext>
            </a:extLst>
          </p:cNvPr>
          <p:cNvSpPr/>
          <p:nvPr/>
        </p:nvSpPr>
        <p:spPr>
          <a:xfrm>
            <a:off x="7491026" y="1192524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F39B82-0AA7-40AC-A7B5-ECADE72E9DD3}"/>
                  </a:ext>
                </a:extLst>
              </p:cNvPr>
              <p:cNvSpPr txBox="1"/>
              <p:nvPr/>
            </p:nvSpPr>
            <p:spPr>
              <a:xfrm>
                <a:off x="7266575" y="873661"/>
                <a:ext cx="7029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F39B82-0AA7-40AC-A7B5-ECADE72E9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75" y="873661"/>
                <a:ext cx="702948" cy="246221"/>
              </a:xfrm>
              <a:prstGeom prst="rect">
                <a:avLst/>
              </a:prstGeom>
              <a:blipFill>
                <a:blip r:embed="rId13"/>
                <a:stretch>
                  <a:fillRect l="-5217" r="-3478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6FCB7803-85F0-4F20-BA8B-7E96589838CA}"/>
              </a:ext>
            </a:extLst>
          </p:cNvPr>
          <p:cNvSpPr/>
          <p:nvPr/>
        </p:nvSpPr>
        <p:spPr>
          <a:xfrm>
            <a:off x="7512236" y="2981926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64C3D16-2162-42CE-A60B-50B49C77AE18}"/>
                  </a:ext>
                </a:extLst>
              </p:cNvPr>
              <p:cNvSpPr txBox="1"/>
              <p:nvPr/>
            </p:nvSpPr>
            <p:spPr>
              <a:xfrm>
                <a:off x="7123273" y="3100972"/>
                <a:ext cx="989565" cy="2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64C3D16-2162-42CE-A60B-50B49C77A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273" y="3100972"/>
                <a:ext cx="989565" cy="269433"/>
              </a:xfrm>
              <a:prstGeom prst="rect">
                <a:avLst/>
              </a:prstGeom>
              <a:blipFill>
                <a:blip r:embed="rId14"/>
                <a:stretch>
                  <a:fillRect l="-3704" b="-20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DB4435B0-5403-4DF0-96F4-A3D6A45D63F9}"/>
              </a:ext>
            </a:extLst>
          </p:cNvPr>
          <p:cNvSpPr/>
          <p:nvPr/>
        </p:nvSpPr>
        <p:spPr>
          <a:xfrm flipH="1">
            <a:off x="8109817" y="2454409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87A87-2545-4D8F-920A-6CE93EC98553}"/>
                  </a:ext>
                </a:extLst>
              </p:cNvPr>
              <p:cNvSpPr txBox="1"/>
              <p:nvPr/>
            </p:nvSpPr>
            <p:spPr>
              <a:xfrm>
                <a:off x="8017150" y="2060203"/>
                <a:ext cx="784702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87A87-2545-4D8F-920A-6CE93EC98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150" y="2060203"/>
                <a:ext cx="784702" cy="268150"/>
              </a:xfrm>
              <a:prstGeom prst="rect">
                <a:avLst/>
              </a:prstGeom>
              <a:blipFill>
                <a:blip r:embed="rId15"/>
                <a:stretch>
                  <a:fillRect l="-3876" r="-232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71657F5E-48BF-4F43-BA3A-6573D429B4AE}"/>
              </a:ext>
            </a:extLst>
          </p:cNvPr>
          <p:cNvSpPr/>
          <p:nvPr/>
        </p:nvSpPr>
        <p:spPr>
          <a:xfrm>
            <a:off x="9111901" y="2454980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CA8801F-6D7F-4821-A510-79819B2A2BD2}"/>
                  </a:ext>
                </a:extLst>
              </p:cNvPr>
              <p:cNvSpPr txBox="1"/>
              <p:nvPr/>
            </p:nvSpPr>
            <p:spPr>
              <a:xfrm>
                <a:off x="9012881" y="2104008"/>
                <a:ext cx="919354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CA8801F-6D7F-4821-A510-79819B2A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81" y="2104008"/>
                <a:ext cx="919354" cy="268150"/>
              </a:xfrm>
              <a:prstGeom prst="rect">
                <a:avLst/>
              </a:prstGeom>
              <a:blipFill>
                <a:blip r:embed="rId16"/>
                <a:stretch>
                  <a:fillRect l="-3311" r="-198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A798F7-06E2-4A66-99FE-1922B1DF48B7}"/>
              </a:ext>
            </a:extLst>
          </p:cNvPr>
          <p:cNvCxnSpPr>
            <a:cxnSpLocks/>
          </p:cNvCxnSpPr>
          <p:nvPr/>
        </p:nvCxnSpPr>
        <p:spPr>
          <a:xfrm>
            <a:off x="1416302" y="873661"/>
            <a:ext cx="0" cy="300663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78CB75-D700-48E4-9B5B-4AD9EE05D96C}"/>
              </a:ext>
            </a:extLst>
          </p:cNvPr>
          <p:cNvCxnSpPr>
            <a:cxnSpLocks/>
          </p:cNvCxnSpPr>
          <p:nvPr/>
        </p:nvCxnSpPr>
        <p:spPr>
          <a:xfrm>
            <a:off x="2866491" y="873661"/>
            <a:ext cx="0" cy="300663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FAF6BE-5811-4DA3-A809-B4027FC8BF44}"/>
              </a:ext>
            </a:extLst>
          </p:cNvPr>
          <p:cNvCxnSpPr>
            <a:cxnSpLocks/>
          </p:cNvCxnSpPr>
          <p:nvPr/>
        </p:nvCxnSpPr>
        <p:spPr>
          <a:xfrm>
            <a:off x="8018938" y="873661"/>
            <a:ext cx="0" cy="300663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BDA990F-AE50-4A6A-81E7-F704CE0FC4B0}"/>
              </a:ext>
            </a:extLst>
          </p:cNvPr>
          <p:cNvCxnSpPr>
            <a:cxnSpLocks/>
          </p:cNvCxnSpPr>
          <p:nvPr/>
        </p:nvCxnSpPr>
        <p:spPr>
          <a:xfrm flipH="1">
            <a:off x="7101550" y="893407"/>
            <a:ext cx="13265" cy="298689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7BDA38B-D5C2-44C5-941E-68CC4C93900E}"/>
              </a:ext>
            </a:extLst>
          </p:cNvPr>
          <p:cNvCxnSpPr>
            <a:cxnSpLocks/>
          </p:cNvCxnSpPr>
          <p:nvPr/>
        </p:nvCxnSpPr>
        <p:spPr>
          <a:xfrm>
            <a:off x="5925480" y="873661"/>
            <a:ext cx="0" cy="300663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D972041-15BF-45ED-A3FC-C65EF7E79020}"/>
              </a:ext>
            </a:extLst>
          </p:cNvPr>
          <p:cNvCxnSpPr>
            <a:cxnSpLocks/>
          </p:cNvCxnSpPr>
          <p:nvPr/>
        </p:nvCxnSpPr>
        <p:spPr>
          <a:xfrm>
            <a:off x="4407744" y="873661"/>
            <a:ext cx="0" cy="300663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E14B29-8374-4BD1-A152-E6A63875F773}"/>
              </a:ext>
            </a:extLst>
          </p:cNvPr>
          <p:cNvSpPr txBox="1"/>
          <p:nvPr/>
        </p:nvSpPr>
        <p:spPr>
          <a:xfrm>
            <a:off x="292441" y="3501711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Initial</a:t>
            </a:r>
          </a:p>
          <a:p>
            <a:pPr algn="ctr"/>
            <a:r>
              <a:rPr lang="en-US" altLang="ko-KR" sz="1600" dirty="0"/>
              <a:t>condition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79460C-B604-45F7-9568-18E2A191C0A0}"/>
              </a:ext>
            </a:extLst>
          </p:cNvPr>
          <p:cNvSpPr txBox="1"/>
          <p:nvPr/>
        </p:nvSpPr>
        <p:spPr>
          <a:xfrm>
            <a:off x="1581674" y="349894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Stimulated</a:t>
            </a:r>
          </a:p>
          <a:p>
            <a:pPr algn="ctr"/>
            <a:r>
              <a:rPr lang="en-US" altLang="ko-KR" sz="1600" dirty="0"/>
              <a:t>emission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318A2-1D76-42AB-97EA-D9F78572EBCC}"/>
              </a:ext>
            </a:extLst>
          </p:cNvPr>
          <p:cNvSpPr txBox="1"/>
          <p:nvPr/>
        </p:nvSpPr>
        <p:spPr>
          <a:xfrm>
            <a:off x="2982447" y="3498949"/>
            <a:ext cx="136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Spontaneous</a:t>
            </a:r>
          </a:p>
          <a:p>
            <a:pPr algn="ctr"/>
            <a:r>
              <a:rPr lang="en-US" altLang="ko-KR" sz="1600" dirty="0"/>
              <a:t>emission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5077B-1B4A-4505-9ACC-10853F5C9901}"/>
              </a:ext>
            </a:extLst>
          </p:cNvPr>
          <p:cNvSpPr txBox="1"/>
          <p:nvPr/>
        </p:nvSpPr>
        <p:spPr>
          <a:xfrm>
            <a:off x="4564330" y="349894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Stimulated</a:t>
            </a:r>
          </a:p>
          <a:p>
            <a:pPr algn="ctr"/>
            <a:r>
              <a:rPr lang="en-US" altLang="ko-KR" sz="1600" dirty="0"/>
              <a:t>absorption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4B239-EC60-49B0-BBE6-04353ECFF7AF}"/>
              </a:ext>
            </a:extLst>
          </p:cNvPr>
          <p:cNvSpPr txBox="1"/>
          <p:nvPr/>
        </p:nvSpPr>
        <p:spPr>
          <a:xfrm>
            <a:off x="6062646" y="3498949"/>
            <a:ext cx="97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Pumping</a:t>
            </a:r>
          </a:p>
          <a:p>
            <a:pPr algn="ctr"/>
            <a:r>
              <a:rPr lang="en-US" altLang="ko-KR" sz="1600" dirty="0"/>
              <a:t>gain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BF9A2-85D9-4822-958A-C0A540A9169A}"/>
              </a:ext>
            </a:extLst>
          </p:cNvPr>
          <p:cNvSpPr txBox="1"/>
          <p:nvPr/>
        </p:nvSpPr>
        <p:spPr>
          <a:xfrm>
            <a:off x="7083555" y="3498949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Final</a:t>
            </a:r>
          </a:p>
          <a:p>
            <a:pPr algn="ctr"/>
            <a:r>
              <a:rPr lang="en-US" altLang="ko-KR" sz="1600" dirty="0"/>
              <a:t>condition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5BC72A-C626-4D9C-A8CC-FD3FD48A6B65}"/>
                  </a:ext>
                </a:extLst>
              </p:cNvPr>
              <p:cNvSpPr txBox="1"/>
              <p:nvPr/>
            </p:nvSpPr>
            <p:spPr>
              <a:xfrm>
                <a:off x="8225935" y="3498949"/>
                <a:ext cx="1293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Reflection &amp;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selction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5BC72A-C626-4D9C-A8CC-FD3FD48A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35" y="3498949"/>
                <a:ext cx="1293944" cy="584775"/>
              </a:xfrm>
              <a:prstGeom prst="rect">
                <a:avLst/>
              </a:prstGeom>
              <a:blipFill>
                <a:blip r:embed="rId17"/>
                <a:stretch>
                  <a:fillRect l="-1878" t="-2083" r="-1878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BFA492D6-A180-46BC-A181-D8AADE1355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091" y="961777"/>
            <a:ext cx="304293" cy="2131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0E0C068D-F1C2-4EA0-8EBF-2987466FE9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28719" y="3435818"/>
            <a:ext cx="978469" cy="2645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98FF70-9976-4FEE-B0A9-20CC9B0620C6}"/>
                  </a:ext>
                </a:extLst>
              </p:cNvPr>
              <p:cNvSpPr txBox="1"/>
              <p:nvPr/>
            </p:nvSpPr>
            <p:spPr>
              <a:xfrm>
                <a:off x="1814621" y="4609507"/>
                <a:ext cx="7624588" cy="1813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그림에 정의된 전자의 개수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ko-KR" altLang="en-US" sz="1600" dirty="0"/>
                  <a:t> 와 광자의 개수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는 다음과 같은 관계를 가진다</a:t>
                </a:r>
                <a:r>
                  <a:rPr lang="en-US" altLang="ko-KR" sz="1600" dirty="0"/>
                  <a:t>.</a:t>
                </a:r>
              </a:p>
              <a:p>
                <a:pPr algn="ctr"/>
                <a:r>
                  <a:rPr lang="en-US" altLang="ko-KR" sz="1600" dirty="0"/>
                  <a:t>(</a:t>
                </a:r>
                <a:r>
                  <a:rPr lang="ko-KR" altLang="en-US" sz="1600" dirty="0"/>
                  <a:t>붉은 색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개수 감소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파란 색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개수 증가</a:t>
                </a:r>
                <a:r>
                  <a:rPr lang="en-US" altLang="ko-KR" sz="1600" dirty="0"/>
                  <a:t>)</a:t>
                </a:r>
                <a:endParaRPr lang="en-US" altLang="ko-KR" sz="105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sti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spon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abs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 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    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98FF70-9976-4FEE-B0A9-20CC9B06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621" y="4609507"/>
                <a:ext cx="7624588" cy="1813382"/>
              </a:xfrm>
              <a:prstGeom prst="rect">
                <a:avLst/>
              </a:prstGeom>
              <a:blipFill>
                <a:blip r:embed="rId18"/>
                <a:stretch>
                  <a:fillRect l="-480" t="-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09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F75C9-2807-450E-AF2A-BA062FFD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64215"/>
            <a:ext cx="5616624" cy="418721"/>
          </a:xfrm>
        </p:spPr>
        <p:txBody>
          <a:bodyPr/>
          <a:lstStyle/>
          <a:p>
            <a:r>
              <a:rPr lang="en-US" altLang="ko-KR" dirty="0"/>
              <a:t>Simulation concept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3AE7F-5D7E-4729-AA15-E1ED5B243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5D5124-73FD-4244-A70D-634DE4EED62D}"/>
              </a:ext>
            </a:extLst>
          </p:cNvPr>
          <p:cNvCxnSpPr>
            <a:cxnSpLocks/>
          </p:cNvCxnSpPr>
          <p:nvPr/>
        </p:nvCxnSpPr>
        <p:spPr>
          <a:xfrm>
            <a:off x="949002" y="3267060"/>
            <a:ext cx="24974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1F8C1E-04D8-482A-BA90-D61F98D27364}"/>
              </a:ext>
            </a:extLst>
          </p:cNvPr>
          <p:cNvCxnSpPr>
            <a:cxnSpLocks/>
          </p:cNvCxnSpPr>
          <p:nvPr/>
        </p:nvCxnSpPr>
        <p:spPr>
          <a:xfrm>
            <a:off x="949002" y="1491852"/>
            <a:ext cx="24974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727CDC93-8A48-4F9F-8B68-C7E74D757F12}"/>
              </a:ext>
            </a:extLst>
          </p:cNvPr>
          <p:cNvSpPr/>
          <p:nvPr/>
        </p:nvSpPr>
        <p:spPr>
          <a:xfrm>
            <a:off x="281682" y="3748039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D34C8-D402-4936-B500-2AEAEDF00246}"/>
              </a:ext>
            </a:extLst>
          </p:cNvPr>
          <p:cNvSpPr txBox="1"/>
          <p:nvPr/>
        </p:nvSpPr>
        <p:spPr>
          <a:xfrm>
            <a:off x="682000" y="3625367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D1767E4-1BC8-47A2-9695-53869D1BF3CE}"/>
              </a:ext>
            </a:extLst>
          </p:cNvPr>
          <p:cNvSpPr/>
          <p:nvPr/>
        </p:nvSpPr>
        <p:spPr>
          <a:xfrm>
            <a:off x="61814" y="4043986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4E3511-4CB9-4952-BFDC-101C5E6155E4}"/>
              </a:ext>
            </a:extLst>
          </p:cNvPr>
          <p:cNvSpPr txBox="1"/>
          <p:nvPr/>
        </p:nvSpPr>
        <p:spPr>
          <a:xfrm>
            <a:off x="676086" y="4043986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E64D33-4AEE-4353-9ECF-66CCEDD37A90}"/>
              </a:ext>
            </a:extLst>
          </p:cNvPr>
          <p:cNvSpPr txBox="1"/>
          <p:nvPr/>
        </p:nvSpPr>
        <p:spPr>
          <a:xfrm>
            <a:off x="627022" y="2932748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Ground state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BC75A6-C239-4085-BE73-BAE79D250C4A}"/>
              </a:ext>
            </a:extLst>
          </p:cNvPr>
          <p:cNvSpPr txBox="1"/>
          <p:nvPr/>
        </p:nvSpPr>
        <p:spPr>
          <a:xfrm>
            <a:off x="627022" y="1505197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Excited state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21B069B-756C-47DA-B4F3-4C8D5956EEC9}"/>
              </a:ext>
            </a:extLst>
          </p:cNvPr>
          <p:cNvCxnSpPr/>
          <p:nvPr/>
        </p:nvCxnSpPr>
        <p:spPr>
          <a:xfrm>
            <a:off x="3622681" y="1446614"/>
            <a:ext cx="0" cy="1862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3C9BF8F8-2C50-4C99-B24D-BBB4D30CDA1C}"/>
              </a:ext>
            </a:extLst>
          </p:cNvPr>
          <p:cNvSpPr/>
          <p:nvPr/>
        </p:nvSpPr>
        <p:spPr>
          <a:xfrm>
            <a:off x="1790498" y="1901513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E41723E-6B55-49A6-8F38-2AA1BFFE4A78}"/>
                  </a:ext>
                </a:extLst>
              </p:cNvPr>
              <p:cNvSpPr txBox="1"/>
              <p:nvPr/>
            </p:nvSpPr>
            <p:spPr>
              <a:xfrm>
                <a:off x="1725307" y="1578488"/>
                <a:ext cx="71417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E41723E-6B55-49A6-8F38-2AA1BFFE4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07" y="1578488"/>
                <a:ext cx="714170" cy="268150"/>
              </a:xfrm>
              <a:prstGeom prst="rect">
                <a:avLst/>
              </a:prstGeom>
              <a:blipFill>
                <a:blip r:embed="rId2"/>
                <a:stretch>
                  <a:fillRect l="-5128" r="-2564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8D3EE622-DEDF-4EBD-AFBC-F96EBDED39A3}"/>
              </a:ext>
            </a:extLst>
          </p:cNvPr>
          <p:cNvSpPr/>
          <p:nvPr/>
        </p:nvSpPr>
        <p:spPr>
          <a:xfrm>
            <a:off x="1978257" y="1420345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F39B82-0AA7-40AC-A7B5-ECADE72E9DD3}"/>
                  </a:ext>
                </a:extLst>
              </p:cNvPr>
              <p:cNvSpPr txBox="1"/>
              <p:nvPr/>
            </p:nvSpPr>
            <p:spPr>
              <a:xfrm>
                <a:off x="1753806" y="1101482"/>
                <a:ext cx="7029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F39B82-0AA7-40AC-A7B5-ECADE72E9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06" y="1101482"/>
                <a:ext cx="702948" cy="246221"/>
              </a:xfrm>
              <a:prstGeom prst="rect">
                <a:avLst/>
              </a:prstGeom>
              <a:blipFill>
                <a:blip r:embed="rId3"/>
                <a:stretch>
                  <a:fillRect l="-6087" r="-260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6FCB7803-85F0-4F20-BA8B-7E96589838CA}"/>
              </a:ext>
            </a:extLst>
          </p:cNvPr>
          <p:cNvSpPr/>
          <p:nvPr/>
        </p:nvSpPr>
        <p:spPr>
          <a:xfrm>
            <a:off x="1999467" y="3209747"/>
            <a:ext cx="131736" cy="1239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64C3D16-2162-42CE-A60B-50B49C77AE18}"/>
                  </a:ext>
                </a:extLst>
              </p:cNvPr>
              <p:cNvSpPr txBox="1"/>
              <p:nvPr/>
            </p:nvSpPr>
            <p:spPr>
              <a:xfrm>
                <a:off x="1610504" y="3328793"/>
                <a:ext cx="989565" cy="2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ground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64C3D16-2162-42CE-A60B-50B49C77A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504" y="3328793"/>
                <a:ext cx="989565" cy="269433"/>
              </a:xfrm>
              <a:prstGeom prst="rect">
                <a:avLst/>
              </a:prstGeom>
              <a:blipFill>
                <a:blip r:embed="rId4"/>
                <a:stretch>
                  <a:fillRect l="-6748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DB4435B0-5403-4DF0-96F4-A3D6A45D63F9}"/>
              </a:ext>
            </a:extLst>
          </p:cNvPr>
          <p:cNvSpPr/>
          <p:nvPr/>
        </p:nvSpPr>
        <p:spPr>
          <a:xfrm flipH="1">
            <a:off x="2832181" y="2682230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87A87-2545-4D8F-920A-6CE93EC98553}"/>
                  </a:ext>
                </a:extLst>
              </p:cNvPr>
              <p:cNvSpPr txBox="1"/>
              <p:nvPr/>
            </p:nvSpPr>
            <p:spPr>
              <a:xfrm>
                <a:off x="2783669" y="2336651"/>
                <a:ext cx="784702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87A87-2545-4D8F-920A-6CE93EC98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69" y="2336651"/>
                <a:ext cx="784702" cy="268150"/>
              </a:xfrm>
              <a:prstGeom prst="rect">
                <a:avLst/>
              </a:prstGeom>
              <a:blipFill>
                <a:blip r:embed="rId5"/>
                <a:stretch>
                  <a:fillRect l="-4688" r="-2344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71657F5E-48BF-4F43-BA3A-6573D429B4AE}"/>
              </a:ext>
            </a:extLst>
          </p:cNvPr>
          <p:cNvSpPr/>
          <p:nvPr/>
        </p:nvSpPr>
        <p:spPr>
          <a:xfrm>
            <a:off x="3834265" y="2682801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CA8801F-6D7F-4821-A510-79819B2A2BD2}"/>
                  </a:ext>
                </a:extLst>
              </p:cNvPr>
              <p:cNvSpPr txBox="1"/>
              <p:nvPr/>
            </p:nvSpPr>
            <p:spPr>
              <a:xfrm>
                <a:off x="3706366" y="2357104"/>
                <a:ext cx="919354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CA8801F-6D7F-4821-A510-79819B2A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366" y="2357104"/>
                <a:ext cx="919354" cy="268150"/>
              </a:xfrm>
              <a:prstGeom prst="rect">
                <a:avLst/>
              </a:prstGeom>
              <a:blipFill>
                <a:blip r:embed="rId6"/>
                <a:stretch>
                  <a:fillRect l="-6623" r="-463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FAF6BE-5811-4DA3-A809-B4027FC8BF44}"/>
              </a:ext>
            </a:extLst>
          </p:cNvPr>
          <p:cNvCxnSpPr>
            <a:cxnSpLocks/>
          </p:cNvCxnSpPr>
          <p:nvPr/>
        </p:nvCxnSpPr>
        <p:spPr>
          <a:xfrm>
            <a:off x="2645508" y="1101482"/>
            <a:ext cx="0" cy="249674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ED4421-BBFA-4D21-8150-B5A51B8E90BA}"/>
              </a:ext>
            </a:extLst>
          </p:cNvPr>
          <p:cNvSpPr txBox="1"/>
          <p:nvPr/>
        </p:nvSpPr>
        <p:spPr>
          <a:xfrm>
            <a:off x="571880" y="589819"/>
            <a:ext cx="83177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Facet (</a:t>
            </a:r>
            <a:r>
              <a:rPr lang="ko-KR" altLang="en-US" dirty="0"/>
              <a:t>녹색 실선</a:t>
            </a:r>
            <a:r>
              <a:rPr lang="en-US" altLang="ko-KR" dirty="0"/>
              <a:t>)</a:t>
            </a:r>
            <a:r>
              <a:rPr lang="ko-KR" altLang="en-US" dirty="0"/>
              <a:t>에서 반사 및 투과 될 때</a:t>
            </a:r>
            <a:r>
              <a:rPr lang="en-US" altLang="ko-KR" dirty="0"/>
              <a:t>, cavity mode</a:t>
            </a:r>
            <a:r>
              <a:rPr lang="ko-KR" altLang="en-US" dirty="0"/>
              <a:t>에 맞는 파장만 살아남음</a:t>
            </a:r>
            <a:endParaRPr lang="en-US" altLang="ko-KR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281E668-D675-457D-8E26-819A2A4C4902}"/>
              </a:ext>
            </a:extLst>
          </p:cNvPr>
          <p:cNvCxnSpPr/>
          <p:nvPr/>
        </p:nvCxnSpPr>
        <p:spPr>
          <a:xfrm>
            <a:off x="6612631" y="1487726"/>
            <a:ext cx="0" cy="1862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6BD9B9D7-7A7C-43F4-AC2A-489BE34910F0}"/>
              </a:ext>
            </a:extLst>
          </p:cNvPr>
          <p:cNvSpPr/>
          <p:nvPr/>
        </p:nvSpPr>
        <p:spPr>
          <a:xfrm flipH="1">
            <a:off x="5520675" y="1928291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43BC8F0-DBC0-4102-88DF-DB643DFCBA84}"/>
                  </a:ext>
                </a:extLst>
              </p:cNvPr>
              <p:cNvSpPr txBox="1"/>
              <p:nvPr/>
            </p:nvSpPr>
            <p:spPr>
              <a:xfrm>
                <a:off x="5388208" y="1574124"/>
                <a:ext cx="93859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43BC8F0-DBC0-4102-88DF-DB643DFCB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08" y="1574124"/>
                <a:ext cx="938590" cy="268150"/>
              </a:xfrm>
              <a:prstGeom prst="rect">
                <a:avLst/>
              </a:prstGeom>
              <a:blipFill>
                <a:blip r:embed="rId7"/>
                <a:stretch>
                  <a:fillRect l="-7792" r="-1039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F3C4F5F9-33D0-402F-8EB2-4ED5B980279F}"/>
              </a:ext>
            </a:extLst>
          </p:cNvPr>
          <p:cNvSpPr/>
          <p:nvPr/>
        </p:nvSpPr>
        <p:spPr>
          <a:xfrm>
            <a:off x="6735033" y="1928862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D149656-CAF9-48AF-B61F-B30B7725260D}"/>
                  </a:ext>
                </a:extLst>
              </p:cNvPr>
              <p:cNvSpPr txBox="1"/>
              <p:nvPr/>
            </p:nvSpPr>
            <p:spPr>
              <a:xfrm>
                <a:off x="6683334" y="1603165"/>
                <a:ext cx="1110112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D149656-CAF9-48AF-B61F-B30B77252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334" y="1603165"/>
                <a:ext cx="1110112" cy="268150"/>
              </a:xfrm>
              <a:prstGeom prst="rect">
                <a:avLst/>
              </a:prstGeom>
              <a:blipFill>
                <a:blip r:embed="rId8"/>
                <a:stretch>
                  <a:fillRect l="-6044" r="-9341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B23A68B-254C-4DC5-ADDA-EE5F0A64BE54}"/>
              </a:ext>
            </a:extLst>
          </p:cNvPr>
          <p:cNvCxnSpPr/>
          <p:nvPr/>
        </p:nvCxnSpPr>
        <p:spPr>
          <a:xfrm>
            <a:off x="8470823" y="1446614"/>
            <a:ext cx="0" cy="1862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A95D3B43-9CCD-4E82-9240-8238AE1751BE}"/>
              </a:ext>
            </a:extLst>
          </p:cNvPr>
          <p:cNvSpPr/>
          <p:nvPr/>
        </p:nvSpPr>
        <p:spPr>
          <a:xfrm flipH="1">
            <a:off x="7691483" y="2572936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C0CF225-0994-4AC0-8A08-38FD2A02BB6F}"/>
                  </a:ext>
                </a:extLst>
              </p:cNvPr>
              <p:cNvSpPr txBox="1"/>
              <p:nvPr/>
            </p:nvSpPr>
            <p:spPr>
              <a:xfrm>
                <a:off x="7524537" y="2233411"/>
                <a:ext cx="962636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C0CF225-0994-4AC0-8A08-38FD2A02B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537" y="2233411"/>
                <a:ext cx="962636" cy="268150"/>
              </a:xfrm>
              <a:prstGeom prst="rect">
                <a:avLst/>
              </a:prstGeom>
              <a:blipFill>
                <a:blip r:embed="rId9"/>
                <a:stretch>
                  <a:fillRect l="-6962" r="-10759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D0A30B42-2159-4150-8B2D-71D9DD2A4772}"/>
              </a:ext>
            </a:extLst>
          </p:cNvPr>
          <p:cNvSpPr/>
          <p:nvPr/>
        </p:nvSpPr>
        <p:spPr>
          <a:xfrm>
            <a:off x="8693567" y="2573507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24CC366-CECE-4EC9-8C68-E75FFD334BEB}"/>
                  </a:ext>
                </a:extLst>
              </p:cNvPr>
              <p:cNvSpPr txBox="1"/>
              <p:nvPr/>
            </p:nvSpPr>
            <p:spPr>
              <a:xfrm>
                <a:off x="8641868" y="2247810"/>
                <a:ext cx="919354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24CC366-CECE-4EC9-8C68-E75FFD334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868" y="2247810"/>
                <a:ext cx="919354" cy="268150"/>
              </a:xfrm>
              <a:prstGeom prst="rect">
                <a:avLst/>
              </a:prstGeom>
              <a:blipFill>
                <a:blip r:embed="rId10"/>
                <a:stretch>
                  <a:fillRect l="-7333" r="-5333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46064ACA-D70B-4964-B3A8-4B46B243C396}"/>
              </a:ext>
            </a:extLst>
          </p:cNvPr>
          <p:cNvSpPr/>
          <p:nvPr/>
        </p:nvSpPr>
        <p:spPr>
          <a:xfrm flipH="1">
            <a:off x="5570976" y="2911819"/>
            <a:ext cx="614272" cy="264402"/>
          </a:xfrm>
          <a:custGeom>
            <a:avLst/>
            <a:gdLst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57349 w 748937"/>
              <a:gd name="connsiteY9" fmla="*/ 244379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48937"/>
              <a:gd name="connsiteY0" fmla="*/ 174711 h 366419"/>
              <a:gd name="connsiteX1" fmla="*/ 156754 w 748937"/>
              <a:gd name="connsiteY1" fmla="*/ 183419 h 366419"/>
              <a:gd name="connsiteX2" fmla="*/ 209006 w 748937"/>
              <a:gd name="connsiteY2" fmla="*/ 61499 h 366419"/>
              <a:gd name="connsiteX3" fmla="*/ 243840 w 748937"/>
              <a:gd name="connsiteY3" fmla="*/ 279214 h 366419"/>
              <a:gd name="connsiteX4" fmla="*/ 322217 w 748937"/>
              <a:gd name="connsiteY4" fmla="*/ 539 h 366419"/>
              <a:gd name="connsiteX5" fmla="*/ 348343 w 748937"/>
              <a:gd name="connsiteY5" fmla="*/ 366299 h 366419"/>
              <a:gd name="connsiteX6" fmla="*/ 400594 w 748937"/>
              <a:gd name="connsiteY6" fmla="*/ 44082 h 366419"/>
              <a:gd name="connsiteX7" fmla="*/ 461554 w 748937"/>
              <a:gd name="connsiteY7" fmla="*/ 331465 h 366419"/>
              <a:gd name="connsiteX8" fmla="*/ 496389 w 748937"/>
              <a:gd name="connsiteY8" fmla="*/ 113751 h 366419"/>
              <a:gd name="connsiteX9" fmla="*/ 574018 w 748937"/>
              <a:gd name="connsiteY9" fmla="*/ 199135 h 366419"/>
              <a:gd name="connsiteX10" fmla="*/ 748937 w 748937"/>
              <a:gd name="connsiteY10" fmla="*/ 209545 h 366419"/>
              <a:gd name="connsiteX11" fmla="*/ 748937 w 748937"/>
              <a:gd name="connsiteY11" fmla="*/ 209545 h 366419"/>
              <a:gd name="connsiteX0" fmla="*/ 0 w 758694"/>
              <a:gd name="connsiteY0" fmla="*/ 174711 h 366419"/>
              <a:gd name="connsiteX1" fmla="*/ 156754 w 758694"/>
              <a:gd name="connsiteY1" fmla="*/ 183419 h 366419"/>
              <a:gd name="connsiteX2" fmla="*/ 209006 w 758694"/>
              <a:gd name="connsiteY2" fmla="*/ 61499 h 366419"/>
              <a:gd name="connsiteX3" fmla="*/ 243840 w 758694"/>
              <a:gd name="connsiteY3" fmla="*/ 279214 h 366419"/>
              <a:gd name="connsiteX4" fmla="*/ 322217 w 758694"/>
              <a:gd name="connsiteY4" fmla="*/ 539 h 366419"/>
              <a:gd name="connsiteX5" fmla="*/ 348343 w 758694"/>
              <a:gd name="connsiteY5" fmla="*/ 366299 h 366419"/>
              <a:gd name="connsiteX6" fmla="*/ 400594 w 758694"/>
              <a:gd name="connsiteY6" fmla="*/ 44082 h 366419"/>
              <a:gd name="connsiteX7" fmla="*/ 461554 w 758694"/>
              <a:gd name="connsiteY7" fmla="*/ 331465 h 366419"/>
              <a:gd name="connsiteX8" fmla="*/ 496389 w 758694"/>
              <a:gd name="connsiteY8" fmla="*/ 113751 h 366419"/>
              <a:gd name="connsiteX9" fmla="*/ 574018 w 758694"/>
              <a:gd name="connsiteY9" fmla="*/ 199135 h 366419"/>
              <a:gd name="connsiteX10" fmla="*/ 748937 w 758694"/>
              <a:gd name="connsiteY10" fmla="*/ 209545 h 366419"/>
              <a:gd name="connsiteX11" fmla="*/ 734650 w 758694"/>
              <a:gd name="connsiteY11" fmla="*/ 119057 h 366419"/>
              <a:gd name="connsiteX0" fmla="*/ 0 w 734650"/>
              <a:gd name="connsiteY0" fmla="*/ 174711 h 366419"/>
              <a:gd name="connsiteX1" fmla="*/ 156754 w 734650"/>
              <a:gd name="connsiteY1" fmla="*/ 183419 h 366419"/>
              <a:gd name="connsiteX2" fmla="*/ 209006 w 734650"/>
              <a:gd name="connsiteY2" fmla="*/ 61499 h 366419"/>
              <a:gd name="connsiteX3" fmla="*/ 243840 w 734650"/>
              <a:gd name="connsiteY3" fmla="*/ 279214 h 366419"/>
              <a:gd name="connsiteX4" fmla="*/ 322217 w 734650"/>
              <a:gd name="connsiteY4" fmla="*/ 539 h 366419"/>
              <a:gd name="connsiteX5" fmla="*/ 348343 w 734650"/>
              <a:gd name="connsiteY5" fmla="*/ 366299 h 366419"/>
              <a:gd name="connsiteX6" fmla="*/ 400594 w 734650"/>
              <a:gd name="connsiteY6" fmla="*/ 44082 h 366419"/>
              <a:gd name="connsiteX7" fmla="*/ 461554 w 734650"/>
              <a:gd name="connsiteY7" fmla="*/ 331465 h 366419"/>
              <a:gd name="connsiteX8" fmla="*/ 496389 w 734650"/>
              <a:gd name="connsiteY8" fmla="*/ 113751 h 366419"/>
              <a:gd name="connsiteX9" fmla="*/ 574018 w 734650"/>
              <a:gd name="connsiteY9" fmla="*/ 199135 h 366419"/>
              <a:gd name="connsiteX10" fmla="*/ 734650 w 734650"/>
              <a:gd name="connsiteY10" fmla="*/ 119057 h 366419"/>
              <a:gd name="connsiteX0" fmla="*/ 0 w 725125"/>
              <a:gd name="connsiteY0" fmla="*/ 174711 h 366419"/>
              <a:gd name="connsiteX1" fmla="*/ 156754 w 725125"/>
              <a:gd name="connsiteY1" fmla="*/ 183419 h 366419"/>
              <a:gd name="connsiteX2" fmla="*/ 209006 w 725125"/>
              <a:gd name="connsiteY2" fmla="*/ 61499 h 366419"/>
              <a:gd name="connsiteX3" fmla="*/ 243840 w 725125"/>
              <a:gd name="connsiteY3" fmla="*/ 279214 h 366419"/>
              <a:gd name="connsiteX4" fmla="*/ 322217 w 725125"/>
              <a:gd name="connsiteY4" fmla="*/ 539 h 366419"/>
              <a:gd name="connsiteX5" fmla="*/ 348343 w 725125"/>
              <a:gd name="connsiteY5" fmla="*/ 366299 h 366419"/>
              <a:gd name="connsiteX6" fmla="*/ 400594 w 725125"/>
              <a:gd name="connsiteY6" fmla="*/ 44082 h 366419"/>
              <a:gd name="connsiteX7" fmla="*/ 461554 w 725125"/>
              <a:gd name="connsiteY7" fmla="*/ 331465 h 366419"/>
              <a:gd name="connsiteX8" fmla="*/ 496389 w 725125"/>
              <a:gd name="connsiteY8" fmla="*/ 113751 h 366419"/>
              <a:gd name="connsiteX9" fmla="*/ 574018 w 725125"/>
              <a:gd name="connsiteY9" fmla="*/ 199135 h 366419"/>
              <a:gd name="connsiteX10" fmla="*/ 725125 w 725125"/>
              <a:gd name="connsiteY10" fmla="*/ 183351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4018 w 739413"/>
              <a:gd name="connsiteY9" fmla="*/ 199135 h 366419"/>
              <a:gd name="connsiteX10" fmla="*/ 739413 w 739413"/>
              <a:gd name="connsiteY10" fmla="*/ 171444 h 366419"/>
              <a:gd name="connsiteX0" fmla="*/ 0 w 739413"/>
              <a:gd name="connsiteY0" fmla="*/ 174711 h 366419"/>
              <a:gd name="connsiteX1" fmla="*/ 156754 w 739413"/>
              <a:gd name="connsiteY1" fmla="*/ 183419 h 366419"/>
              <a:gd name="connsiteX2" fmla="*/ 209006 w 739413"/>
              <a:gd name="connsiteY2" fmla="*/ 61499 h 366419"/>
              <a:gd name="connsiteX3" fmla="*/ 243840 w 739413"/>
              <a:gd name="connsiteY3" fmla="*/ 279214 h 366419"/>
              <a:gd name="connsiteX4" fmla="*/ 322217 w 739413"/>
              <a:gd name="connsiteY4" fmla="*/ 539 h 366419"/>
              <a:gd name="connsiteX5" fmla="*/ 348343 w 739413"/>
              <a:gd name="connsiteY5" fmla="*/ 366299 h 366419"/>
              <a:gd name="connsiteX6" fmla="*/ 400594 w 739413"/>
              <a:gd name="connsiteY6" fmla="*/ 44082 h 366419"/>
              <a:gd name="connsiteX7" fmla="*/ 461554 w 739413"/>
              <a:gd name="connsiteY7" fmla="*/ 331465 h 366419"/>
              <a:gd name="connsiteX8" fmla="*/ 496389 w 739413"/>
              <a:gd name="connsiteY8" fmla="*/ 113751 h 366419"/>
              <a:gd name="connsiteX9" fmla="*/ 571637 w 739413"/>
              <a:gd name="connsiteY9" fmla="*/ 177704 h 366419"/>
              <a:gd name="connsiteX10" fmla="*/ 739413 w 739413"/>
              <a:gd name="connsiteY10" fmla="*/ 171444 h 366419"/>
              <a:gd name="connsiteX0" fmla="*/ 0 w 739413"/>
              <a:gd name="connsiteY0" fmla="*/ 174711 h 366422"/>
              <a:gd name="connsiteX1" fmla="*/ 156754 w 739413"/>
              <a:gd name="connsiteY1" fmla="*/ 183419 h 366422"/>
              <a:gd name="connsiteX2" fmla="*/ 209006 w 739413"/>
              <a:gd name="connsiteY2" fmla="*/ 61499 h 366422"/>
              <a:gd name="connsiteX3" fmla="*/ 243840 w 739413"/>
              <a:gd name="connsiteY3" fmla="*/ 279214 h 366422"/>
              <a:gd name="connsiteX4" fmla="*/ 322217 w 739413"/>
              <a:gd name="connsiteY4" fmla="*/ 539 h 366422"/>
              <a:gd name="connsiteX5" fmla="*/ 348343 w 739413"/>
              <a:gd name="connsiteY5" fmla="*/ 366299 h 366422"/>
              <a:gd name="connsiteX6" fmla="*/ 400594 w 739413"/>
              <a:gd name="connsiteY6" fmla="*/ 44082 h 366422"/>
              <a:gd name="connsiteX7" fmla="*/ 452029 w 739413"/>
              <a:gd name="connsiteY7" fmla="*/ 276696 h 366422"/>
              <a:gd name="connsiteX8" fmla="*/ 496389 w 739413"/>
              <a:gd name="connsiteY8" fmla="*/ 113751 h 366422"/>
              <a:gd name="connsiteX9" fmla="*/ 571637 w 739413"/>
              <a:gd name="connsiteY9" fmla="*/ 177704 h 366422"/>
              <a:gd name="connsiteX10" fmla="*/ 739413 w 739413"/>
              <a:gd name="connsiteY10" fmla="*/ 171444 h 366422"/>
              <a:gd name="connsiteX0" fmla="*/ 0 w 739413"/>
              <a:gd name="connsiteY0" fmla="*/ 174303 h 320787"/>
              <a:gd name="connsiteX1" fmla="*/ 156754 w 739413"/>
              <a:gd name="connsiteY1" fmla="*/ 183011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96389 w 739413"/>
              <a:gd name="connsiteY8" fmla="*/ 113343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486864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787"/>
              <a:gd name="connsiteX1" fmla="*/ 154373 w 739413"/>
              <a:gd name="connsiteY1" fmla="*/ 171105 h 320787"/>
              <a:gd name="connsiteX2" fmla="*/ 209006 w 739413"/>
              <a:gd name="connsiteY2" fmla="*/ 61091 h 320787"/>
              <a:gd name="connsiteX3" fmla="*/ 243840 w 739413"/>
              <a:gd name="connsiteY3" fmla="*/ 278806 h 320787"/>
              <a:gd name="connsiteX4" fmla="*/ 322217 w 739413"/>
              <a:gd name="connsiteY4" fmla="*/ 131 h 320787"/>
              <a:gd name="connsiteX5" fmla="*/ 350724 w 739413"/>
              <a:gd name="connsiteY5" fmla="*/ 320647 h 320787"/>
              <a:gd name="connsiteX6" fmla="*/ 400594 w 739413"/>
              <a:gd name="connsiteY6" fmla="*/ 43674 h 320787"/>
              <a:gd name="connsiteX7" fmla="*/ 452029 w 739413"/>
              <a:gd name="connsiteY7" fmla="*/ 276288 h 320787"/>
              <a:gd name="connsiteX8" fmla="*/ 503533 w 739413"/>
              <a:gd name="connsiteY8" fmla="*/ 82387 h 320787"/>
              <a:gd name="connsiteX9" fmla="*/ 571637 w 739413"/>
              <a:gd name="connsiteY9" fmla="*/ 177296 h 320787"/>
              <a:gd name="connsiteX10" fmla="*/ 739413 w 739413"/>
              <a:gd name="connsiteY10" fmla="*/ 171036 h 320787"/>
              <a:gd name="connsiteX0" fmla="*/ 0 w 739413"/>
              <a:gd name="connsiteY0" fmla="*/ 174303 h 320648"/>
              <a:gd name="connsiteX1" fmla="*/ 154373 w 739413"/>
              <a:gd name="connsiteY1" fmla="*/ 171105 h 320648"/>
              <a:gd name="connsiteX2" fmla="*/ 209006 w 739413"/>
              <a:gd name="connsiteY2" fmla="*/ 61091 h 320648"/>
              <a:gd name="connsiteX3" fmla="*/ 243840 w 739413"/>
              <a:gd name="connsiteY3" fmla="*/ 278806 h 320648"/>
              <a:gd name="connsiteX4" fmla="*/ 322217 w 739413"/>
              <a:gd name="connsiteY4" fmla="*/ 131 h 320648"/>
              <a:gd name="connsiteX5" fmla="*/ 350724 w 739413"/>
              <a:gd name="connsiteY5" fmla="*/ 320647 h 320648"/>
              <a:gd name="connsiteX6" fmla="*/ 405357 w 739413"/>
              <a:gd name="connsiteY6" fmla="*/ 5574 h 320648"/>
              <a:gd name="connsiteX7" fmla="*/ 452029 w 739413"/>
              <a:gd name="connsiteY7" fmla="*/ 276288 h 320648"/>
              <a:gd name="connsiteX8" fmla="*/ 503533 w 739413"/>
              <a:gd name="connsiteY8" fmla="*/ 82387 h 320648"/>
              <a:gd name="connsiteX9" fmla="*/ 571637 w 739413"/>
              <a:gd name="connsiteY9" fmla="*/ 177296 h 320648"/>
              <a:gd name="connsiteX10" fmla="*/ 739413 w 739413"/>
              <a:gd name="connsiteY10" fmla="*/ 171036 h 320648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68656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  <a:gd name="connsiteX0" fmla="*/ 0 w 739413"/>
              <a:gd name="connsiteY0" fmla="*/ 171923 h 318267"/>
              <a:gd name="connsiteX1" fmla="*/ 154373 w 739413"/>
              <a:gd name="connsiteY1" fmla="*/ 168725 h 318267"/>
              <a:gd name="connsiteX2" fmla="*/ 209006 w 739413"/>
              <a:gd name="connsiteY2" fmla="*/ 58711 h 318267"/>
              <a:gd name="connsiteX3" fmla="*/ 243840 w 739413"/>
              <a:gd name="connsiteY3" fmla="*/ 276426 h 318267"/>
              <a:gd name="connsiteX4" fmla="*/ 305549 w 739413"/>
              <a:gd name="connsiteY4" fmla="*/ 132 h 318267"/>
              <a:gd name="connsiteX5" fmla="*/ 350724 w 739413"/>
              <a:gd name="connsiteY5" fmla="*/ 318267 h 318267"/>
              <a:gd name="connsiteX6" fmla="*/ 405357 w 739413"/>
              <a:gd name="connsiteY6" fmla="*/ 3194 h 318267"/>
              <a:gd name="connsiteX7" fmla="*/ 452029 w 739413"/>
              <a:gd name="connsiteY7" fmla="*/ 273908 h 318267"/>
              <a:gd name="connsiteX8" fmla="*/ 503533 w 739413"/>
              <a:gd name="connsiteY8" fmla="*/ 80007 h 318267"/>
              <a:gd name="connsiteX9" fmla="*/ 571637 w 739413"/>
              <a:gd name="connsiteY9" fmla="*/ 174916 h 318267"/>
              <a:gd name="connsiteX10" fmla="*/ 739413 w 739413"/>
              <a:gd name="connsiteY10" fmla="*/ 178181 h 3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413" h="318267">
                <a:moveTo>
                  <a:pt x="0" y="171923"/>
                </a:moveTo>
                <a:cubicBezTo>
                  <a:pt x="63341" y="173805"/>
                  <a:pt x="107633" y="170925"/>
                  <a:pt x="154373" y="168725"/>
                </a:cubicBezTo>
                <a:cubicBezTo>
                  <a:pt x="201113" y="166525"/>
                  <a:pt x="194095" y="40761"/>
                  <a:pt x="209006" y="58711"/>
                </a:cubicBezTo>
                <a:cubicBezTo>
                  <a:pt x="223917" y="76661"/>
                  <a:pt x="227750" y="286189"/>
                  <a:pt x="243840" y="276426"/>
                </a:cubicBezTo>
                <a:cubicBezTo>
                  <a:pt x="259931" y="266663"/>
                  <a:pt x="287735" y="-6842"/>
                  <a:pt x="305549" y="132"/>
                </a:cubicBezTo>
                <a:cubicBezTo>
                  <a:pt x="323363" y="7106"/>
                  <a:pt x="334089" y="317757"/>
                  <a:pt x="350724" y="318267"/>
                </a:cubicBezTo>
                <a:cubicBezTo>
                  <a:pt x="367359" y="318777"/>
                  <a:pt x="388473" y="10587"/>
                  <a:pt x="405357" y="3194"/>
                </a:cubicBezTo>
                <a:cubicBezTo>
                  <a:pt x="422241" y="-4199"/>
                  <a:pt x="435666" y="261106"/>
                  <a:pt x="452029" y="273908"/>
                </a:cubicBezTo>
                <a:cubicBezTo>
                  <a:pt x="468392" y="286710"/>
                  <a:pt x="483598" y="96506"/>
                  <a:pt x="503533" y="80007"/>
                </a:cubicBezTo>
                <a:cubicBezTo>
                  <a:pt x="523468" y="63508"/>
                  <a:pt x="532324" y="158554"/>
                  <a:pt x="571637" y="174916"/>
                </a:cubicBezTo>
                <a:cubicBezTo>
                  <a:pt x="610950" y="191278"/>
                  <a:pt x="670229" y="175814"/>
                  <a:pt x="739413" y="17818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8B97E9-2E6E-4B99-BF14-4D986D68EBAC}"/>
                  </a:ext>
                </a:extLst>
              </p:cNvPr>
              <p:cNvSpPr txBox="1"/>
              <p:nvPr/>
            </p:nvSpPr>
            <p:spPr>
              <a:xfrm>
                <a:off x="5317616" y="2567106"/>
                <a:ext cx="1049198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8B97E9-2E6E-4B99-BF14-4D986D68E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16" y="2567106"/>
                <a:ext cx="1049198" cy="268150"/>
              </a:xfrm>
              <a:prstGeom prst="rect">
                <a:avLst/>
              </a:prstGeom>
              <a:blipFill>
                <a:blip r:embed="rId11"/>
                <a:stretch>
                  <a:fillRect l="-6395" r="-9884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3B803D6-E60C-4F04-86D5-4EC55A93AA94}"/>
              </a:ext>
            </a:extLst>
          </p:cNvPr>
          <p:cNvSpPr txBox="1"/>
          <p:nvPr/>
        </p:nvSpPr>
        <p:spPr>
          <a:xfrm>
            <a:off x="1725307" y="369691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LD cavity only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D900F0-B241-48F1-BD07-D87056C7A17D}"/>
              </a:ext>
            </a:extLst>
          </p:cNvPr>
          <p:cNvSpPr txBox="1"/>
          <p:nvPr/>
        </p:nvSpPr>
        <p:spPr>
          <a:xfrm flipH="1">
            <a:off x="6612631" y="3697586"/>
            <a:ext cx="180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External cavity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E69A7CB-D60B-4B58-9F6C-672DB637E384}"/>
                  </a:ext>
                </a:extLst>
              </p:cNvPr>
              <p:cNvSpPr/>
              <p:nvPr/>
            </p:nvSpPr>
            <p:spPr>
              <a:xfrm>
                <a:off x="113044" y="4589569"/>
                <a:ext cx="4953000" cy="13122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sz="1600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⋅(1−</m:t>
                      </m:r>
                      <m:r>
                        <m:rPr>
                          <m:sty m:val="p"/>
                        </m:rPr>
                        <a:rPr lang="en-US" altLang="ko-KR" sz="1600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)⋅</m:t>
                      </m:r>
                      <m:r>
                        <m:rPr>
                          <m:sty m:val="p"/>
                        </m:rP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sz="1600" i="1" dirty="0">
                          <a:latin typeface="Cambria Math" panose="02040503050406030204" pitchFamily="18" charset="0"/>
                        </a:rPr>
                        <m:t>반사율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i="1" dirty="0">
                          <a:latin typeface="Cambria Math" panose="02040503050406030204" pitchFamily="18" charset="0"/>
                        </a:rPr>
                        <m:t>Mode</m:t>
                      </m:r>
                      <m:r>
                        <a:rPr lang="en-US" altLang="ko-KR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i="1" dirty="0">
                          <a:latin typeface="Cambria Math" panose="02040503050406030204" pitchFamily="18" charset="0"/>
                        </a:rPr>
                        <m:t>selection</m:t>
                      </m:r>
                      <m:r>
                        <a:rPr lang="en-US" altLang="ko-KR" sz="16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E69A7CB-D60B-4B58-9F6C-672DB637E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4" y="4589569"/>
                <a:ext cx="4953000" cy="13122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CAE64121-C9DE-41C8-8255-54113329C186}"/>
                  </a:ext>
                </a:extLst>
              </p:cNvPr>
              <p:cNvSpPr/>
              <p:nvPr/>
            </p:nvSpPr>
            <p:spPr>
              <a:xfrm>
                <a:off x="4358645" y="4064854"/>
                <a:ext cx="5522304" cy="2233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ld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ex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ex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ld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sSup>
                        <m:sSup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4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ko-KR" sz="14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ko-KR" sz="1400" b="1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d>
                        <m:d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ko-KR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CAE64121-C9DE-41C8-8255-54113329C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5" y="4064854"/>
                <a:ext cx="5522304" cy="22334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3C1C878-F688-4B01-A397-9C8FC9970592}"/>
              </a:ext>
            </a:extLst>
          </p:cNvPr>
          <p:cNvSpPr txBox="1"/>
          <p:nvPr/>
        </p:nvSpPr>
        <p:spPr>
          <a:xfrm>
            <a:off x="8313734" y="343226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External</a:t>
            </a:r>
          </a:p>
          <a:p>
            <a:pPr algn="ctr"/>
            <a:r>
              <a:rPr lang="en-US" altLang="ko-KR" sz="1400" dirty="0"/>
              <a:t>mirror</a:t>
            </a:r>
            <a:endParaRPr lang="ko-KR" altLang="en-US" sz="1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63EBD76-6AC4-4172-9D20-669BE5EAF0F9}"/>
              </a:ext>
            </a:extLst>
          </p:cNvPr>
          <p:cNvSpPr/>
          <p:nvPr/>
        </p:nvSpPr>
        <p:spPr>
          <a:xfrm>
            <a:off x="5040522" y="1420345"/>
            <a:ext cx="1466439" cy="19296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8056AC-ED48-4B8C-90E2-0ABBC6474EBF}"/>
                  </a:ext>
                </a:extLst>
              </p:cNvPr>
              <p:cNvSpPr txBox="1"/>
              <p:nvPr/>
            </p:nvSpPr>
            <p:spPr>
              <a:xfrm>
                <a:off x="5400546" y="3366092"/>
                <a:ext cx="784702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8056AC-ED48-4B8C-90E2-0ABBC6474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546" y="3366092"/>
                <a:ext cx="784702" cy="268150"/>
              </a:xfrm>
              <a:prstGeom prst="rect">
                <a:avLst/>
              </a:prstGeom>
              <a:blipFill>
                <a:blip r:embed="rId14"/>
                <a:stretch>
                  <a:fillRect l="-4651" r="-155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2EDB02-C0B6-4BA0-ABBA-CC43DA932406}"/>
              </a:ext>
            </a:extLst>
          </p:cNvPr>
          <p:cNvCxnSpPr/>
          <p:nvPr/>
        </p:nvCxnSpPr>
        <p:spPr>
          <a:xfrm>
            <a:off x="4739640" y="1158240"/>
            <a:ext cx="0" cy="2828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6DBC-B3B9-40DF-B45E-13BE017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VBG simulation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F1909-6691-4B65-9171-AD9F80975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A4A1349-BC17-4323-887E-7B32377C0EC5}"/>
              </a:ext>
            </a:extLst>
          </p:cNvPr>
          <p:cNvGrpSpPr/>
          <p:nvPr/>
        </p:nvGrpSpPr>
        <p:grpSpPr>
          <a:xfrm rot="21278904">
            <a:off x="409384" y="886618"/>
            <a:ext cx="2996925" cy="2121498"/>
            <a:chOff x="148126" y="3798550"/>
            <a:chExt cx="2996925" cy="212149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35E631-A812-4C50-99A2-CB131572D0AC}"/>
                </a:ext>
              </a:extLst>
            </p:cNvPr>
            <p:cNvSpPr/>
            <p:nvPr/>
          </p:nvSpPr>
          <p:spPr>
            <a:xfrm>
              <a:off x="630745" y="3822878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961A86D-C13C-48D8-9757-7E21906A3549}"/>
                </a:ext>
              </a:extLst>
            </p:cNvPr>
            <p:cNvSpPr/>
            <p:nvPr/>
          </p:nvSpPr>
          <p:spPr>
            <a:xfrm>
              <a:off x="630745" y="4082505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97E95FE-9F4E-43A2-B158-51CC9A81288F}"/>
                    </a:ext>
                  </a:extLst>
                </p:cNvPr>
                <p:cNvSpPr txBox="1"/>
                <p:nvPr/>
              </p:nvSpPr>
              <p:spPr>
                <a:xfrm>
                  <a:off x="549089" y="379855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78F4061-2405-465C-89C1-3627345EA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3798550"/>
                  <a:ext cx="48224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B8F9796-DD19-4B71-89BD-867C99851E7F}"/>
                </a:ext>
              </a:extLst>
            </p:cNvPr>
            <p:cNvSpPr/>
            <p:nvPr/>
          </p:nvSpPr>
          <p:spPr>
            <a:xfrm>
              <a:off x="630745" y="4341055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A614ADB-B01C-4B9B-BDB8-68EE5EAA55A2}"/>
                </a:ext>
              </a:extLst>
            </p:cNvPr>
            <p:cNvSpPr/>
            <p:nvPr/>
          </p:nvSpPr>
          <p:spPr>
            <a:xfrm>
              <a:off x="630745" y="4600682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A324F8A-035F-438C-B9C6-165FFA9F6E2D}"/>
                </a:ext>
              </a:extLst>
            </p:cNvPr>
            <p:cNvSpPr/>
            <p:nvPr/>
          </p:nvSpPr>
          <p:spPr>
            <a:xfrm>
              <a:off x="647631" y="4877211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18E852-F0A3-4965-89EF-1B9B8DC6F8D0}"/>
                </a:ext>
              </a:extLst>
            </p:cNvPr>
            <p:cNvSpPr/>
            <p:nvPr/>
          </p:nvSpPr>
          <p:spPr>
            <a:xfrm>
              <a:off x="647631" y="5136838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57D962-C62C-4797-A37C-D79FB73CC009}"/>
                    </a:ext>
                  </a:extLst>
                </p:cNvPr>
                <p:cNvSpPr txBox="1"/>
                <p:nvPr/>
              </p:nvSpPr>
              <p:spPr>
                <a:xfrm>
                  <a:off x="565975" y="4852883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5EFD19-0011-456E-BD97-C6139F181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4852883"/>
                  <a:ext cx="48224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9858A7A-A601-402B-8EFA-391EBFA27605}"/>
                </a:ext>
              </a:extLst>
            </p:cNvPr>
            <p:cNvSpPr/>
            <p:nvPr/>
          </p:nvSpPr>
          <p:spPr>
            <a:xfrm>
              <a:off x="647631" y="5395388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6BDC37B-95DB-43AD-840F-37334A26D20C}"/>
                </a:ext>
              </a:extLst>
            </p:cNvPr>
            <p:cNvSpPr/>
            <p:nvPr/>
          </p:nvSpPr>
          <p:spPr>
            <a:xfrm>
              <a:off x="647631" y="5655015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99F6DA2-3CE5-4DC2-AC13-0665A7CCAC45}"/>
                    </a:ext>
                  </a:extLst>
                </p:cNvPr>
                <p:cNvSpPr txBox="1"/>
                <p:nvPr/>
              </p:nvSpPr>
              <p:spPr>
                <a:xfrm>
                  <a:off x="565975" y="537868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B1A3822-8FF9-4221-81FD-01B7350EB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5378680"/>
                  <a:ext cx="48224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86DA16-2A48-4A50-9A8F-4B00B321CB1B}"/>
                    </a:ext>
                  </a:extLst>
                </p:cNvPr>
                <p:cNvSpPr txBox="1"/>
                <p:nvPr/>
              </p:nvSpPr>
              <p:spPr>
                <a:xfrm>
                  <a:off x="565975" y="5127951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2E60BFD-A8F4-4F67-8477-BE42459D5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5127951"/>
                  <a:ext cx="48224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574AB30-43DE-4A0C-9753-70E24E2D0B09}"/>
                    </a:ext>
                  </a:extLst>
                </p:cNvPr>
                <p:cNvSpPr txBox="1"/>
                <p:nvPr/>
              </p:nvSpPr>
              <p:spPr>
                <a:xfrm>
                  <a:off x="565975" y="558442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146850D-1D3E-442D-803E-BDF80AD95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5584420"/>
                  <a:ext cx="48224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402A62E-6627-4DF2-95D8-B9CF1708B4A7}"/>
                    </a:ext>
                  </a:extLst>
                </p:cNvPr>
                <p:cNvSpPr txBox="1"/>
                <p:nvPr/>
              </p:nvSpPr>
              <p:spPr>
                <a:xfrm>
                  <a:off x="549089" y="4324347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34A5C30-4D22-4AE7-A831-89F824421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4324347"/>
                  <a:ext cx="48224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F115318-5523-4EC3-9C8C-63049F458E1F}"/>
                </a:ext>
              </a:extLst>
            </p:cNvPr>
            <p:cNvGrpSpPr/>
            <p:nvPr/>
          </p:nvGrpSpPr>
          <p:grpSpPr>
            <a:xfrm>
              <a:off x="630745" y="4733169"/>
              <a:ext cx="1675752" cy="278454"/>
              <a:chOff x="2541136" y="2739469"/>
              <a:chExt cx="1675752" cy="278454"/>
            </a:xfrm>
          </p:grpSpPr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82674062-59A7-48FE-A6DB-707561308EF4}"/>
                  </a:ext>
                </a:extLst>
              </p:cNvPr>
              <p:cNvSpPr/>
              <p:nvPr/>
            </p:nvSpPr>
            <p:spPr>
              <a:xfrm>
                <a:off x="2547327" y="2739469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E3715AA9-583A-4266-A451-B6845E8C0336}"/>
                  </a:ext>
                </a:extLst>
              </p:cNvPr>
              <p:cNvSpPr/>
              <p:nvPr/>
            </p:nvSpPr>
            <p:spPr>
              <a:xfrm>
                <a:off x="2541136" y="2875258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DC0CACB1-C00D-4304-B2DE-0B39412B2432}"/>
                  </a:ext>
                </a:extLst>
              </p:cNvPr>
              <p:cNvSpPr/>
              <p:nvPr/>
            </p:nvSpPr>
            <p:spPr>
              <a:xfrm>
                <a:off x="2560186" y="2852296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852E2064-3734-4146-84E8-DC2F70CA2A74}"/>
                  </a:ext>
                </a:extLst>
              </p:cNvPr>
              <p:cNvSpPr/>
              <p:nvPr/>
            </p:nvSpPr>
            <p:spPr>
              <a:xfrm>
                <a:off x="2547486" y="2749726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98EC762-A51B-4903-9062-27B94FF516B7}"/>
                  </a:ext>
                </a:extLst>
              </p:cNvPr>
              <p:cNvSpPr/>
              <p:nvPr/>
            </p:nvSpPr>
            <p:spPr>
              <a:xfrm>
                <a:off x="2547486" y="2759983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ACAF7B40-8096-4D41-A43F-40A1A46CE71E}"/>
                  </a:ext>
                </a:extLst>
              </p:cNvPr>
              <p:cNvSpPr/>
              <p:nvPr/>
            </p:nvSpPr>
            <p:spPr>
              <a:xfrm>
                <a:off x="2547486" y="2770240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B521EAA1-5EE3-4050-A602-31F37F2A25C9}"/>
                  </a:ext>
                </a:extLst>
              </p:cNvPr>
              <p:cNvSpPr/>
              <p:nvPr/>
            </p:nvSpPr>
            <p:spPr>
              <a:xfrm>
                <a:off x="2547486" y="2780497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29245B26-81AE-45D7-8AF9-5BDC28231E4B}"/>
                  </a:ext>
                </a:extLst>
              </p:cNvPr>
              <p:cNvSpPr/>
              <p:nvPr/>
            </p:nvSpPr>
            <p:spPr>
              <a:xfrm>
                <a:off x="2547486" y="2790754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080404CE-C2C4-4DF3-ADED-DCC8DF870506}"/>
                  </a:ext>
                </a:extLst>
              </p:cNvPr>
              <p:cNvSpPr/>
              <p:nvPr/>
            </p:nvSpPr>
            <p:spPr>
              <a:xfrm>
                <a:off x="2547486" y="2801011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FB1D9EA6-8C54-4206-AFC4-72F62EF5F2FF}"/>
                  </a:ext>
                </a:extLst>
              </p:cNvPr>
              <p:cNvSpPr/>
              <p:nvPr/>
            </p:nvSpPr>
            <p:spPr>
              <a:xfrm>
                <a:off x="2547486" y="2811268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DFF4B37D-6A49-4D3A-B9A4-9D2BCD3E68BB}"/>
                  </a:ext>
                </a:extLst>
              </p:cNvPr>
              <p:cNvSpPr/>
              <p:nvPr/>
            </p:nvSpPr>
            <p:spPr>
              <a:xfrm>
                <a:off x="2547486" y="2821525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2F86716A-5147-4A03-85BC-499705551680}"/>
                  </a:ext>
                </a:extLst>
              </p:cNvPr>
              <p:cNvSpPr/>
              <p:nvPr/>
            </p:nvSpPr>
            <p:spPr>
              <a:xfrm>
                <a:off x="2547486" y="2831782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ECE56018-5D8C-4C55-8E55-6F3DE470FA0E}"/>
                  </a:ext>
                </a:extLst>
              </p:cNvPr>
              <p:cNvSpPr/>
              <p:nvPr/>
            </p:nvSpPr>
            <p:spPr>
              <a:xfrm>
                <a:off x="2547486" y="2842039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6233D0B-2535-4F51-AE51-EAFE9738871D}"/>
                    </a:ext>
                  </a:extLst>
                </p:cNvPr>
                <p:cNvSpPr txBox="1"/>
                <p:nvPr/>
              </p:nvSpPr>
              <p:spPr>
                <a:xfrm>
                  <a:off x="549089" y="4073618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C453AC5-FF78-47C5-B985-16059F9D5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4073618"/>
                  <a:ext cx="482248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103D8F-6668-42CC-8AFE-7907EBEDF5AE}"/>
                    </a:ext>
                  </a:extLst>
                </p:cNvPr>
                <p:cNvSpPr txBox="1"/>
                <p:nvPr/>
              </p:nvSpPr>
              <p:spPr>
                <a:xfrm>
                  <a:off x="549089" y="4530087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9185897-FA28-4F23-8ECD-E3F72357C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4530087"/>
                  <a:ext cx="482248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15AC262-A6BC-4C45-899C-4BDA964B5B6C}"/>
                </a:ext>
              </a:extLst>
            </p:cNvPr>
            <p:cNvCxnSpPr/>
            <p:nvPr/>
          </p:nvCxnSpPr>
          <p:spPr>
            <a:xfrm>
              <a:off x="228643" y="3826998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C2828C-BA7B-40B2-9C9E-8783F0236EB1}"/>
                </a:ext>
              </a:extLst>
            </p:cNvPr>
            <p:cNvCxnSpPr/>
            <p:nvPr/>
          </p:nvCxnSpPr>
          <p:spPr>
            <a:xfrm>
              <a:off x="228643" y="4337555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B7E750B-C08C-4BDE-A5B7-927C5FBBAA3F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5" y="3826998"/>
              <a:ext cx="0" cy="524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AE45999-15B2-4D90-A0A9-66543AEEDDB8}"/>
                </a:ext>
              </a:extLst>
            </p:cNvPr>
            <p:cNvCxnSpPr>
              <a:cxnSpLocks/>
            </p:cNvCxnSpPr>
            <p:nvPr/>
          </p:nvCxnSpPr>
          <p:spPr>
            <a:xfrm>
              <a:off x="2273853" y="3829030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122D783-433F-4233-B84B-04DA4F5D292E}"/>
                </a:ext>
              </a:extLst>
            </p:cNvPr>
            <p:cNvCxnSpPr>
              <a:cxnSpLocks/>
            </p:cNvCxnSpPr>
            <p:nvPr/>
          </p:nvCxnSpPr>
          <p:spPr>
            <a:xfrm>
              <a:off x="2304333" y="5920048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DD65FDB-1F13-45C4-A0DB-0306DC5008F2}"/>
                </a:ext>
              </a:extLst>
            </p:cNvPr>
            <p:cNvCxnSpPr>
              <a:cxnSpLocks/>
            </p:cNvCxnSpPr>
            <p:nvPr/>
          </p:nvCxnSpPr>
          <p:spPr>
            <a:xfrm>
              <a:off x="2493075" y="3829030"/>
              <a:ext cx="0" cy="20910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29920F4-1EAE-49BF-BB84-3A372B4A781C}"/>
                    </a:ext>
                  </a:extLst>
                </p:cNvPr>
                <p:cNvSpPr txBox="1"/>
                <p:nvPr/>
              </p:nvSpPr>
              <p:spPr>
                <a:xfrm>
                  <a:off x="148126" y="3952438"/>
                  <a:ext cx="38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411E5D2-AC84-4345-817F-3D557F584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26" y="3952438"/>
                  <a:ext cx="388248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E53C866-4091-405E-B43A-E2C80D372C99}"/>
                    </a:ext>
                  </a:extLst>
                </p:cNvPr>
                <p:cNvSpPr txBox="1"/>
                <p:nvPr/>
              </p:nvSpPr>
              <p:spPr>
                <a:xfrm>
                  <a:off x="2558031" y="4660869"/>
                  <a:ext cx="5870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4533428-F68B-4D34-AF86-E8E869563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31" y="4660869"/>
                  <a:ext cx="58702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90E8E5AB-8757-4988-AA5B-6262AAE71414}"/>
              </a:ext>
            </a:extLst>
          </p:cNvPr>
          <p:cNvSpPr/>
          <p:nvPr/>
        </p:nvSpPr>
        <p:spPr>
          <a:xfrm>
            <a:off x="1498705" y="1017110"/>
            <a:ext cx="68580" cy="487699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487699">
                <a:moveTo>
                  <a:pt x="0" y="15240"/>
                </a:moveTo>
                <a:cubicBezTo>
                  <a:pt x="6985" y="248920"/>
                  <a:pt x="11430" y="490220"/>
                  <a:pt x="22860" y="487680"/>
                </a:cubicBezTo>
                <a:cubicBezTo>
                  <a:pt x="34290" y="4851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7206826A-2CF6-41F0-9B9D-A2D999207270}"/>
              </a:ext>
            </a:extLst>
          </p:cNvPr>
          <p:cNvSpPr/>
          <p:nvPr/>
        </p:nvSpPr>
        <p:spPr>
          <a:xfrm>
            <a:off x="1782649" y="1017110"/>
            <a:ext cx="68580" cy="693430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  <a:gd name="connsiteX0" fmla="*/ 0 w 68580"/>
              <a:gd name="connsiteY0" fmla="*/ 15240 h 693430"/>
              <a:gd name="connsiteX1" fmla="*/ 40005 w 68580"/>
              <a:gd name="connsiteY1" fmla="*/ 693420 h 693430"/>
              <a:gd name="connsiteX2" fmla="*/ 68580 w 68580"/>
              <a:gd name="connsiteY2" fmla="*/ 0 h 693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693430">
                <a:moveTo>
                  <a:pt x="0" y="15240"/>
                </a:moveTo>
                <a:cubicBezTo>
                  <a:pt x="6985" y="248920"/>
                  <a:pt x="28575" y="695960"/>
                  <a:pt x="40005" y="693420"/>
                </a:cubicBezTo>
                <a:cubicBezTo>
                  <a:pt x="51435" y="69088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AAFC44CC-BBC6-4E59-9404-4031A3950A17}"/>
              </a:ext>
            </a:extLst>
          </p:cNvPr>
          <p:cNvSpPr/>
          <p:nvPr/>
        </p:nvSpPr>
        <p:spPr>
          <a:xfrm>
            <a:off x="2066593" y="1017110"/>
            <a:ext cx="68580" cy="938218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  <a:gd name="connsiteX0" fmla="*/ 0 w 68580"/>
              <a:gd name="connsiteY0" fmla="*/ 15240 h 990606"/>
              <a:gd name="connsiteX1" fmla="*/ 30480 w 68580"/>
              <a:gd name="connsiteY1" fmla="*/ 990600 h 990606"/>
              <a:gd name="connsiteX2" fmla="*/ 68580 w 68580"/>
              <a:gd name="connsiteY2" fmla="*/ 0 h 990606"/>
              <a:gd name="connsiteX0" fmla="*/ 0 w 68580"/>
              <a:gd name="connsiteY0" fmla="*/ 15240 h 938218"/>
              <a:gd name="connsiteX1" fmla="*/ 35242 w 68580"/>
              <a:gd name="connsiteY1" fmla="*/ 938212 h 938218"/>
              <a:gd name="connsiteX2" fmla="*/ 68580 w 68580"/>
              <a:gd name="connsiteY2" fmla="*/ 0 h 93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938218">
                <a:moveTo>
                  <a:pt x="0" y="15240"/>
                </a:moveTo>
                <a:cubicBezTo>
                  <a:pt x="6985" y="248920"/>
                  <a:pt x="23812" y="940752"/>
                  <a:pt x="35242" y="938212"/>
                </a:cubicBezTo>
                <a:cubicBezTo>
                  <a:pt x="46672" y="935672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4BF5FED7-3E43-47B4-85C9-94AC38F6089B}"/>
              </a:ext>
            </a:extLst>
          </p:cNvPr>
          <p:cNvSpPr/>
          <p:nvPr/>
        </p:nvSpPr>
        <p:spPr>
          <a:xfrm>
            <a:off x="1214761" y="1017110"/>
            <a:ext cx="68580" cy="222995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222995"/>
              <a:gd name="connsiteX1" fmla="*/ 30480 w 68580"/>
              <a:gd name="connsiteY1" fmla="*/ 220980 h 222995"/>
              <a:gd name="connsiteX2" fmla="*/ 68580 w 68580"/>
              <a:gd name="connsiteY2" fmla="*/ 0 h 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222995">
                <a:moveTo>
                  <a:pt x="0" y="15240"/>
                </a:moveTo>
                <a:cubicBezTo>
                  <a:pt x="6985" y="248920"/>
                  <a:pt x="19050" y="223520"/>
                  <a:pt x="30480" y="220980"/>
                </a:cubicBezTo>
                <a:cubicBezTo>
                  <a:pt x="41910" y="2184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E89759-9F4A-466A-A827-1B7AF6A611EB}"/>
              </a:ext>
            </a:extLst>
          </p:cNvPr>
          <p:cNvCxnSpPr>
            <a:cxnSpLocks/>
          </p:cNvCxnSpPr>
          <p:nvPr/>
        </p:nvCxnSpPr>
        <p:spPr>
          <a:xfrm>
            <a:off x="2402478" y="737158"/>
            <a:ext cx="73817" cy="80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1A3D3E4-AD3B-4CE7-B6C0-2A19C90C1EE4}"/>
              </a:ext>
            </a:extLst>
          </p:cNvPr>
          <p:cNvCxnSpPr>
            <a:cxnSpLocks/>
          </p:cNvCxnSpPr>
          <p:nvPr/>
        </p:nvCxnSpPr>
        <p:spPr>
          <a:xfrm flipH="1" flipV="1">
            <a:off x="2464441" y="708580"/>
            <a:ext cx="11854" cy="837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091A263-E3C4-4C39-85DF-21D2CF43FFC7}"/>
              </a:ext>
            </a:extLst>
          </p:cNvPr>
          <p:cNvCxnSpPr>
            <a:cxnSpLocks/>
          </p:cNvCxnSpPr>
          <p:nvPr/>
        </p:nvCxnSpPr>
        <p:spPr>
          <a:xfrm>
            <a:off x="2251983" y="917118"/>
            <a:ext cx="150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28D49C3-EFBF-4FA7-8DD7-CEEF43B8DFC1}"/>
              </a:ext>
            </a:extLst>
          </p:cNvPr>
          <p:cNvCxnSpPr>
            <a:cxnSpLocks/>
          </p:cNvCxnSpPr>
          <p:nvPr/>
        </p:nvCxnSpPr>
        <p:spPr>
          <a:xfrm flipH="1">
            <a:off x="2485672" y="917118"/>
            <a:ext cx="150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AE4A85-73F2-476E-B10C-C9E9B278EDC3}"/>
                  </a:ext>
                </a:extLst>
              </p:cNvPr>
              <p:cNvSpPr txBox="1"/>
              <p:nvPr/>
            </p:nvSpPr>
            <p:spPr>
              <a:xfrm>
                <a:off x="2626790" y="801890"/>
                <a:ext cx="1955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AE4A85-73F2-476E-B10C-C9E9B278E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90" y="801890"/>
                <a:ext cx="195566" cy="215444"/>
              </a:xfrm>
              <a:prstGeom prst="rect">
                <a:avLst/>
              </a:prstGeom>
              <a:blipFill>
                <a:blip r:embed="rId23"/>
                <a:stretch>
                  <a:fillRect l="-18750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63265EE-5BB1-4975-A8E8-8FCBEDE8539D}"/>
                  </a:ext>
                </a:extLst>
              </p:cNvPr>
              <p:cNvSpPr/>
              <p:nvPr/>
            </p:nvSpPr>
            <p:spPr>
              <a:xfrm>
                <a:off x="3890675" y="1141672"/>
                <a:ext cx="6002062" cy="495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dirty="0"/>
                  <a:t>굴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절률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altLang="ko-KR" sz="1600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dirty="0"/>
                  <a:t>Bragg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와 각도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lit/>
                      </m:rP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일 때</a:t>
                </a:r>
                <a:r>
                  <a:rPr lang="en-US" altLang="ko-KR" sz="1600" dirty="0"/>
                  <a:t>, k</a:t>
                </a:r>
                <a:r>
                  <a:rPr lang="ko-KR" altLang="en-US" sz="1600" dirty="0"/>
                  <a:t>번째 </a:t>
                </a:r>
                <a:r>
                  <a:rPr lang="en-US" altLang="ko-KR" sz="1600" dirty="0"/>
                  <a:t>layer</a:t>
                </a:r>
                <a:r>
                  <a:rPr lang="ko-KR" altLang="en-US" sz="1600" dirty="0"/>
                  <a:t>에서의 위상지연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dirty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홀수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짝수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 sz="16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m:rPr>
                        <m:lit/>
                      </m:rP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ko-KR" altLang="en-US" sz="1600" i="0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 err="1">
                    <a:latin typeface="Cambria Math" panose="02040503050406030204" pitchFamily="18" charset="0"/>
                  </a:rPr>
                  <a:t>snell’s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law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에 의해 결정된다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>
                    <a:latin typeface="Cambria Math" panose="02040503050406030204" pitchFamily="18" charset="0"/>
                  </a:rPr>
                  <a:t>반사율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: r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>
                    <a:latin typeface="Cambria Math" panose="02040503050406030204" pitchFamily="18" charset="0"/>
                  </a:rPr>
                  <a:t>이때 반사되는 빛은 다음과 같다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r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/>
                  <a:t>각도에 따라 </a:t>
                </a:r>
                <a:r>
                  <a:rPr lang="en-US" altLang="ko-KR" sz="1600" dirty="0"/>
                  <a:t>layer </a:t>
                </a:r>
                <a:r>
                  <a:rPr lang="ko-KR" altLang="en-US" sz="1600" dirty="0"/>
                  <a:t>간의 광경로차가 달라지므로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1600" i="1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ko-KR" sz="1600" dirty="0"/>
                  <a:t>), </a:t>
                </a:r>
                <a:r>
                  <a:rPr lang="ko-KR" altLang="en-US" sz="1600" dirty="0"/>
                  <a:t>반사율 </a:t>
                </a:r>
                <a:r>
                  <a:rPr lang="en-US" altLang="ko-KR" sz="1600" dirty="0"/>
                  <a:t>peak </a:t>
                </a:r>
                <a:r>
                  <a:rPr lang="ko-KR" altLang="en-US" sz="1600" dirty="0"/>
                  <a:t>파장이 바뀐다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/>
                  <a:t>이는 </a:t>
                </a:r>
                <a:r>
                  <a:rPr lang="en-US" altLang="ko-KR" sz="1600" dirty="0"/>
                  <a:t>Laser cavity</a:t>
                </a:r>
                <a:r>
                  <a:rPr lang="ko-KR" altLang="en-US" sz="1600" dirty="0"/>
                  <a:t>와 유사한 현상을 보임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63265EE-5BB1-4975-A8E8-8FCBEDE8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75" y="1141672"/>
                <a:ext cx="6002062" cy="4958345"/>
              </a:xfrm>
              <a:prstGeom prst="rect">
                <a:avLst/>
              </a:prstGeom>
              <a:blipFill>
                <a:blip r:embed="rId24"/>
                <a:stretch>
                  <a:fillRect l="-508" r="-406" b="-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699A3D9-88B4-497D-A21A-3D7D31127569}"/>
              </a:ext>
            </a:extLst>
          </p:cNvPr>
          <p:cNvGrpSpPr/>
          <p:nvPr/>
        </p:nvGrpSpPr>
        <p:grpSpPr>
          <a:xfrm rot="20171667">
            <a:off x="231964" y="4179981"/>
            <a:ext cx="3736695" cy="1830409"/>
            <a:chOff x="288225" y="4010481"/>
            <a:chExt cx="2192919" cy="107419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4A42F29-5A7B-41C6-8C2D-D3A1B55E2C44}"/>
                </a:ext>
              </a:extLst>
            </p:cNvPr>
            <p:cNvSpPr/>
            <p:nvPr/>
          </p:nvSpPr>
          <p:spPr>
            <a:xfrm rot="21278904">
              <a:off x="751899" y="4010481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FFE34C1-0E96-468C-B59B-AAD72ADDEB3F}"/>
                </a:ext>
              </a:extLst>
            </p:cNvPr>
            <p:cNvSpPr/>
            <p:nvPr/>
          </p:nvSpPr>
          <p:spPr>
            <a:xfrm rot="21278904">
              <a:off x="776113" y="4268976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9EB2153-1DB6-447B-A077-3030E271303A}"/>
                    </a:ext>
                  </a:extLst>
                </p:cNvPr>
                <p:cNvSpPr txBox="1"/>
                <p:nvPr/>
              </p:nvSpPr>
              <p:spPr>
                <a:xfrm rot="21278904">
                  <a:off x="672882" y="4048551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9EB2153-1DB6-447B-A077-3030E2713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8904">
                  <a:off x="672882" y="4048551"/>
                  <a:ext cx="482248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9C3C7A8-274E-40A1-AEA4-8A2D2FE95657}"/>
                </a:ext>
              </a:extLst>
            </p:cNvPr>
            <p:cNvSpPr/>
            <p:nvPr/>
          </p:nvSpPr>
          <p:spPr>
            <a:xfrm rot="21278904">
              <a:off x="800228" y="4526399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4BB8BE4-13E4-4EC7-9059-EA58097439EF}"/>
                </a:ext>
              </a:extLst>
            </p:cNvPr>
            <p:cNvSpPr/>
            <p:nvPr/>
          </p:nvSpPr>
          <p:spPr>
            <a:xfrm rot="21278904">
              <a:off x="824442" y="4784895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2FEED1F-3EF0-49F0-BE0A-79556A83AD25}"/>
                    </a:ext>
                  </a:extLst>
                </p:cNvPr>
                <p:cNvSpPr txBox="1"/>
                <p:nvPr/>
              </p:nvSpPr>
              <p:spPr>
                <a:xfrm rot="21278904">
                  <a:off x="721922" y="4572056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2FEED1F-3EF0-49F0-BE0A-79556A83A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8904">
                  <a:off x="721922" y="4572056"/>
                  <a:ext cx="482248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0E1F623-043F-4257-AAB0-47457E968155}"/>
                    </a:ext>
                  </a:extLst>
                </p:cNvPr>
                <p:cNvSpPr txBox="1"/>
                <p:nvPr/>
              </p:nvSpPr>
              <p:spPr>
                <a:xfrm rot="21278904">
                  <a:off x="698537" y="432242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0E1F623-043F-4257-AAB0-47457E968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8904">
                  <a:off x="698537" y="4322420"/>
                  <a:ext cx="482248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872D288-EEF8-44F2-B5DD-60F31FD419D3}"/>
                    </a:ext>
                  </a:extLst>
                </p:cNvPr>
                <p:cNvSpPr txBox="1"/>
                <p:nvPr/>
              </p:nvSpPr>
              <p:spPr>
                <a:xfrm rot="21278904">
                  <a:off x="741111" y="4776899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872D288-EEF8-44F2-B5DD-60F31FD41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8904">
                  <a:off x="741111" y="4776899"/>
                  <a:ext cx="482248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2106A12-7880-4460-AE80-28284AEAA3D3}"/>
                </a:ext>
              </a:extLst>
            </p:cNvPr>
            <p:cNvCxnSpPr/>
            <p:nvPr/>
          </p:nvCxnSpPr>
          <p:spPr>
            <a:xfrm rot="21278904">
              <a:off x="342209" y="4109038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9C5A8446-738C-46C0-B0DA-A4458B5AD59B}"/>
                </a:ext>
              </a:extLst>
            </p:cNvPr>
            <p:cNvCxnSpPr/>
            <p:nvPr/>
          </p:nvCxnSpPr>
          <p:spPr>
            <a:xfrm rot="21278904">
              <a:off x="389827" y="4617370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033B0B6A-D458-41B7-8AE9-51AE295186EB}"/>
                </a:ext>
              </a:extLst>
            </p:cNvPr>
            <p:cNvCxnSpPr>
              <a:cxnSpLocks/>
            </p:cNvCxnSpPr>
            <p:nvPr/>
          </p:nvCxnSpPr>
          <p:spPr>
            <a:xfrm rot="21278904">
              <a:off x="585918" y="4108332"/>
              <a:ext cx="0" cy="524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AC3B36C-AD7E-4101-A654-747121B03CF7}"/>
                    </a:ext>
                  </a:extLst>
                </p:cNvPr>
                <p:cNvSpPr txBox="1"/>
                <p:nvPr/>
              </p:nvSpPr>
              <p:spPr>
                <a:xfrm rot="21278904">
                  <a:off x="288225" y="4243548"/>
                  <a:ext cx="38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AC3B36C-AD7E-4101-A654-747121B03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8904">
                  <a:off x="288225" y="4243548"/>
                  <a:ext cx="388248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98FB887-DD27-4F06-A0F0-0DC695AC84B6}"/>
              </a:ext>
            </a:extLst>
          </p:cNvPr>
          <p:cNvCxnSpPr/>
          <p:nvPr/>
        </p:nvCxnSpPr>
        <p:spPr>
          <a:xfrm>
            <a:off x="2066593" y="3276600"/>
            <a:ext cx="0" cy="82909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4C883FA-48FC-4EE6-BF26-3E74D394C47B}"/>
              </a:ext>
            </a:extLst>
          </p:cNvPr>
          <p:cNvCxnSpPr>
            <a:cxnSpLocks/>
          </p:cNvCxnSpPr>
          <p:nvPr/>
        </p:nvCxnSpPr>
        <p:spPr>
          <a:xfrm>
            <a:off x="2063931" y="4105694"/>
            <a:ext cx="52389" cy="4841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9C2B4E2-3950-4D06-A297-C331622A3A7C}"/>
              </a:ext>
            </a:extLst>
          </p:cNvPr>
          <p:cNvCxnSpPr>
            <a:cxnSpLocks/>
          </p:cNvCxnSpPr>
          <p:nvPr/>
        </p:nvCxnSpPr>
        <p:spPr>
          <a:xfrm>
            <a:off x="2114304" y="4584289"/>
            <a:ext cx="20869" cy="4858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6542E4C-51F2-4366-99DC-7BC10BA72481}"/>
              </a:ext>
            </a:extLst>
          </p:cNvPr>
          <p:cNvCxnSpPr>
            <a:cxnSpLocks/>
          </p:cNvCxnSpPr>
          <p:nvPr/>
        </p:nvCxnSpPr>
        <p:spPr>
          <a:xfrm>
            <a:off x="1666503" y="3346450"/>
            <a:ext cx="1243531" cy="24370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4195840A-73E3-40B5-BA19-2BA5DB8CB9D5}"/>
              </a:ext>
            </a:extLst>
          </p:cNvPr>
          <p:cNvSpPr/>
          <p:nvPr/>
        </p:nvSpPr>
        <p:spPr>
          <a:xfrm>
            <a:off x="1863634" y="3659042"/>
            <a:ext cx="200297" cy="81289"/>
          </a:xfrm>
          <a:custGeom>
            <a:avLst/>
            <a:gdLst>
              <a:gd name="connsiteX0" fmla="*/ 0 w 348343"/>
              <a:gd name="connsiteY0" fmla="*/ 79933 h 79933"/>
              <a:gd name="connsiteX1" fmla="*/ 78377 w 348343"/>
              <a:gd name="connsiteY1" fmla="*/ 1556 h 79933"/>
              <a:gd name="connsiteX2" fmla="*/ 200297 w 348343"/>
              <a:gd name="connsiteY2" fmla="*/ 27682 h 79933"/>
              <a:gd name="connsiteX3" fmla="*/ 348343 w 348343"/>
              <a:gd name="connsiteY3" fmla="*/ 27682 h 79933"/>
              <a:gd name="connsiteX0" fmla="*/ 0 w 200297"/>
              <a:gd name="connsiteY0" fmla="*/ 79933 h 79933"/>
              <a:gd name="connsiteX1" fmla="*/ 78377 w 200297"/>
              <a:gd name="connsiteY1" fmla="*/ 1556 h 79933"/>
              <a:gd name="connsiteX2" fmla="*/ 200297 w 200297"/>
              <a:gd name="connsiteY2" fmla="*/ 27682 h 79933"/>
              <a:gd name="connsiteX0" fmla="*/ 0 w 200297"/>
              <a:gd name="connsiteY0" fmla="*/ 81289 h 81289"/>
              <a:gd name="connsiteX1" fmla="*/ 78377 w 200297"/>
              <a:gd name="connsiteY1" fmla="*/ 2912 h 81289"/>
              <a:gd name="connsiteX2" fmla="*/ 200297 w 200297"/>
              <a:gd name="connsiteY2" fmla="*/ 29038 h 8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97" h="81289">
                <a:moveTo>
                  <a:pt x="0" y="81289"/>
                </a:moveTo>
                <a:cubicBezTo>
                  <a:pt x="22497" y="46454"/>
                  <a:pt x="44994" y="11620"/>
                  <a:pt x="78377" y="2912"/>
                </a:cubicBezTo>
                <a:cubicBezTo>
                  <a:pt x="111760" y="-5796"/>
                  <a:pt x="158478" y="5634"/>
                  <a:pt x="200297" y="29038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5E42C00-F522-4CCB-AE70-7989AD741F8C}"/>
                  </a:ext>
                </a:extLst>
              </p:cNvPr>
              <p:cNvSpPr txBox="1"/>
              <p:nvPr/>
            </p:nvSpPr>
            <p:spPr>
              <a:xfrm>
                <a:off x="1722224" y="3316969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5E42C00-F522-4CCB-AE70-7989AD74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224" y="3316969"/>
                <a:ext cx="43473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F56E2C8-C810-49EE-B459-03FAF424EBDB}"/>
              </a:ext>
            </a:extLst>
          </p:cNvPr>
          <p:cNvCxnSpPr>
            <a:cxnSpLocks/>
          </p:cNvCxnSpPr>
          <p:nvPr/>
        </p:nvCxnSpPr>
        <p:spPr>
          <a:xfrm>
            <a:off x="2135126" y="5056047"/>
            <a:ext cx="52389" cy="4841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1F4A8C1-D7F8-4806-B757-32E4309B5DC3}"/>
              </a:ext>
            </a:extLst>
          </p:cNvPr>
          <p:cNvCxnSpPr>
            <a:cxnSpLocks/>
          </p:cNvCxnSpPr>
          <p:nvPr/>
        </p:nvCxnSpPr>
        <p:spPr>
          <a:xfrm>
            <a:off x="2189647" y="5542529"/>
            <a:ext cx="20869" cy="4858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DF89C88-24F1-4535-938C-BA589D535B1F}"/>
              </a:ext>
            </a:extLst>
          </p:cNvPr>
          <p:cNvCxnSpPr>
            <a:cxnSpLocks/>
          </p:cNvCxnSpPr>
          <p:nvPr/>
        </p:nvCxnSpPr>
        <p:spPr>
          <a:xfrm>
            <a:off x="1507753" y="3371850"/>
            <a:ext cx="1243531" cy="24370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7FC040B4-4248-4C41-A5D9-7EEEC6374E68}"/>
              </a:ext>
            </a:extLst>
          </p:cNvPr>
          <p:cNvSpPr/>
          <p:nvPr/>
        </p:nvSpPr>
        <p:spPr>
          <a:xfrm>
            <a:off x="2089150" y="4324350"/>
            <a:ext cx="63500" cy="12700"/>
          </a:xfrm>
          <a:custGeom>
            <a:avLst/>
            <a:gdLst>
              <a:gd name="connsiteX0" fmla="*/ 0 w 63500"/>
              <a:gd name="connsiteY0" fmla="*/ 12700 h 12700"/>
              <a:gd name="connsiteX1" fmla="*/ 63500 w 63500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0" h="12700">
                <a:moveTo>
                  <a:pt x="0" y="12700"/>
                </a:moveTo>
                <a:lnTo>
                  <a:pt x="6350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E8E0EA2F-42C3-4E53-B1BA-1FAED6A24CB9}"/>
              </a:ext>
            </a:extLst>
          </p:cNvPr>
          <p:cNvSpPr/>
          <p:nvPr/>
        </p:nvSpPr>
        <p:spPr>
          <a:xfrm>
            <a:off x="2120900" y="4781550"/>
            <a:ext cx="95250" cy="38650"/>
          </a:xfrm>
          <a:custGeom>
            <a:avLst/>
            <a:gdLst>
              <a:gd name="connsiteX0" fmla="*/ 0 w 95250"/>
              <a:gd name="connsiteY0" fmla="*/ 19050 h 38650"/>
              <a:gd name="connsiteX1" fmla="*/ 50800 w 95250"/>
              <a:gd name="connsiteY1" fmla="*/ 38100 h 38650"/>
              <a:gd name="connsiteX2" fmla="*/ 95250 w 95250"/>
              <a:gd name="connsiteY2" fmla="*/ 0 h 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38650">
                <a:moveTo>
                  <a:pt x="0" y="19050"/>
                </a:moveTo>
                <a:cubicBezTo>
                  <a:pt x="17462" y="30162"/>
                  <a:pt x="34925" y="41275"/>
                  <a:pt x="50800" y="38100"/>
                </a:cubicBezTo>
                <a:cubicBezTo>
                  <a:pt x="66675" y="34925"/>
                  <a:pt x="74084" y="5292"/>
                  <a:pt x="952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B02EEA-5AC5-4EB6-8AA8-21D7D70E1FEE}"/>
                  </a:ext>
                </a:extLst>
              </p:cNvPr>
              <p:cNvSpPr txBox="1"/>
              <p:nvPr/>
            </p:nvSpPr>
            <p:spPr>
              <a:xfrm>
                <a:off x="2185993" y="4028327"/>
                <a:ext cx="557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B02EEA-5AC5-4EB6-8AA8-21D7D70E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93" y="4028327"/>
                <a:ext cx="55797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0D60D56-1C32-4075-9466-B1F4FD423D06}"/>
                  </a:ext>
                </a:extLst>
              </p:cNvPr>
              <p:cNvSpPr txBox="1"/>
              <p:nvPr/>
            </p:nvSpPr>
            <p:spPr>
              <a:xfrm>
                <a:off x="1677178" y="4784948"/>
                <a:ext cx="486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0D60D56-1C32-4075-9466-B1F4FD423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78" y="4784948"/>
                <a:ext cx="48686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5F57D787-4484-40EC-9129-E9AD941043BF}"/>
              </a:ext>
            </a:extLst>
          </p:cNvPr>
          <p:cNvSpPr/>
          <p:nvPr/>
        </p:nvSpPr>
        <p:spPr>
          <a:xfrm>
            <a:off x="2139950" y="4311650"/>
            <a:ext cx="196850" cy="70655"/>
          </a:xfrm>
          <a:custGeom>
            <a:avLst/>
            <a:gdLst>
              <a:gd name="connsiteX0" fmla="*/ 0 w 196850"/>
              <a:gd name="connsiteY0" fmla="*/ 31750 h 70655"/>
              <a:gd name="connsiteX1" fmla="*/ 107950 w 196850"/>
              <a:gd name="connsiteY1" fmla="*/ 69850 h 70655"/>
              <a:gd name="connsiteX2" fmla="*/ 196850 w 196850"/>
              <a:gd name="connsiteY2" fmla="*/ 0 h 7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" h="70655">
                <a:moveTo>
                  <a:pt x="0" y="31750"/>
                </a:moveTo>
                <a:cubicBezTo>
                  <a:pt x="37571" y="53446"/>
                  <a:pt x="75142" y="75142"/>
                  <a:pt x="107950" y="69850"/>
                </a:cubicBezTo>
                <a:cubicBezTo>
                  <a:pt x="140758" y="64558"/>
                  <a:pt x="174625" y="23283"/>
                  <a:pt x="1968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1E9AD54D-7702-47CD-9B38-A1FC38D8357A}"/>
              </a:ext>
            </a:extLst>
          </p:cNvPr>
          <p:cNvSpPr/>
          <p:nvPr/>
        </p:nvSpPr>
        <p:spPr>
          <a:xfrm>
            <a:off x="2018916" y="4838700"/>
            <a:ext cx="165484" cy="154623"/>
          </a:xfrm>
          <a:custGeom>
            <a:avLst/>
            <a:gdLst>
              <a:gd name="connsiteX0" fmla="*/ 165484 w 165484"/>
              <a:gd name="connsiteY0" fmla="*/ 0 h 154623"/>
              <a:gd name="connsiteX1" fmla="*/ 95634 w 165484"/>
              <a:gd name="connsiteY1" fmla="*/ 146050 h 154623"/>
              <a:gd name="connsiteX2" fmla="*/ 384 w 165484"/>
              <a:gd name="connsiteY2" fmla="*/ 139700 h 15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484" h="154623">
                <a:moveTo>
                  <a:pt x="165484" y="0"/>
                </a:moveTo>
                <a:cubicBezTo>
                  <a:pt x="144317" y="61383"/>
                  <a:pt x="123151" y="122767"/>
                  <a:pt x="95634" y="146050"/>
                </a:cubicBezTo>
                <a:cubicBezTo>
                  <a:pt x="68117" y="169333"/>
                  <a:pt x="-5966" y="137583"/>
                  <a:pt x="384" y="139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1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">
      <a:majorFont>
        <a:latin typeface="LG스마트체2.0 SemiBold"/>
        <a:ea typeface="LG스마트체2.0 Semi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전사 보고서 양식_211221 서식.potx" id="{2F4AE62E-67F9-4A4F-9A9C-E7426F381B30}" vid="{3C9CA229-8DD0-45F6-BFE7-D014988BCDD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3DE8C-6DA7-44E7-AAAA-B26B97ED8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DC4374-B10B-4458-9E37-BD12280BAD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1C3DBE-B026-46BE-BC74-DAF9D5DADBF5}"/>
</file>

<file path=docProps/app.xml><?xml version="1.0" encoding="utf-8"?>
<Properties xmlns="http://schemas.openxmlformats.org/officeDocument/2006/extended-properties" xmlns:vt="http://schemas.openxmlformats.org/officeDocument/2006/docPropsVTypes">
  <Template>전사 보고서 양식_211221 서식</Template>
  <TotalTime>5599</TotalTime>
  <Words>1073</Words>
  <Application>Microsoft Office PowerPoint</Application>
  <PresentationFormat>A4 용지(210x297mm)</PresentationFormat>
  <Paragraphs>258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LG스마트체 Bold</vt:lpstr>
      <vt:lpstr>LG스마트체 Regular</vt:lpstr>
      <vt:lpstr>LG스마트체 SemiBold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ECDL Simulation 세미나</vt:lpstr>
      <vt:lpstr>배경</vt:lpstr>
      <vt:lpstr>Laser 원리 - Pumping</vt:lpstr>
      <vt:lpstr>Laser 원리 – Stimulated absorption &amp; emission</vt:lpstr>
      <vt:lpstr>Laser 원리 – Cavity mode</vt:lpstr>
      <vt:lpstr>Simulation concept</vt:lpstr>
      <vt:lpstr>Simulation concept</vt:lpstr>
      <vt:lpstr>Simulation concept</vt:lpstr>
      <vt:lpstr>VBG simulation</vt:lpstr>
      <vt:lpstr>Algorithm 순서도</vt:lpstr>
      <vt:lpstr>Simulation 결과 - Laser</vt:lpstr>
      <vt:lpstr>Simulation 결과 - Laser</vt:lpstr>
      <vt:lpstr>Simulation 결과 - VBG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 Simulation 세미나</dc:title>
  <dc:creator>Phil Jeon(전필준)</dc:creator>
  <cp:lastModifiedBy>Phil Jeon(전필준)</cp:lastModifiedBy>
  <cp:revision>9</cp:revision>
  <dcterms:created xsi:type="dcterms:W3CDTF">2022-02-11T06:46:16Z</dcterms:created>
  <dcterms:modified xsi:type="dcterms:W3CDTF">2022-02-15T07:33:43Z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caa0f1-a95f-4ce6-8634-fabdc9e6d571_Enabled">
    <vt:lpwstr>true</vt:lpwstr>
  </property>
  <property fmtid="{D5CDD505-2E9C-101B-9397-08002B2CF9AE}" pid="3" name="MSIP_Label_2ccaa0f1-a95f-4ce6-8634-fabdc9e6d571_SetDate">
    <vt:lpwstr>2021-08-23T23:31:52Z</vt:lpwstr>
  </property>
  <property fmtid="{D5CDD505-2E9C-101B-9397-08002B2CF9AE}" pid="4" name="MSIP_Label_2ccaa0f1-a95f-4ce6-8634-fabdc9e6d571_Method">
    <vt:lpwstr>Privileged</vt:lpwstr>
  </property>
  <property fmtid="{D5CDD505-2E9C-101B-9397-08002B2CF9AE}" pid="5" name="MSIP_Label_2ccaa0f1-a95f-4ce6-8634-fabdc9e6d571_Name">
    <vt:lpwstr>Restricted(Non)</vt:lpwstr>
  </property>
  <property fmtid="{D5CDD505-2E9C-101B-9397-08002B2CF9AE}" pid="6" name="MSIP_Label_2ccaa0f1-a95f-4ce6-8634-fabdc9e6d571_SiteId">
    <vt:lpwstr>e6c7989d-a5fe-4b7b-a335-3288406db2fd</vt:lpwstr>
  </property>
  <property fmtid="{D5CDD505-2E9C-101B-9397-08002B2CF9AE}" pid="7" name="MSIP_Label_2ccaa0f1-a95f-4ce6-8634-fabdc9e6d571_ActionId">
    <vt:lpwstr>ba8ee4f1-3db2-45f6-9e39-4254541f3725</vt:lpwstr>
  </property>
  <property fmtid="{D5CDD505-2E9C-101B-9397-08002B2CF9AE}" pid="8" name="MSIP_Label_2ccaa0f1-a95f-4ce6-8634-fabdc9e6d571_ContentBits">
    <vt:lpwstr>0</vt:lpwstr>
  </property>
  <property fmtid="{D5CDD505-2E9C-101B-9397-08002B2CF9AE}" pid="9" name="ContentTypeId">
    <vt:lpwstr>0x010100134D9AAD8D7D074F92FDDCC7ECC68EAE</vt:lpwstr>
  </property>
</Properties>
</file>