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"/>
  </p:notesMasterIdLst>
  <p:sldIdLst>
    <p:sldId id="264" r:id="rId2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>
      <p:cViewPr varScale="1">
        <p:scale>
          <a:sx n="114" d="100"/>
          <a:sy n="114" d="100"/>
        </p:scale>
        <p:origin x="1458" y="102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FB3310-8E5E-43DD-9DBE-257FD62C8EA6}" type="datetime1">
              <a:rPr kumimoji="1" lang="ko-KR" altLang="en-US" sz="1100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2022-07-29</a:t>
            </a:fld>
            <a:endParaRPr kumimoji="1" lang="ko-KR" altLang="en-US" sz="1100" b="1" dirty="0">
              <a:solidFill>
                <a:prstClr val="black">
                  <a:tint val="75000"/>
                </a:prstClr>
              </a:solidFill>
              <a:latin typeface="Arial" charset="0"/>
              <a:ea typeface="굴림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5801-2F00-4270-B5DD-CD114FF51B1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5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66C119-0047-4F55-88E8-251699C379F7}" type="datetimeFigureOut">
              <a:rPr kumimoji="1" lang="ko-KR" altLang="en-US" sz="1100" b="1" smtClean="0">
                <a:solidFill>
                  <a:prstClr val="black"/>
                </a:solidFill>
                <a:latin typeface="Arial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2022-07-29</a:t>
            </a:fld>
            <a:endParaRPr kumimoji="1" lang="ko-KR" altLang="en-US" sz="1100" b="1">
              <a:solidFill>
                <a:prstClr val="black"/>
              </a:solidFill>
              <a:latin typeface="Arial" charset="0"/>
              <a:ea typeface="굴림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-1394374" y="-171400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7532" y="6520867"/>
            <a:ext cx="2392249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 dirty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2019. All Rights Reserved.</a:t>
            </a:r>
            <a:endParaRPr lang="ko-KR" altLang="en-US" sz="1000" b="1" dirty="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2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935801-2F00-4270-B5DD-CD114FF51B1C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굴림" charset="-127"/>
            </a:endParaRP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1953" y="6520867"/>
            <a:ext cx="1943407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 dirty="0">
                <a:solidFill>
                  <a:srgbClr val="7F7F7F"/>
                </a:solidFill>
                <a:latin typeface="Arial Narrow" panose="020B0606020202030204" pitchFamily="34" charset="0"/>
              </a:rPr>
              <a:t>Copyright</a:t>
            </a:r>
            <a:r>
              <a:rPr lang="en-US" altLang="ko-KR" sz="1000" dirty="0">
                <a:solidFill>
                  <a:srgbClr val="7F7F7F"/>
                </a:solidFill>
                <a:latin typeface="Arial Narrow" panose="020B0606020202030204" pitchFamily="34" charset="0"/>
                <a:ea typeface="돋움" pitchFamily="50" charset="-127"/>
              </a:rPr>
              <a:t>ⓒ</a:t>
            </a:r>
            <a:r>
              <a:rPr lang="en-US" altLang="ko-KR" sz="1000" dirty="0">
                <a:solidFill>
                  <a:srgbClr val="7F7F7F"/>
                </a:solidFill>
                <a:latin typeface="Arial Narrow" panose="020B0606020202030204" pitchFamily="34" charset="0"/>
              </a:rPr>
              <a:t>. 2019. All Rights Reserved.</a:t>
            </a:r>
            <a:endParaRPr lang="ko-KR" altLang="en-US" sz="1000" b="1" dirty="0">
              <a:solidFill>
                <a:srgbClr val="7F7F7F"/>
              </a:solidFill>
              <a:latin typeface="Arial Narrow" panose="020B0606020202030204" pitchFamily="34" charset="0"/>
              <a:ea typeface="돋움" pitchFamily="50" charset="-127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60" y="6496182"/>
            <a:ext cx="1153368" cy="29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F7738855-6EBB-45FE-A167-C7D80BDBDB22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11" name="MSIPCMContentMarking" descr="{&quot;HashCode&quot;:1648467904,&quot;Placement&quot;:&quot;Header&quot;,&quot;Top&quot;:0.0,&quot;Left&quot;:693.8824,&quot;SlideWidth&quot;:780,&quot;SlideHeight&quot;:540}">
            <a:extLst>
              <a:ext uri="{FF2B5EF4-FFF2-40B4-BE49-F238E27FC236}">
                <a16:creationId xmlns:a16="http://schemas.microsoft.com/office/drawing/2014/main" id="{3B376579-8636-4493-B353-4A3492C60D1E}"/>
              </a:ext>
            </a:extLst>
          </p:cNvPr>
          <p:cNvSpPr txBox="1"/>
          <p:nvPr userDrawn="1"/>
        </p:nvSpPr>
        <p:spPr>
          <a:xfrm>
            <a:off x="8812306" y="0"/>
            <a:ext cx="109369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[Restricted]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2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0483"/>
              </p:ext>
            </p:extLst>
          </p:nvPr>
        </p:nvGraphicFramePr>
        <p:xfrm>
          <a:off x="224595" y="880273"/>
          <a:ext cx="9336917" cy="5388136"/>
        </p:xfrm>
        <a:graphic>
          <a:graphicData uri="http://schemas.openxmlformats.org/drawingml/2006/table">
            <a:tbl>
              <a:tblPr/>
              <a:tblGrid>
                <a:gridCol w="228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담당자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사양협의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소속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: 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성명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견적 요청 유형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초기 견적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(O), ERRC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견적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사양변경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()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투자 목적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설비 용도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설비명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수량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계획 일정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견적접수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투자심의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집행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발주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(),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입고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(), FAT()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사업계획 반영여부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(Y,N)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사업계획 반영 예산 금액 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사업계획 반영일 경우만 작성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26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FAT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항목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항목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FAT_Spec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제목 3"/>
          <p:cNvSpPr txBox="1">
            <a:spLocks/>
          </p:cNvSpPr>
          <p:nvPr/>
        </p:nvSpPr>
        <p:spPr>
          <a:xfrm>
            <a:off x="56457" y="154880"/>
            <a:ext cx="2664295" cy="418721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초기 견적접수 요청서</a:t>
            </a:r>
          </a:p>
        </p:txBody>
      </p:sp>
    </p:spTree>
    <p:extLst>
      <p:ext uri="{BB962C8B-B14F-4D97-AF65-F5344CB8AC3E}">
        <p14:creationId xmlns:p14="http://schemas.microsoft.com/office/powerpoint/2010/main" val="1759237954"/>
      </p:ext>
    </p:extLst>
  </p:cSld>
  <p:clrMapOvr>
    <a:masterClrMapping/>
  </p:clrMapOvr>
</p:sld>
</file>

<file path=ppt/theme/theme1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3E64E1C-2D3F-45D5-880C-7411B0A731C8}"/>
</file>

<file path=customXml/itemProps2.xml><?xml version="1.0" encoding="utf-8"?>
<ds:datastoreItem xmlns:ds="http://schemas.openxmlformats.org/officeDocument/2006/customXml" ds:itemID="{C4AA2375-9F5B-4E37-89E5-B8BF2D04A333}"/>
</file>

<file path=customXml/itemProps3.xml><?xml version="1.0" encoding="utf-8"?>
<ds:datastoreItem xmlns:ds="http://schemas.openxmlformats.org/officeDocument/2006/customXml" ds:itemID="{0399DD4C-2C72-4DFB-BFD0-58DF96758A45}"/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66</Words>
  <Application>Microsoft Office PowerPoint</Application>
  <PresentationFormat>A4 용지(210x297mm)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6_디자인 사용자 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Kyle Kim(김성기)</cp:lastModifiedBy>
  <cp:revision>63</cp:revision>
  <cp:lastPrinted>2019-10-21T04:57:44Z</cp:lastPrinted>
  <dcterms:created xsi:type="dcterms:W3CDTF">2019-09-09T06:27:34Z</dcterms:created>
  <dcterms:modified xsi:type="dcterms:W3CDTF">2022-07-29T06:21:18Z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836264-2ad1-494f-931f-6f22e32c668b_Enabled">
    <vt:lpwstr>true</vt:lpwstr>
  </property>
  <property fmtid="{D5CDD505-2E9C-101B-9397-08002B2CF9AE}" pid="3" name="MSIP_Label_2b836264-2ad1-494f-931f-6f22e32c668b_SetDate">
    <vt:lpwstr>2022-07-29T06:21:18Z</vt:lpwstr>
  </property>
  <property fmtid="{D5CDD505-2E9C-101B-9397-08002B2CF9AE}" pid="4" name="MSIP_Label_2b836264-2ad1-494f-931f-6f22e32c668b_Method">
    <vt:lpwstr>Privileged</vt:lpwstr>
  </property>
  <property fmtid="{D5CDD505-2E9C-101B-9397-08002B2CF9AE}" pid="5" name="MSIP_Label_2b836264-2ad1-494f-931f-6f22e32c668b_Name">
    <vt:lpwstr>Restricted</vt:lpwstr>
  </property>
  <property fmtid="{D5CDD505-2E9C-101B-9397-08002B2CF9AE}" pid="6" name="MSIP_Label_2b836264-2ad1-494f-931f-6f22e32c668b_SiteId">
    <vt:lpwstr>e6c7989d-a5fe-4b7b-a335-3288406db2fd</vt:lpwstr>
  </property>
  <property fmtid="{D5CDD505-2E9C-101B-9397-08002B2CF9AE}" pid="7" name="MSIP_Label_2b836264-2ad1-494f-931f-6f22e32c668b_ActionId">
    <vt:lpwstr>7d035c75-d9dd-481c-b1e3-4608a797a03c</vt:lpwstr>
  </property>
  <property fmtid="{D5CDD505-2E9C-101B-9397-08002B2CF9AE}" pid="8" name="MSIP_Label_2b836264-2ad1-494f-931f-6f22e32c668b_ContentBits">
    <vt:lpwstr>3</vt:lpwstr>
  </property>
  <property fmtid="{D5CDD505-2E9C-101B-9397-08002B2CF9AE}" pid="9" name="ContentTypeId">
    <vt:lpwstr>0x010100622C3F94F261814F970C94DD4C165FB8</vt:lpwstr>
  </property>
  <property fmtid="{D5CDD505-2E9C-101B-9397-08002B2CF9AE}" pid="10" name="MediaServiceImageTags">
    <vt:lpwstr/>
  </property>
</Properties>
</file>