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6"/>
  </p:notesMasterIdLst>
  <p:sldIdLst>
    <p:sldId id="264" r:id="rId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F91D7-4636-4156-A873-9AB151B6F629}" v="4" dt="2022-08-12T02:11:12.879"/>
    <p1510:client id="{8A4F6D30-7266-4DFF-9863-8ED54FE05988}" v="26" dt="2022-08-11T10:26:2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Kim(김성기)" userId="178cabe6-85bf-4125-9fd2-9d562f031735" providerId="ADAL" clId="{6AAF91D7-4636-4156-A873-9AB151B6F629}"/>
    <pc:docChg chg="modSld">
      <pc:chgData name="Kyle Kim(김성기)" userId="178cabe6-85bf-4125-9fd2-9d562f031735" providerId="ADAL" clId="{6AAF91D7-4636-4156-A873-9AB151B6F629}" dt="2022-08-12T02:11:12.879" v="21"/>
      <pc:docMkLst>
        <pc:docMk/>
      </pc:docMkLst>
      <pc:sldChg chg="modSp">
        <pc:chgData name="Kyle Kim(김성기)" userId="178cabe6-85bf-4125-9fd2-9d562f031735" providerId="ADAL" clId="{6AAF91D7-4636-4156-A873-9AB151B6F629}" dt="2022-08-12T02:11:12.879" v="21"/>
        <pc:sldMkLst>
          <pc:docMk/>
          <pc:sldMk cId="1759237954" sldId="264"/>
        </pc:sldMkLst>
        <pc:graphicFrameChg chg="mod modGraphic">
          <ac:chgData name="Kyle Kim(김성기)" userId="178cabe6-85bf-4125-9fd2-9d562f031735" providerId="ADAL" clId="{6AAF91D7-4636-4156-A873-9AB151B6F629}" dt="2022-08-12T02:11:12.879" v="21"/>
          <ac:graphicFrameMkLst>
            <pc:docMk/>
            <pc:sldMk cId="1759237954" sldId="264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FB3310-8E5E-43DD-9DBE-257FD62C8EA6}" type="datetime1">
              <a:rPr kumimoji="1" lang="ko-KR" altLang="en-US" sz="1100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2022-08-12</a:t>
            </a:fld>
            <a:endParaRPr kumimoji="1" lang="ko-KR" altLang="en-US" sz="1100" b="1" dirty="0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66C119-0047-4F55-88E8-251699C379F7}" type="datetimeFigureOut">
              <a:rPr kumimoji="1" lang="ko-KR" altLang="en-US" sz="1100" b="1" smtClean="0">
                <a:solidFill>
                  <a:prstClr val="black"/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2022-08-12</a:t>
            </a:fld>
            <a:endParaRPr kumimoji="1" lang="ko-KR" altLang="en-US" sz="1100" b="1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-1394374" y="-171400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2019. All Rights Reserved.</a:t>
            </a:r>
            <a:endParaRPr lang="ko-KR" altLang="en-US" sz="1000" b="1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35801-2F00-4270-B5DD-CD114FF51B1C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1953" y="6520867"/>
            <a:ext cx="1943407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Copyright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  <a:ea typeface="돋움" pitchFamily="50" charset="-127"/>
              </a:rPr>
              <a:t>ⓒ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. 2019. All Rights Reserved.</a:t>
            </a:r>
            <a:endParaRPr lang="ko-KR" altLang="en-US" sz="1000" b="1" dirty="0">
              <a:solidFill>
                <a:srgbClr val="7F7F7F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7738855-6EBB-45FE-A167-C7D80BDBDB2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1" name="MSIPCMContentMarking" descr="{&quot;HashCode&quot;:1648467904,&quot;Placement&quot;:&quot;Header&quot;,&quot;Top&quot;:0.0,&quot;Left&quot;:693.8824,&quot;SlideWidth&quot;:780,&quot;SlideHeight&quot;:540}">
            <a:extLst>
              <a:ext uri="{FF2B5EF4-FFF2-40B4-BE49-F238E27FC236}">
                <a16:creationId xmlns:a16="http://schemas.microsoft.com/office/drawing/2014/main" id="{3B376579-8636-4493-B353-4A3492C60D1E}"/>
              </a:ext>
            </a:extLst>
          </p:cNvPr>
          <p:cNvSpPr txBox="1"/>
          <p:nvPr userDrawn="1"/>
        </p:nvSpPr>
        <p:spPr>
          <a:xfrm>
            <a:off x="8812306" y="0"/>
            <a:ext cx="109369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[Restricted]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2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28040"/>
              </p:ext>
            </p:extLst>
          </p:nvPr>
        </p:nvGraphicFramePr>
        <p:xfrm>
          <a:off x="224595" y="880273"/>
          <a:ext cx="9336917" cy="5550529"/>
        </p:xfrm>
        <a:graphic>
          <a:graphicData uri="http://schemas.openxmlformats.org/drawingml/2006/table">
            <a:tbl>
              <a:tblPr/>
              <a:tblGrid>
                <a:gridCol w="228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담당자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사양협의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소속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광학솔루션사업부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성명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김성기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 요청 유형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초기 견적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(O), ERRC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사양변경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()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투자 목적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S-LiDAR 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개발을 위한 </a:t>
                      </a: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Tx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AA 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개발설비 투자 필요</a:t>
                      </a:r>
                      <a:endParaRPr lang="en-US" altLang="ko-KR" sz="1100" b="0" cap="none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Tx AA 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 설비 확보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 용도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indent="-171450" eaLnBrk="0" latinLnBrk="0" hangingPunct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본 장비는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LiDAR 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제품의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Tx Lens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Active Alignment 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공정 장비로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Sub </a:t>
                      </a:r>
                      <a:r>
                        <a:rPr lang="en-US" altLang="ko-KR" sz="1100" u="none" dirty="0" err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Ass’y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와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Tx Lens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를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Active Align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하여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Bonding 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하는 장비</a:t>
                      </a:r>
                      <a:endParaRPr lang="en-US" altLang="ko-KR" sz="1100" u="none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설비명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Tx Active Align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계획 일정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견적접수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(8/12),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투자심의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(8/18),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집행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(8/24),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발주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(8/31),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입고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(11/30), FAT(12/16)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반영여부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(Y,N)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Y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 예산 금액 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반영일 경우만 작성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억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2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FAT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FAT_Spec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Active Align 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반복성 </a:t>
                      </a: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(Spot size Range)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Max-Min 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≤ </a:t>
                      </a: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5%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Epoxy Dispensing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u="non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균일성</a:t>
                      </a: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Target weight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± </a:t>
                      </a: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20%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22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UV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power Uniformity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Avg Po. 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≤  ±</a:t>
                      </a: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10%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Gage R&amp;R</a:t>
                      </a:r>
                      <a:endParaRPr lang="ko-KR" altLang="en-US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% Tolerance  ≤ 20 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제목 3"/>
          <p:cNvSpPr txBox="1">
            <a:spLocks/>
          </p:cNvSpPr>
          <p:nvPr/>
        </p:nvSpPr>
        <p:spPr>
          <a:xfrm>
            <a:off x="56457" y="154880"/>
            <a:ext cx="2664295" cy="418721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초기 견적접수 요청서</a:t>
            </a:r>
          </a:p>
        </p:txBody>
      </p:sp>
    </p:spTree>
    <p:extLst>
      <p:ext uri="{BB962C8B-B14F-4D97-AF65-F5344CB8AC3E}">
        <p14:creationId xmlns:p14="http://schemas.microsoft.com/office/powerpoint/2010/main" val="1759237954"/>
      </p:ext>
    </p:extLst>
  </p:cSld>
  <p:clrMapOvr>
    <a:masterClrMapping/>
  </p:clrMapOvr>
</p:sld>
</file>

<file path=ppt/theme/theme1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0775D7-C2D9-448E-ADA2-51B59FA629A6}">
  <ds:schemaRefs>
    <ds:schemaRef ds:uri="345c0310-5f6a-4163-af51-f88ea6aa846a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4354823e-c960-4fe1-8874-8fa7879b6ef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F2A96F-7A16-4993-904D-572532FB6B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FDEB9B-DC25-4301-B03E-011730CCC0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162</Words>
  <Application>Microsoft Office PowerPoint</Application>
  <PresentationFormat>A4 용지(210x297mm)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6_디자인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Kyle Kim(김성기)</cp:lastModifiedBy>
  <cp:revision>65</cp:revision>
  <cp:lastPrinted>2019-10-21T04:57:44Z</cp:lastPrinted>
  <dcterms:created xsi:type="dcterms:W3CDTF">2019-09-09T06:27:34Z</dcterms:created>
  <dcterms:modified xsi:type="dcterms:W3CDTF">2022-08-12T02:11:15Z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836264-2ad1-494f-931f-6f22e32c668b_Enabled">
    <vt:lpwstr>true</vt:lpwstr>
  </property>
  <property fmtid="{D5CDD505-2E9C-101B-9397-08002B2CF9AE}" pid="3" name="MSIP_Label_2b836264-2ad1-494f-931f-6f22e32c668b_SetDate">
    <vt:lpwstr>2022-07-29T06:33:01Z</vt:lpwstr>
  </property>
  <property fmtid="{D5CDD505-2E9C-101B-9397-08002B2CF9AE}" pid="4" name="MSIP_Label_2b836264-2ad1-494f-931f-6f22e32c668b_Method">
    <vt:lpwstr>Privileged</vt:lpwstr>
  </property>
  <property fmtid="{D5CDD505-2E9C-101B-9397-08002B2CF9AE}" pid="5" name="MSIP_Label_2b836264-2ad1-494f-931f-6f22e32c668b_Name">
    <vt:lpwstr>Restricted</vt:lpwstr>
  </property>
  <property fmtid="{D5CDD505-2E9C-101B-9397-08002B2CF9AE}" pid="6" name="MSIP_Label_2b836264-2ad1-494f-931f-6f22e32c668b_SiteId">
    <vt:lpwstr>e6c7989d-a5fe-4b7b-a335-3288406db2fd</vt:lpwstr>
  </property>
  <property fmtid="{D5CDD505-2E9C-101B-9397-08002B2CF9AE}" pid="7" name="MSIP_Label_2b836264-2ad1-494f-931f-6f22e32c668b_ActionId">
    <vt:lpwstr>7d035c75-d9dd-481c-b1e3-4608a797a03c</vt:lpwstr>
  </property>
  <property fmtid="{D5CDD505-2E9C-101B-9397-08002B2CF9AE}" pid="8" name="MSIP_Label_2b836264-2ad1-494f-931f-6f22e32c668b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