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4"/>
  </p:sldMasterIdLst>
  <p:notesMasterIdLst>
    <p:notesMasterId r:id="rId14"/>
  </p:notesMasterIdLst>
  <p:sldIdLst>
    <p:sldId id="260" r:id="rId5"/>
    <p:sldId id="265" r:id="rId6"/>
    <p:sldId id="292" r:id="rId7"/>
    <p:sldId id="2200" r:id="rId8"/>
    <p:sldId id="2209" r:id="rId9"/>
    <p:sldId id="2210" r:id="rId10"/>
    <p:sldId id="12959" r:id="rId11"/>
    <p:sldId id="2195" r:id="rId12"/>
    <p:sldId id="2196" r:id="rId13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Page 구성" id="{A9D5349E-811E-4E7E-9A8E-6289A665C806}">
          <p14:sldIdLst>
            <p14:sldId id="260"/>
            <p14:sldId id="265"/>
            <p14:sldId id="292"/>
          </p14:sldIdLst>
        </p14:section>
        <p14:section name="필수첨부" id="{6FB5E5D2-DA49-4A74-87F7-8CC8787C4D09}">
          <p14:sldIdLst>
            <p14:sldId id="2200"/>
            <p14:sldId id="2209"/>
            <p14:sldId id="2210"/>
          </p14:sldIdLst>
        </p14:section>
        <p14:section name="기타 첨부" id="{9F01DF0B-3B7A-4B72-B089-27F9213D3AA2}">
          <p14:sldIdLst>
            <p14:sldId id="12959"/>
            <p14:sldId id="2195"/>
            <p14:sldId id="21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BF85D8-71AE-4600-A49B-4B2BF6228192}" v="157" dt="2022-09-07T02:11:51.3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397" autoAdjust="0"/>
  </p:normalViewPr>
  <p:slideViewPr>
    <p:cSldViewPr snapToGrid="0">
      <p:cViewPr varScale="1">
        <p:scale>
          <a:sx n="110" d="100"/>
          <a:sy n="110" d="100"/>
        </p:scale>
        <p:origin x="1290" y="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69BF85D8-71AE-4600-A49B-4B2BF6228192}"/>
    <pc:docChg chg="undo custSel delSld modSld modSection">
      <pc:chgData name="이동건" userId="4ad090f6-dadd-4301-b5d0-883b88f508af" providerId="ADAL" clId="{69BF85D8-71AE-4600-A49B-4B2BF6228192}" dt="2022-09-07T02:11:54.999" v="2061" actId="20577"/>
      <pc:docMkLst>
        <pc:docMk/>
      </pc:docMkLst>
      <pc:sldChg chg="delSp modSp">
        <pc:chgData name="이동건" userId="4ad090f6-dadd-4301-b5d0-883b88f508af" providerId="ADAL" clId="{69BF85D8-71AE-4600-A49B-4B2BF6228192}" dt="2022-09-07T01:45:46.540" v="157" actId="1076"/>
        <pc:sldMkLst>
          <pc:docMk/>
          <pc:sldMk cId="4055522931" sldId="260"/>
        </pc:sldMkLst>
        <pc:spChg chg="mod">
          <ac:chgData name="이동건" userId="4ad090f6-dadd-4301-b5d0-883b88f508af" providerId="ADAL" clId="{69BF85D8-71AE-4600-A49B-4B2BF6228192}" dt="2022-09-07T01:45:46.540" v="157" actId="1076"/>
          <ac:spMkLst>
            <pc:docMk/>
            <pc:sldMk cId="4055522931" sldId="260"/>
            <ac:spMk id="2" creationId="{4249AE5C-6E87-4BE1-9808-6C1262420B2B}"/>
          </ac:spMkLst>
        </pc:spChg>
        <pc:spChg chg="del">
          <ac:chgData name="이동건" userId="4ad090f6-dadd-4301-b5d0-883b88f508af" providerId="ADAL" clId="{69BF85D8-71AE-4600-A49B-4B2BF6228192}" dt="2022-09-07T01:45:03.779" v="87" actId="478"/>
          <ac:spMkLst>
            <pc:docMk/>
            <pc:sldMk cId="4055522931" sldId="260"/>
            <ac:spMk id="6" creationId="{0CFD3696-763B-4CDF-A87C-FDEF244855E2}"/>
          </ac:spMkLst>
        </pc:spChg>
        <pc:graphicFrameChg chg="mod modGraphic">
          <ac:chgData name="이동건" userId="4ad090f6-dadd-4301-b5d0-883b88f508af" providerId="ADAL" clId="{69BF85D8-71AE-4600-A49B-4B2BF6228192}" dt="2022-09-07T01:37:29.108" v="40" actId="20577"/>
          <ac:graphicFrameMkLst>
            <pc:docMk/>
            <pc:sldMk cId="4055522931" sldId="260"/>
            <ac:graphicFrameMk id="7" creationId="{9F1ACBE0-C995-4344-BB91-50C6B2863C57}"/>
          </ac:graphicFrameMkLst>
        </pc:graphicFrameChg>
      </pc:sldChg>
      <pc:sldChg chg="addSp delSp modSp">
        <pc:chgData name="이동건" userId="4ad090f6-dadd-4301-b5d0-883b88f508af" providerId="ADAL" clId="{69BF85D8-71AE-4600-A49B-4B2BF6228192}" dt="2022-09-07T02:11:54.999" v="2061" actId="20577"/>
        <pc:sldMkLst>
          <pc:docMk/>
          <pc:sldMk cId="630548362" sldId="265"/>
        </pc:sldMkLst>
        <pc:spChg chg="add del">
          <ac:chgData name="이동건" userId="4ad090f6-dadd-4301-b5d0-883b88f508af" providerId="ADAL" clId="{69BF85D8-71AE-4600-A49B-4B2BF6228192}" dt="2022-09-07T01:38:35.042" v="55" actId="478"/>
          <ac:spMkLst>
            <pc:docMk/>
            <pc:sldMk cId="630548362" sldId="265"/>
            <ac:spMk id="2" creationId="{20F538CE-004E-4C9F-B47E-6ACAA2C563D3}"/>
          </ac:spMkLst>
        </pc:spChg>
        <pc:spChg chg="add del">
          <ac:chgData name="이동건" userId="4ad090f6-dadd-4301-b5d0-883b88f508af" providerId="ADAL" clId="{69BF85D8-71AE-4600-A49B-4B2BF6228192}" dt="2022-09-07T01:38:40.619" v="57" actId="478"/>
          <ac:spMkLst>
            <pc:docMk/>
            <pc:sldMk cId="630548362" sldId="265"/>
            <ac:spMk id="43" creationId="{AB992A99-52F1-4578-8E00-672192327EB4}"/>
          </ac:spMkLst>
        </pc:spChg>
        <pc:spChg chg="add del">
          <ac:chgData name="이동건" userId="4ad090f6-dadd-4301-b5d0-883b88f508af" providerId="ADAL" clId="{69BF85D8-71AE-4600-A49B-4B2BF6228192}" dt="2022-09-07T01:38:08.172" v="45" actId="478"/>
          <ac:spMkLst>
            <pc:docMk/>
            <pc:sldMk cId="630548362" sldId="265"/>
            <ac:spMk id="46" creationId="{4AEBFCB7-B39B-4240-A571-BEFAF5E4C040}"/>
          </ac:spMkLst>
        </pc:spChg>
        <pc:spChg chg="add del">
          <ac:chgData name="이동건" userId="4ad090f6-dadd-4301-b5d0-883b88f508af" providerId="ADAL" clId="{69BF85D8-71AE-4600-A49B-4B2BF6228192}" dt="2022-09-07T02:07:18.989" v="1573" actId="478"/>
          <ac:spMkLst>
            <pc:docMk/>
            <pc:sldMk cId="630548362" sldId="265"/>
            <ac:spMk id="47" creationId="{AB52DE47-4430-47D5-9D90-7CC46E6FF90C}"/>
          </ac:spMkLst>
        </pc:spChg>
        <pc:spChg chg="add del">
          <ac:chgData name="이동건" userId="4ad090f6-dadd-4301-b5d0-883b88f508af" providerId="ADAL" clId="{69BF85D8-71AE-4600-A49B-4B2BF6228192}" dt="2022-09-07T01:38:24.459" v="49" actId="478"/>
          <ac:spMkLst>
            <pc:docMk/>
            <pc:sldMk cId="630548362" sldId="265"/>
            <ac:spMk id="49" creationId="{A95BE587-512E-46E7-B012-9EAC767D070A}"/>
          </ac:spMkLst>
        </pc:spChg>
        <pc:spChg chg="add del mod">
          <ac:chgData name="이동건" userId="4ad090f6-dadd-4301-b5d0-883b88f508af" providerId="ADAL" clId="{69BF85D8-71AE-4600-A49B-4B2BF6228192}" dt="2022-09-07T01:38:32.526" v="54" actId="478"/>
          <ac:spMkLst>
            <pc:docMk/>
            <pc:sldMk cId="630548362" sldId="265"/>
            <ac:spMk id="51" creationId="{ABF89992-2405-4E12-B1AE-4A9A4049834E}"/>
          </ac:spMkLst>
        </pc:spChg>
        <pc:spChg chg="add del">
          <ac:chgData name="이동건" userId="4ad090f6-dadd-4301-b5d0-883b88f508af" providerId="ADAL" clId="{69BF85D8-71AE-4600-A49B-4B2BF6228192}" dt="2022-09-07T01:38:41.630" v="58" actId="478"/>
          <ac:spMkLst>
            <pc:docMk/>
            <pc:sldMk cId="630548362" sldId="265"/>
            <ac:spMk id="52" creationId="{86077AEB-98C8-40CC-941A-2325C583A240}"/>
          </ac:spMkLst>
        </pc:spChg>
        <pc:spChg chg="add del mod">
          <ac:chgData name="이동건" userId="4ad090f6-dadd-4301-b5d0-883b88f508af" providerId="ADAL" clId="{69BF85D8-71AE-4600-A49B-4B2BF6228192}" dt="2022-09-07T01:55:43.389" v="685" actId="478"/>
          <ac:spMkLst>
            <pc:docMk/>
            <pc:sldMk cId="630548362" sldId="265"/>
            <ac:spMk id="57" creationId="{0CDE1AD1-3BF7-4CBD-B409-D98FC2CB6AE0}"/>
          </ac:spMkLst>
        </pc:spChg>
        <pc:spChg chg="add del">
          <ac:chgData name="이동건" userId="4ad090f6-dadd-4301-b5d0-883b88f508af" providerId="ADAL" clId="{69BF85D8-71AE-4600-A49B-4B2BF6228192}" dt="2022-09-07T01:38:08.172" v="45" actId="478"/>
          <ac:spMkLst>
            <pc:docMk/>
            <pc:sldMk cId="630548362" sldId="265"/>
            <ac:spMk id="162" creationId="{4B5D4257-A313-4C28-B572-9CC68CC9BD8D}"/>
          </ac:spMkLst>
        </pc:spChg>
        <pc:spChg chg="mod">
          <ac:chgData name="이동건" userId="4ad090f6-dadd-4301-b5d0-883b88f508af" providerId="ADAL" clId="{69BF85D8-71AE-4600-A49B-4B2BF6228192}" dt="2022-09-07T01:53:35.621" v="510" actId="20577"/>
          <ac:spMkLst>
            <pc:docMk/>
            <pc:sldMk cId="630548362" sldId="265"/>
            <ac:spMk id="183" creationId="{6F84F221-5D09-4974-A9F4-9690C6812C1A}"/>
          </ac:spMkLst>
        </pc:spChg>
        <pc:spChg chg="add del">
          <ac:chgData name="이동건" userId="4ad090f6-dadd-4301-b5d0-883b88f508af" providerId="ADAL" clId="{69BF85D8-71AE-4600-A49B-4B2BF6228192}" dt="2022-09-07T01:38:08.172" v="45" actId="478"/>
          <ac:spMkLst>
            <pc:docMk/>
            <pc:sldMk cId="630548362" sldId="265"/>
            <ac:spMk id="188" creationId="{7393CC53-AA2D-4A02-8FE1-71FDBB9C9A7C}"/>
          </ac:spMkLst>
        </pc:spChg>
        <pc:grpChg chg="add del">
          <ac:chgData name="이동건" userId="4ad090f6-dadd-4301-b5d0-883b88f508af" providerId="ADAL" clId="{69BF85D8-71AE-4600-A49B-4B2BF6228192}" dt="2022-09-07T01:38:08.172" v="45" actId="478"/>
          <ac:grpSpMkLst>
            <pc:docMk/>
            <pc:sldMk cId="630548362" sldId="265"/>
            <ac:grpSpMk id="13" creationId="{40A0B9E9-9036-4A46-BD7C-6DF7E1E2B668}"/>
          </ac:grpSpMkLst>
        </pc:grpChg>
        <pc:grpChg chg="add del">
          <ac:chgData name="이동건" userId="4ad090f6-dadd-4301-b5d0-883b88f508af" providerId="ADAL" clId="{69BF85D8-71AE-4600-A49B-4B2BF6228192}" dt="2022-09-07T01:38:08.172" v="45" actId="478"/>
          <ac:grpSpMkLst>
            <pc:docMk/>
            <pc:sldMk cId="630548362" sldId="265"/>
            <ac:grpSpMk id="14" creationId="{8DDFE254-CE0F-4515-BB45-2FE69E98E128}"/>
          </ac:grpSpMkLst>
        </pc:grpChg>
        <pc:grpChg chg="add del">
          <ac:chgData name="이동건" userId="4ad090f6-dadd-4301-b5d0-883b88f508af" providerId="ADAL" clId="{69BF85D8-71AE-4600-A49B-4B2BF6228192}" dt="2022-09-07T01:38:08.172" v="45" actId="478"/>
          <ac:grpSpMkLst>
            <pc:docMk/>
            <pc:sldMk cId="630548362" sldId="265"/>
            <ac:grpSpMk id="15" creationId="{E8AB0AA4-B741-4383-8FC4-B7570E8123F4}"/>
          </ac:grpSpMkLst>
        </pc:grpChg>
        <pc:grpChg chg="add del">
          <ac:chgData name="이동건" userId="4ad090f6-dadd-4301-b5d0-883b88f508af" providerId="ADAL" clId="{69BF85D8-71AE-4600-A49B-4B2BF6228192}" dt="2022-09-07T01:38:08.172" v="45" actId="478"/>
          <ac:grpSpMkLst>
            <pc:docMk/>
            <pc:sldMk cId="630548362" sldId="265"/>
            <ac:grpSpMk id="18" creationId="{FF070F24-F3AC-40D7-9B14-577A7D878ACF}"/>
          </ac:grpSpMkLst>
        </pc:grpChg>
        <pc:grpChg chg="add del">
          <ac:chgData name="이동건" userId="4ad090f6-dadd-4301-b5d0-883b88f508af" providerId="ADAL" clId="{69BF85D8-71AE-4600-A49B-4B2BF6228192}" dt="2022-09-07T01:38:08.172" v="45" actId="478"/>
          <ac:grpSpMkLst>
            <pc:docMk/>
            <pc:sldMk cId="630548362" sldId="265"/>
            <ac:grpSpMk id="44" creationId="{C5E6D08E-BF57-41E4-9A99-3ED8C47CE940}"/>
          </ac:grpSpMkLst>
        </pc:grpChg>
        <pc:grpChg chg="add del">
          <ac:chgData name="이동건" userId="4ad090f6-dadd-4301-b5d0-883b88f508af" providerId="ADAL" clId="{69BF85D8-71AE-4600-A49B-4B2BF6228192}" dt="2022-09-07T01:38:08.172" v="45" actId="478"/>
          <ac:grpSpMkLst>
            <pc:docMk/>
            <pc:sldMk cId="630548362" sldId="265"/>
            <ac:grpSpMk id="45" creationId="{7F309B63-599D-4FDE-9A05-F7E7853B8036}"/>
          </ac:grpSpMkLst>
        </pc:grpChg>
        <pc:graphicFrameChg chg="add del mod modGraphic">
          <ac:chgData name="이동건" userId="4ad090f6-dadd-4301-b5d0-883b88f508af" providerId="ADAL" clId="{69BF85D8-71AE-4600-A49B-4B2BF6228192}" dt="2022-09-07T02:11:54.999" v="2061" actId="20577"/>
          <ac:graphicFrameMkLst>
            <pc:docMk/>
            <pc:sldMk cId="630548362" sldId="265"/>
            <ac:graphicFrameMk id="6" creationId="{0108DADB-CF9C-42CE-BB66-78CE5317F111}"/>
          </ac:graphicFrameMkLst>
        </pc:graphicFrameChg>
        <pc:graphicFrameChg chg="add del mod modGraphic">
          <ac:chgData name="이동건" userId="4ad090f6-dadd-4301-b5d0-883b88f508af" providerId="ADAL" clId="{69BF85D8-71AE-4600-A49B-4B2BF6228192}" dt="2022-09-07T02:07:57.930" v="1617" actId="14100"/>
          <ac:graphicFrameMkLst>
            <pc:docMk/>
            <pc:sldMk cId="630548362" sldId="265"/>
            <ac:graphicFrameMk id="7" creationId="{CDF6A770-D6C2-421D-A16D-6BF1AAA6A173}"/>
          </ac:graphicFrameMkLst>
        </pc:graphicFrameChg>
        <pc:graphicFrameChg chg="add del mod modGraphic">
          <ac:chgData name="이동건" userId="4ad090f6-dadd-4301-b5d0-883b88f508af" providerId="ADAL" clId="{69BF85D8-71AE-4600-A49B-4B2BF6228192}" dt="2022-09-07T01:59:30.604" v="987" actId="20577"/>
          <ac:graphicFrameMkLst>
            <pc:docMk/>
            <pc:sldMk cId="630548362" sldId="265"/>
            <ac:graphicFrameMk id="58" creationId="{8BD165EB-A6F7-43D6-8EA8-5A0E5FD0D0EC}"/>
          </ac:graphicFrameMkLst>
        </pc:graphicFrameChg>
        <pc:graphicFrameChg chg="add del mod modGraphic">
          <ac:chgData name="이동건" userId="4ad090f6-dadd-4301-b5d0-883b88f508af" providerId="ADAL" clId="{69BF85D8-71AE-4600-A49B-4B2BF6228192}" dt="2022-09-07T02:00:27.184" v="1073" actId="1076"/>
          <ac:graphicFrameMkLst>
            <pc:docMk/>
            <pc:sldMk cId="630548362" sldId="265"/>
            <ac:graphicFrameMk id="59" creationId="{9B236934-6B4E-4667-B8C7-3736B7AB07D7}"/>
          </ac:graphicFrameMkLst>
        </pc:graphicFrameChg>
        <pc:graphicFrameChg chg="mod modGraphic">
          <ac:chgData name="이동건" userId="4ad090f6-dadd-4301-b5d0-883b88f508af" providerId="ADAL" clId="{69BF85D8-71AE-4600-A49B-4B2BF6228192}" dt="2022-09-07T02:07:14.272" v="1572"/>
          <ac:graphicFrameMkLst>
            <pc:docMk/>
            <pc:sldMk cId="630548362" sldId="265"/>
            <ac:graphicFrameMk id="84" creationId="{61E8D6A6-64F0-4E47-8787-711C0BEA40CB}"/>
          </ac:graphicFrameMkLst>
        </pc:graphicFrameChg>
      </pc:sldChg>
      <pc:sldChg chg="delSp">
        <pc:chgData name="이동건" userId="4ad090f6-dadd-4301-b5d0-883b88f508af" providerId="ADAL" clId="{69BF85D8-71AE-4600-A49B-4B2BF6228192}" dt="2022-09-07T01:37:57.004" v="41" actId="478"/>
        <pc:sldMkLst>
          <pc:docMk/>
          <pc:sldMk cId="1140468353" sldId="292"/>
        </pc:sldMkLst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21" creationId="{A1ADD6C6-6D38-4CDF-8B86-F50DF083DFDA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49" creationId="{A6496CA1-F21D-40BE-B923-F0E083FD0559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51" creationId="{66E96C37-D2AC-4350-A75D-31D2E12E625B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53" creationId="{D0E7E22D-886E-4C0F-86FE-B6FBAF3F30D9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66" creationId="{ECACDF00-6E9D-4D6E-AAE3-0317F0849C90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69" creationId="{560B3E4F-6D5D-4831-87A5-A8793CF85B35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72" creationId="{05A66152-83FF-4F9E-AA3A-28038F73FE45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73" creationId="{C07837EC-0C32-4DA4-A642-5F6161833739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77" creationId="{33C44113-AE4E-4349-A402-528FA8A81E0E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87" creationId="{65302A9E-F4CA-40EB-8759-6F1BE8D042E6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145" creationId="{D0910FDC-5084-4F63-B308-54C1BE6C5095}"/>
          </ac:spMkLst>
        </pc:spChg>
        <pc:graphicFrameChg chg="del">
          <ac:chgData name="이동건" userId="4ad090f6-dadd-4301-b5d0-883b88f508af" providerId="ADAL" clId="{69BF85D8-71AE-4600-A49B-4B2BF6228192}" dt="2022-09-07T01:37:57.004" v="41" actId="478"/>
          <ac:graphicFrameMkLst>
            <pc:docMk/>
            <pc:sldMk cId="1140468353" sldId="292"/>
            <ac:graphicFrameMk id="68" creationId="{1B3CCDF8-12A0-41C4-803D-69B70546B313}"/>
          </ac:graphicFrameMkLst>
        </pc:graphicFrameChg>
        <pc:picChg chg="del">
          <ac:chgData name="이동건" userId="4ad090f6-dadd-4301-b5d0-883b88f508af" providerId="ADAL" clId="{69BF85D8-71AE-4600-A49B-4B2BF6228192}" dt="2022-09-07T01:37:57.004" v="41" actId="478"/>
          <ac:picMkLst>
            <pc:docMk/>
            <pc:sldMk cId="1140468353" sldId="292"/>
            <ac:picMk id="65" creationId="{917F7B67-1DBD-4D5D-9FEC-B4809C4517AC}"/>
          </ac:picMkLst>
        </pc:picChg>
        <pc:picChg chg="del">
          <ac:chgData name="이동건" userId="4ad090f6-dadd-4301-b5d0-883b88f508af" providerId="ADAL" clId="{69BF85D8-71AE-4600-A49B-4B2BF6228192}" dt="2022-09-07T01:37:57.004" v="41" actId="478"/>
          <ac:picMkLst>
            <pc:docMk/>
            <pc:sldMk cId="1140468353" sldId="292"/>
            <ac:picMk id="75" creationId="{D1F79361-5C7A-4430-90C6-60F7F5536F7B}"/>
          </ac:picMkLst>
        </pc:picChg>
        <pc:picChg chg="del">
          <ac:chgData name="이동건" userId="4ad090f6-dadd-4301-b5d0-883b88f508af" providerId="ADAL" clId="{69BF85D8-71AE-4600-A49B-4B2BF6228192}" dt="2022-09-07T01:37:57.004" v="41" actId="478"/>
          <ac:picMkLst>
            <pc:docMk/>
            <pc:sldMk cId="1140468353" sldId="292"/>
            <ac:picMk id="76" creationId="{25867C72-8439-4263-ADAC-2C0DAF0720A3}"/>
          </ac:picMkLst>
        </pc:picChg>
      </pc:sldChg>
      <pc:sldChg chg="delSp">
        <pc:chgData name="이동건" userId="4ad090f6-dadd-4301-b5d0-883b88f508af" providerId="ADAL" clId="{69BF85D8-71AE-4600-A49B-4B2BF6228192}" dt="2022-09-07T01:39:41.168" v="75" actId="478"/>
        <pc:sldMkLst>
          <pc:docMk/>
          <pc:sldMk cId="980113882" sldId="2195"/>
        </pc:sldMkLst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6" creationId="{80BF774A-3DCD-4B4E-ADAF-039608CCA540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7" creationId="{2107A36C-71E0-4051-9F06-200D20BE6FF7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8" creationId="{648291E8-E328-4153-B080-49D0A417DDF1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11" creationId="{8CC719A2-D242-4D49-A97B-6D5ED77B6742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13" creationId="{5B6640B2-FFAA-4766-9D2F-6CA2CC27718C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14" creationId="{6C9B8DF1-BEFA-43F9-85D5-C2A2486412CA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29" creationId="{125AAAA2-2147-4E31-935D-8DFD7953C8C1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30" creationId="{A267BF4A-DA9D-425C-81C4-739D2143404D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33" creationId="{9E312C66-563D-4CA1-9FF8-F574BD281392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34" creationId="{2B50DA05-DD38-4CB9-8E77-95965C98EED7}"/>
          </ac:spMkLst>
        </pc:spChg>
        <pc:grpChg chg="del">
          <ac:chgData name="이동건" userId="4ad090f6-dadd-4301-b5d0-883b88f508af" providerId="ADAL" clId="{69BF85D8-71AE-4600-A49B-4B2BF6228192}" dt="2022-09-07T01:39:41.168" v="75" actId="478"/>
          <ac:grpSpMkLst>
            <pc:docMk/>
            <pc:sldMk cId="980113882" sldId="2195"/>
            <ac:grpSpMk id="17" creationId="{950587F1-E827-47F4-856F-764C30B68F85}"/>
          </ac:grpSpMkLst>
        </pc:grpChg>
        <pc:grpChg chg="del">
          <ac:chgData name="이동건" userId="4ad090f6-dadd-4301-b5d0-883b88f508af" providerId="ADAL" clId="{69BF85D8-71AE-4600-A49B-4B2BF6228192}" dt="2022-09-07T01:39:41.168" v="75" actId="478"/>
          <ac:grpSpMkLst>
            <pc:docMk/>
            <pc:sldMk cId="980113882" sldId="2195"/>
            <ac:grpSpMk id="35" creationId="{1BA16865-C1A3-427D-A77D-8676C94DB0A8}"/>
          </ac:grpSpMkLst>
        </pc:grpChg>
        <pc:graphicFrameChg chg="del">
          <ac:chgData name="이동건" userId="4ad090f6-dadd-4301-b5d0-883b88f508af" providerId="ADAL" clId="{69BF85D8-71AE-4600-A49B-4B2BF6228192}" dt="2022-09-07T01:39:41.168" v="75" actId="478"/>
          <ac:graphicFrameMkLst>
            <pc:docMk/>
            <pc:sldMk cId="980113882" sldId="2195"/>
            <ac:graphicFrameMk id="10" creationId="{C9866A63-A684-4152-90B2-EFF2AB8D93A1}"/>
          </ac:graphicFrameMkLst>
        </pc:graphicFrameChg>
        <pc:graphicFrameChg chg="del">
          <ac:chgData name="이동건" userId="4ad090f6-dadd-4301-b5d0-883b88f508af" providerId="ADAL" clId="{69BF85D8-71AE-4600-A49B-4B2BF6228192}" dt="2022-09-07T01:39:41.168" v="75" actId="478"/>
          <ac:graphicFrameMkLst>
            <pc:docMk/>
            <pc:sldMk cId="980113882" sldId="2195"/>
            <ac:graphicFrameMk id="15" creationId="{57AAD3C7-22E2-4AA4-BA54-24B633624630}"/>
          </ac:graphicFrameMkLst>
        </pc:graphicFrameChg>
      </pc:sldChg>
      <pc:sldChg chg="delSp">
        <pc:chgData name="이동건" userId="4ad090f6-dadd-4301-b5d0-883b88f508af" providerId="ADAL" clId="{69BF85D8-71AE-4600-A49B-4B2BF6228192}" dt="2022-09-07T01:39:44.989" v="76" actId="478"/>
        <pc:sldMkLst>
          <pc:docMk/>
          <pc:sldMk cId="694258648" sldId="2196"/>
        </pc:sldMkLst>
        <pc:spChg chg="del">
          <ac:chgData name="이동건" userId="4ad090f6-dadd-4301-b5d0-883b88f508af" providerId="ADAL" clId="{69BF85D8-71AE-4600-A49B-4B2BF6228192}" dt="2022-09-07T01:39:44.989" v="76" actId="478"/>
          <ac:spMkLst>
            <pc:docMk/>
            <pc:sldMk cId="694258648" sldId="2196"/>
            <ac:spMk id="21" creationId="{A1ADD6C6-6D38-4CDF-8B86-F50DF083DFDA}"/>
          </ac:spMkLst>
        </pc:spChg>
        <pc:spChg chg="del">
          <ac:chgData name="이동건" userId="4ad090f6-dadd-4301-b5d0-883b88f508af" providerId="ADAL" clId="{69BF85D8-71AE-4600-A49B-4B2BF6228192}" dt="2022-09-07T01:39:44.989" v="76" actId="478"/>
          <ac:spMkLst>
            <pc:docMk/>
            <pc:sldMk cId="694258648" sldId="2196"/>
            <ac:spMk id="49" creationId="{A6496CA1-F21D-40BE-B923-F0E083FD0559}"/>
          </ac:spMkLst>
        </pc:spChg>
        <pc:spChg chg="del">
          <ac:chgData name="이동건" userId="4ad090f6-dadd-4301-b5d0-883b88f508af" providerId="ADAL" clId="{69BF85D8-71AE-4600-A49B-4B2BF6228192}" dt="2022-09-07T01:39:44.989" v="76" actId="478"/>
          <ac:spMkLst>
            <pc:docMk/>
            <pc:sldMk cId="694258648" sldId="2196"/>
            <ac:spMk id="51" creationId="{66E96C37-D2AC-4350-A75D-31D2E12E625B}"/>
          </ac:spMkLst>
        </pc:spChg>
        <pc:spChg chg="del">
          <ac:chgData name="이동건" userId="4ad090f6-dadd-4301-b5d0-883b88f508af" providerId="ADAL" clId="{69BF85D8-71AE-4600-A49B-4B2BF6228192}" dt="2022-09-07T01:39:44.989" v="76" actId="478"/>
          <ac:spMkLst>
            <pc:docMk/>
            <pc:sldMk cId="694258648" sldId="2196"/>
            <ac:spMk id="53" creationId="{D0E7E22D-886E-4C0F-86FE-B6FBAF3F30D9}"/>
          </ac:spMkLst>
        </pc:spChg>
        <pc:picChg chg="del">
          <ac:chgData name="이동건" userId="4ad090f6-dadd-4301-b5d0-883b88f508af" providerId="ADAL" clId="{69BF85D8-71AE-4600-A49B-4B2BF6228192}" dt="2022-09-07T01:39:44.989" v="76" actId="478"/>
          <ac:picMkLst>
            <pc:docMk/>
            <pc:sldMk cId="694258648" sldId="2196"/>
            <ac:picMk id="20" creationId="{60F8A8BF-20FB-46E6-A23C-DAF78A99C352}"/>
          </ac:picMkLst>
        </pc:picChg>
        <pc:picChg chg="del">
          <ac:chgData name="이동건" userId="4ad090f6-dadd-4301-b5d0-883b88f508af" providerId="ADAL" clId="{69BF85D8-71AE-4600-A49B-4B2BF6228192}" dt="2022-09-07T01:39:44.989" v="76" actId="478"/>
          <ac:picMkLst>
            <pc:docMk/>
            <pc:sldMk cId="694258648" sldId="2196"/>
            <ac:picMk id="22" creationId="{833AFAC6-A6CD-4225-8959-415C923FBA4A}"/>
          </ac:picMkLst>
        </pc:picChg>
        <pc:picChg chg="del">
          <ac:chgData name="이동건" userId="4ad090f6-dadd-4301-b5d0-883b88f508af" providerId="ADAL" clId="{69BF85D8-71AE-4600-A49B-4B2BF6228192}" dt="2022-09-07T01:39:44.989" v="76" actId="478"/>
          <ac:picMkLst>
            <pc:docMk/>
            <pc:sldMk cId="694258648" sldId="2196"/>
            <ac:picMk id="23" creationId="{09747B4F-98CC-41CA-BA4F-7333CBCB4B1A}"/>
          </ac:picMkLst>
        </pc:picChg>
        <pc:picChg chg="del">
          <ac:chgData name="이동건" userId="4ad090f6-dadd-4301-b5d0-883b88f508af" providerId="ADAL" clId="{69BF85D8-71AE-4600-A49B-4B2BF6228192}" dt="2022-09-07T01:39:44.989" v="76" actId="478"/>
          <ac:picMkLst>
            <pc:docMk/>
            <pc:sldMk cId="694258648" sldId="2196"/>
            <ac:picMk id="24" creationId="{9502172D-BA28-487B-BD4F-F990BAF95A06}"/>
          </ac:picMkLst>
        </pc:picChg>
      </pc:sldChg>
      <pc:sldChg chg="del">
        <pc:chgData name="이동건" userId="4ad090f6-dadd-4301-b5d0-883b88f508af" providerId="ADAL" clId="{69BF85D8-71AE-4600-A49B-4B2BF6228192}" dt="2022-09-07T01:39:32.117" v="73" actId="2696"/>
        <pc:sldMkLst>
          <pc:docMk/>
          <pc:sldMk cId="585360255" sldId="2197"/>
        </pc:sldMkLst>
      </pc:sldChg>
      <pc:sldChg chg="delSp">
        <pc:chgData name="이동건" userId="4ad090f6-dadd-4301-b5d0-883b88f508af" providerId="ADAL" clId="{69BF85D8-71AE-4600-A49B-4B2BF6228192}" dt="2022-09-07T01:39:59.718" v="86" actId="478"/>
        <pc:sldMkLst>
          <pc:docMk/>
          <pc:sldMk cId="1495693190" sldId="2200"/>
        </pc:sldMkLst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1" creationId="{8CC719A2-D242-4D49-A97B-6D5ED77B6742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" creationId="{5B6640B2-FFAA-4766-9D2F-6CA2CC27718C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4" creationId="{6C9B8DF1-BEFA-43F9-85D5-C2A2486412CA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25" creationId="{F3A61BFE-43D0-46E0-AD37-D0F77A68AE58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26" creationId="{EFE4EE5F-94E7-4725-81C5-6B4B9C2AF4EB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27" creationId="{DCDF8092-148F-43A5-8FF5-4884192579D3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28" creationId="{24126635-612D-445D-9D1B-2B435D2CD05F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29" creationId="{43FBDD4E-450F-41B8-9F6D-5C4D4903B72A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0" creationId="{0A8E1994-2EFB-453B-951E-0D9B64D32BB6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1" creationId="{E67A0693-07C5-4475-88A5-B6AAEB444192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2" creationId="{E5961358-04B9-4C8C-8930-D98F6C5110EE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3" creationId="{2FB162CB-AE8F-4D2A-AD1E-ABD05979EACC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4" creationId="{C815DE2A-1707-44EC-9B27-7DA5ABC66E46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5" creationId="{DC347BFD-94DD-49C6-9033-3D4EB8AD4AD7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6" creationId="{E62B624D-856E-498F-8638-D17568084CB6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7" creationId="{3A06F102-B693-4CDE-B37E-CD886D2A3B7F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8" creationId="{F764743F-F716-4DD6-BA75-87F40C42C2A6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9" creationId="{C8B59D96-CA46-42CE-9C04-8691E10C692F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40" creationId="{555A9FB0-70E5-485B-8C2D-9B780915D8C1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41" creationId="{7FDCAEAF-BB7B-4696-8650-AD20D6335982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0" creationId="{D8DAEC80-1C27-4265-A23D-9EFBD0F7715F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1" creationId="{B149EC3D-0E08-4274-9AAA-FA81095EA135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2" creationId="{65FF7EFF-330A-493C-8916-E8B8EB7C2FE6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5" creationId="{0AA59756-6B56-46DB-AF7E-7D539676F6C6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6" creationId="{0EF56F31-97AB-4058-AFB4-9D25F31B86C8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7" creationId="{79957A74-B5CE-436E-A0D6-2DEF4F0ADD90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8" creationId="{073F9B57-AC24-4063-975F-D45A2A75D0A8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9" creationId="{44138C6E-9585-418F-8822-FB930E24063D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90" creationId="{40EFD661-FEE6-4C2A-ADE2-B12BD71AB626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91" creationId="{283ED033-AF30-4A1A-9A99-E0A6B5ABC179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92" creationId="{7AAF993F-4721-4C9E-9BA3-81D5C5938B35}"/>
          </ac:spMkLst>
        </pc:spChg>
        <pc:grpChg chg="del">
          <ac:chgData name="이동건" userId="4ad090f6-dadd-4301-b5d0-883b88f508af" providerId="ADAL" clId="{69BF85D8-71AE-4600-A49B-4B2BF6228192}" dt="2022-09-07T01:39:59.718" v="86" actId="478"/>
          <ac:grpSpMkLst>
            <pc:docMk/>
            <pc:sldMk cId="1495693190" sldId="2200"/>
            <ac:grpSpMk id="2" creationId="{9F0F6125-F41F-4A0F-BDE1-7EC0302737AF}"/>
          </ac:grpSpMkLst>
        </pc:grpChg>
        <pc:grpChg chg="del">
          <ac:chgData name="이동건" userId="4ad090f6-dadd-4301-b5d0-883b88f508af" providerId="ADAL" clId="{69BF85D8-71AE-4600-A49B-4B2BF6228192}" dt="2022-09-07T01:39:59.718" v="86" actId="478"/>
          <ac:grpSpMkLst>
            <pc:docMk/>
            <pc:sldMk cId="1495693190" sldId="2200"/>
            <ac:grpSpMk id="3" creationId="{E46C4E88-7B91-44F5-88F6-C96D81EF9BE1}"/>
          </ac:grpSpMkLst>
        </pc:grpChg>
        <pc:grpChg chg="del">
          <ac:chgData name="이동건" userId="4ad090f6-dadd-4301-b5d0-883b88f508af" providerId="ADAL" clId="{69BF85D8-71AE-4600-A49B-4B2BF6228192}" dt="2022-09-07T01:39:59.718" v="86" actId="478"/>
          <ac:grpSpMkLst>
            <pc:docMk/>
            <pc:sldMk cId="1495693190" sldId="2200"/>
            <ac:grpSpMk id="5" creationId="{4DC278E9-3276-4612-972C-C5870962BCDA}"/>
          </ac:grpSpMkLst>
        </pc:grpChg>
        <pc:grpChg chg="del">
          <ac:chgData name="이동건" userId="4ad090f6-dadd-4301-b5d0-883b88f508af" providerId="ADAL" clId="{69BF85D8-71AE-4600-A49B-4B2BF6228192}" dt="2022-09-07T01:39:59.718" v="86" actId="478"/>
          <ac:grpSpMkLst>
            <pc:docMk/>
            <pc:sldMk cId="1495693190" sldId="2200"/>
            <ac:grpSpMk id="193" creationId="{56BE922D-B72E-47DA-8344-7C88B159BA5F}"/>
          </ac:grpSpMkLst>
        </pc:grpChg>
      </pc:sldChg>
      <pc:sldChg chg="del">
        <pc:chgData name="이동건" userId="4ad090f6-dadd-4301-b5d0-883b88f508af" providerId="ADAL" clId="{69BF85D8-71AE-4600-A49B-4B2BF6228192}" dt="2022-09-07T01:39:02.875" v="63" actId="2696"/>
        <pc:sldMkLst>
          <pc:docMk/>
          <pc:sldMk cId="2795324758" sldId="2202"/>
        </pc:sldMkLst>
      </pc:sldChg>
      <pc:sldChg chg="del">
        <pc:chgData name="이동건" userId="4ad090f6-dadd-4301-b5d0-883b88f508af" providerId="ADAL" clId="{69BF85D8-71AE-4600-A49B-4B2BF6228192}" dt="2022-09-07T01:38:57.576" v="60" actId="2696"/>
        <pc:sldMkLst>
          <pc:docMk/>
          <pc:sldMk cId="820296329" sldId="2203"/>
        </pc:sldMkLst>
      </pc:sldChg>
      <pc:sldChg chg="del">
        <pc:chgData name="이동건" userId="4ad090f6-dadd-4301-b5d0-883b88f508af" providerId="ADAL" clId="{69BF85D8-71AE-4600-A49B-4B2BF6228192}" dt="2022-09-07T01:39:00.625" v="61" actId="2696"/>
        <pc:sldMkLst>
          <pc:docMk/>
          <pc:sldMk cId="3108323399" sldId="2204"/>
        </pc:sldMkLst>
      </pc:sldChg>
      <pc:sldChg chg="del">
        <pc:chgData name="이동건" userId="4ad090f6-dadd-4301-b5d0-883b88f508af" providerId="ADAL" clId="{69BF85D8-71AE-4600-A49B-4B2BF6228192}" dt="2022-09-07T01:39:01.842" v="62" actId="2696"/>
        <pc:sldMkLst>
          <pc:docMk/>
          <pc:sldMk cId="2738085974" sldId="2205"/>
        </pc:sldMkLst>
      </pc:sldChg>
      <pc:sldChg chg="del">
        <pc:chgData name="이동건" userId="4ad090f6-dadd-4301-b5d0-883b88f508af" providerId="ADAL" clId="{69BF85D8-71AE-4600-A49B-4B2BF6228192}" dt="2022-09-07T01:39:04.954" v="65" actId="2696"/>
        <pc:sldMkLst>
          <pc:docMk/>
          <pc:sldMk cId="2842028749" sldId="2207"/>
        </pc:sldMkLst>
      </pc:sldChg>
      <pc:sldChg chg="delSp">
        <pc:chgData name="이동건" userId="4ad090f6-dadd-4301-b5d0-883b88f508af" providerId="ADAL" clId="{69BF85D8-71AE-4600-A49B-4B2BF6228192}" dt="2022-09-07T01:39:12.100" v="68" actId="478"/>
        <pc:sldMkLst>
          <pc:docMk/>
          <pc:sldMk cId="4054883110" sldId="2209"/>
        </pc:sldMkLst>
        <pc:spChg chg="del">
          <ac:chgData name="이동건" userId="4ad090f6-dadd-4301-b5d0-883b88f508af" providerId="ADAL" clId="{69BF85D8-71AE-4600-A49B-4B2BF6228192}" dt="2022-09-07T01:39:12.100" v="68" actId="478"/>
          <ac:spMkLst>
            <pc:docMk/>
            <pc:sldMk cId="4054883110" sldId="2209"/>
            <ac:spMk id="2" creationId="{E5287DEA-2B57-40F7-AE7C-B182EF39D20F}"/>
          </ac:spMkLst>
        </pc:spChg>
        <pc:spChg chg="del">
          <ac:chgData name="이동건" userId="4ad090f6-dadd-4301-b5d0-883b88f508af" providerId="ADAL" clId="{69BF85D8-71AE-4600-A49B-4B2BF6228192}" dt="2022-09-07T01:39:12.100" v="68" actId="478"/>
          <ac:spMkLst>
            <pc:docMk/>
            <pc:sldMk cId="4054883110" sldId="2209"/>
            <ac:spMk id="8" creationId="{196C5C9A-F547-4D1E-9D1B-AD84D6080063}"/>
          </ac:spMkLst>
        </pc:spChg>
        <pc:spChg chg="del">
          <ac:chgData name="이동건" userId="4ad090f6-dadd-4301-b5d0-883b88f508af" providerId="ADAL" clId="{69BF85D8-71AE-4600-A49B-4B2BF6228192}" dt="2022-09-07T01:39:12.100" v="68" actId="478"/>
          <ac:spMkLst>
            <pc:docMk/>
            <pc:sldMk cId="4054883110" sldId="2209"/>
            <ac:spMk id="11" creationId="{80D600C7-BC38-49AD-8748-834ADBCBB7EB}"/>
          </ac:spMkLst>
        </pc:spChg>
        <pc:graphicFrameChg chg="del">
          <ac:chgData name="이동건" userId="4ad090f6-dadd-4301-b5d0-883b88f508af" providerId="ADAL" clId="{69BF85D8-71AE-4600-A49B-4B2BF6228192}" dt="2022-09-07T01:39:12.100" v="68" actId="478"/>
          <ac:graphicFrameMkLst>
            <pc:docMk/>
            <pc:sldMk cId="4054883110" sldId="2209"/>
            <ac:graphicFrameMk id="17" creationId="{EEED3AB1-1126-40E1-B254-7063F0073C9D}"/>
          </ac:graphicFrameMkLst>
        </pc:graphicFrameChg>
      </pc:sldChg>
      <pc:sldChg chg="addSp delSp">
        <pc:chgData name="이동건" userId="4ad090f6-dadd-4301-b5d0-883b88f508af" providerId="ADAL" clId="{69BF85D8-71AE-4600-A49B-4B2BF6228192}" dt="2022-09-07T01:39:19.490" v="72" actId="478"/>
        <pc:sldMkLst>
          <pc:docMk/>
          <pc:sldMk cId="1653991255" sldId="2210"/>
        </pc:sldMkLst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3" creationId="{6B2D674C-F2CB-4B5B-9358-6659E8AE6B8E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0" creationId="{D5824C05-ED8D-4190-B53D-2D0BDE98B527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2" creationId="{B5129B64-617A-4FA1-B536-78CE85EBB2B4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13" creationId="{6D483577-8748-4735-87E8-F85521C768B6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14" creationId="{CCFD0910-0AB9-4B78-9546-B44373FCF95F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20" creationId="{2CA2AA2F-ED3E-44A7-A680-79572C344739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28" creationId="{8E5A6D8F-3929-4D32-9780-AC0E572B2D2B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30" creationId="{88CFFFE9-A43D-4647-8E4E-55A3F26992B7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36" creationId="{DF8A0F6C-7800-4879-B2D9-4AE26C92C6ED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38" creationId="{E3AAA8F5-B88B-4873-8695-C0FD18D745AD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39" creationId="{94CAFA0B-C079-491B-9FC4-98932779F872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0" creationId="{074E14C7-89FD-4B2B-8E94-4595D108C440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1" creationId="{79D89967-F0A5-4FAE-9F71-4B4D3E161B72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2" creationId="{2FF5C469-3ADE-42A1-AA0D-B4C684792E27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3" creationId="{73DB0ADF-BFCF-4C84-B78F-3D7CFA78CA14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4" creationId="{70FFE349-17B4-4E0F-96AB-14DFAF9B9960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5" creationId="{922E1F6D-B31E-4C59-A4BD-C0484F9C4147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8" creationId="{085D0B51-ACEF-4ED4-B61C-DDB4D31D2A8D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9" creationId="{B8C577FA-474C-4485-A23D-F4DB92F66E08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50" creationId="{CBD4E063-C337-4141-93A1-F28216FB0849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56" creationId="{419D61FC-DC42-41BD-A3D9-3364FAD9BD7B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60" creationId="{C67DE1D6-BA0B-413C-9C8D-3AC9C155E2FD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61" creationId="{94365191-89E1-4DE9-9D22-E218C10D3774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62" creationId="{C0079ED9-5390-41CF-9D5D-6814A7FFF196}"/>
          </ac:spMkLst>
        </pc:spChg>
        <pc:grpChg chg="add del">
          <ac:chgData name="이동건" userId="4ad090f6-dadd-4301-b5d0-883b88f508af" providerId="ADAL" clId="{69BF85D8-71AE-4600-A49B-4B2BF6228192}" dt="2022-09-07T01:39:19.490" v="72" actId="478"/>
          <ac:grpSpMkLst>
            <pc:docMk/>
            <pc:sldMk cId="1653991255" sldId="2210"/>
            <ac:grpSpMk id="2" creationId="{A0328930-76A8-4FCC-899B-E7F7D76639CB}"/>
          </ac:grpSpMkLst>
        </pc:grpChg>
        <pc:graphicFrameChg chg="add del">
          <ac:chgData name="이동건" userId="4ad090f6-dadd-4301-b5d0-883b88f508af" providerId="ADAL" clId="{69BF85D8-71AE-4600-A49B-4B2BF6228192}" dt="2022-09-07T01:39:19.490" v="72" actId="478"/>
          <ac:graphicFrameMkLst>
            <pc:docMk/>
            <pc:sldMk cId="1653991255" sldId="2210"/>
            <ac:graphicFrameMk id="115" creationId="{BB1459F3-87A9-454E-A9F3-BCDC18492A91}"/>
          </ac:graphicFrameMkLst>
        </pc:graphicFrameChg>
        <pc:graphicFrameChg chg="add del">
          <ac:chgData name="이동건" userId="4ad090f6-dadd-4301-b5d0-883b88f508af" providerId="ADAL" clId="{69BF85D8-71AE-4600-A49B-4B2BF6228192}" dt="2022-09-07T01:39:19.490" v="72" actId="478"/>
          <ac:graphicFrameMkLst>
            <pc:docMk/>
            <pc:sldMk cId="1653991255" sldId="2210"/>
            <ac:graphicFrameMk id="116" creationId="{514D3A60-7ED9-4752-97C8-27B370DC32D5}"/>
          </ac:graphicFrameMkLst>
        </pc:graphicFrameChg>
        <pc:graphicFrameChg chg="add del">
          <ac:chgData name="이동건" userId="4ad090f6-dadd-4301-b5d0-883b88f508af" providerId="ADAL" clId="{69BF85D8-71AE-4600-A49B-4B2BF6228192}" dt="2022-09-07T01:39:19.490" v="72" actId="478"/>
          <ac:graphicFrameMkLst>
            <pc:docMk/>
            <pc:sldMk cId="1653991255" sldId="2210"/>
            <ac:graphicFrameMk id="117" creationId="{C74657E0-B28D-4569-ADB5-0808F852F1CF}"/>
          </ac:graphicFrameMkLst>
        </pc:graphicFrameChg>
        <pc:graphicFrameChg chg="add del">
          <ac:chgData name="이동건" userId="4ad090f6-dadd-4301-b5d0-883b88f508af" providerId="ADAL" clId="{69BF85D8-71AE-4600-A49B-4B2BF6228192}" dt="2022-09-07T01:39:19.490" v="72" actId="478"/>
          <ac:graphicFrameMkLst>
            <pc:docMk/>
            <pc:sldMk cId="1653991255" sldId="2210"/>
            <ac:graphicFrameMk id="118" creationId="{59DBF225-4A15-4E80-AF43-13F47C776F3F}"/>
          </ac:graphicFrameMkLst>
        </pc:graphicFrameChg>
        <pc:graphicFrameChg chg="add del">
          <ac:chgData name="이동건" userId="4ad090f6-dadd-4301-b5d0-883b88f508af" providerId="ADAL" clId="{69BF85D8-71AE-4600-A49B-4B2BF6228192}" dt="2022-09-07T01:39:19.490" v="72" actId="478"/>
          <ac:graphicFrameMkLst>
            <pc:docMk/>
            <pc:sldMk cId="1653991255" sldId="2210"/>
            <ac:graphicFrameMk id="127" creationId="{178774B3-6BA3-40E8-BF76-FAFF9C92A36D}"/>
          </ac:graphicFrameMkLst>
        </pc:graphicFrameChg>
        <pc:graphicFrameChg chg="add del">
          <ac:chgData name="이동건" userId="4ad090f6-dadd-4301-b5d0-883b88f508af" providerId="ADAL" clId="{69BF85D8-71AE-4600-A49B-4B2BF6228192}" dt="2022-09-07T01:39:19.490" v="72" actId="478"/>
          <ac:graphicFrameMkLst>
            <pc:docMk/>
            <pc:sldMk cId="1653991255" sldId="2210"/>
            <ac:graphicFrameMk id="137" creationId="{C73F6A5C-9CA8-46A7-A97E-CC1EC60E06A5}"/>
          </ac:graphicFrameMkLst>
        </pc:graphicFrameChg>
        <pc:picChg chg="add del">
          <ac:chgData name="이동건" userId="4ad090f6-dadd-4301-b5d0-883b88f508af" providerId="ADAL" clId="{69BF85D8-71AE-4600-A49B-4B2BF6228192}" dt="2022-09-07T01:39:19.026" v="71" actId="478"/>
          <ac:picMkLst>
            <pc:docMk/>
            <pc:sldMk cId="1653991255" sldId="2210"/>
            <ac:picMk id="125" creationId="{CC201259-F425-4763-8231-4959809CF2D5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29" creationId="{B8AB714C-B92C-4CCC-B51D-4FB7F12E3C36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33" creationId="{28D4358B-784E-4991-9BD5-2E9A633E9464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34" creationId="{9A2B8C9C-BCD4-4AED-A394-60DF5AE698F5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35" creationId="{2D73514E-100E-4811-9838-A6E3DFE39C87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1" creationId="{F7F5EDD1-32C1-4132-9657-676362631713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2" creationId="{8341B633-C9DA-4022-AF7E-E3A614CC6344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3" creationId="{6BC40B42-8F89-4764-A534-E5304A9C8FF2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4" creationId="{DB9AB707-AC82-4187-8D68-2394016A8739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5" creationId="{04155704-0326-4F57-904A-289E8CAB2997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7" creationId="{98E5E2D4-9FBC-4557-BCD0-8CC9E6DD66A7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8" creationId="{277EF95E-A3B6-40EA-8C90-463F784D673C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9" creationId="{B8DDBC62-4F88-48ED-84E0-9187F6C0E023}"/>
          </ac:picMkLst>
        </pc:picChg>
        <pc:cxnChg chg="add del">
          <ac:chgData name="이동건" userId="4ad090f6-dadd-4301-b5d0-883b88f508af" providerId="ADAL" clId="{69BF85D8-71AE-4600-A49B-4B2BF6228192}" dt="2022-09-07T01:39:19.490" v="72" actId="478"/>
          <ac:cxnSpMkLst>
            <pc:docMk/>
            <pc:sldMk cId="1653991255" sldId="2210"/>
            <ac:cxnSpMk id="119" creationId="{4457FB75-44A3-42E1-8FAF-DB6A4F63F485}"/>
          </ac:cxnSpMkLst>
        </pc:cxnChg>
        <pc:cxnChg chg="add del">
          <ac:chgData name="이동건" userId="4ad090f6-dadd-4301-b5d0-883b88f508af" providerId="ADAL" clId="{69BF85D8-71AE-4600-A49B-4B2BF6228192}" dt="2022-09-07T01:39:19.490" v="72" actId="478"/>
          <ac:cxnSpMkLst>
            <pc:docMk/>
            <pc:sldMk cId="1653991255" sldId="2210"/>
            <ac:cxnSpMk id="124" creationId="{13112713-3182-4DFA-8591-AE23F57C4C46}"/>
          </ac:cxnSpMkLst>
        </pc:cxnChg>
        <pc:cxnChg chg="add del">
          <ac:chgData name="이동건" userId="4ad090f6-dadd-4301-b5d0-883b88f508af" providerId="ADAL" clId="{69BF85D8-71AE-4600-A49B-4B2BF6228192}" dt="2022-09-07T01:39:19.490" v="72" actId="478"/>
          <ac:cxnSpMkLst>
            <pc:docMk/>
            <pc:sldMk cId="1653991255" sldId="2210"/>
            <ac:cxnSpMk id="126" creationId="{9590E5A9-3585-4EEC-8688-CC6C605F661B}"/>
          </ac:cxnSpMkLst>
        </pc:cxnChg>
        <pc:cxnChg chg="add del">
          <ac:chgData name="이동건" userId="4ad090f6-dadd-4301-b5d0-883b88f508af" providerId="ADAL" clId="{69BF85D8-71AE-4600-A49B-4B2BF6228192}" dt="2022-09-07T01:39:19.490" v="72" actId="478"/>
          <ac:cxnSpMkLst>
            <pc:docMk/>
            <pc:sldMk cId="1653991255" sldId="2210"/>
            <ac:cxnSpMk id="131" creationId="{F83A7339-2A72-4AED-884B-85FDE367CA24}"/>
          </ac:cxnSpMkLst>
        </pc:cxnChg>
        <pc:cxnChg chg="add del">
          <ac:chgData name="이동건" userId="4ad090f6-dadd-4301-b5d0-883b88f508af" providerId="ADAL" clId="{69BF85D8-71AE-4600-A49B-4B2BF6228192}" dt="2022-09-07T01:39:19.490" v="72" actId="478"/>
          <ac:cxnSpMkLst>
            <pc:docMk/>
            <pc:sldMk cId="1653991255" sldId="2210"/>
            <ac:cxnSpMk id="132" creationId="{684BEE47-1900-4DF9-A6D4-BDDB01783FAB}"/>
          </ac:cxnSpMkLst>
        </pc:cxnChg>
        <pc:cxnChg chg="add del">
          <ac:chgData name="이동건" userId="4ad090f6-dadd-4301-b5d0-883b88f508af" providerId="ADAL" clId="{69BF85D8-71AE-4600-A49B-4B2BF6228192}" dt="2022-09-07T01:39:19.490" v="72" actId="478"/>
          <ac:cxnSpMkLst>
            <pc:docMk/>
            <pc:sldMk cId="1653991255" sldId="2210"/>
            <ac:cxnSpMk id="146" creationId="{BAE61DE1-9485-4310-82F1-F330D71929F6}"/>
          </ac:cxnSpMkLst>
        </pc:cxnChg>
        <pc:cxnChg chg="add del">
          <ac:chgData name="이동건" userId="4ad090f6-dadd-4301-b5d0-883b88f508af" providerId="ADAL" clId="{69BF85D8-71AE-4600-A49B-4B2BF6228192}" dt="2022-09-07T01:39:19.490" v="72" actId="478"/>
          <ac:cxnSpMkLst>
            <pc:docMk/>
            <pc:sldMk cId="1653991255" sldId="2210"/>
            <ac:cxnSpMk id="147" creationId="{ED240657-0CE2-4280-ADA0-A2873F33E088}"/>
          </ac:cxnSpMkLst>
        </pc:cxnChg>
      </pc:sldChg>
      <pc:sldChg chg="del">
        <pc:chgData name="이동건" userId="4ad090f6-dadd-4301-b5d0-883b88f508af" providerId="ADAL" clId="{69BF85D8-71AE-4600-A49B-4B2BF6228192}" dt="2022-09-07T01:39:47.401" v="77" actId="2696"/>
        <pc:sldMkLst>
          <pc:docMk/>
          <pc:sldMk cId="3245164937" sldId="12879"/>
        </pc:sldMkLst>
      </pc:sldChg>
      <pc:sldChg chg="del">
        <pc:chgData name="이동건" userId="4ad090f6-dadd-4301-b5d0-883b88f508af" providerId="ADAL" clId="{69BF85D8-71AE-4600-A49B-4B2BF6228192}" dt="2022-09-07T01:39:51.142" v="83" actId="2696"/>
        <pc:sldMkLst>
          <pc:docMk/>
          <pc:sldMk cId="145101852" sldId="12880"/>
        </pc:sldMkLst>
      </pc:sldChg>
      <pc:sldChg chg="del">
        <pc:chgData name="이동건" userId="4ad090f6-dadd-4301-b5d0-883b88f508af" providerId="ADAL" clId="{69BF85D8-71AE-4600-A49B-4B2BF6228192}" dt="2022-09-07T01:39:48.912" v="79" actId="2696"/>
        <pc:sldMkLst>
          <pc:docMk/>
          <pc:sldMk cId="2238208430" sldId="12881"/>
        </pc:sldMkLst>
      </pc:sldChg>
      <pc:sldChg chg="del">
        <pc:chgData name="이동건" userId="4ad090f6-dadd-4301-b5d0-883b88f508af" providerId="ADAL" clId="{69BF85D8-71AE-4600-A49B-4B2BF6228192}" dt="2022-09-07T01:39:49.442" v="80" actId="2696"/>
        <pc:sldMkLst>
          <pc:docMk/>
          <pc:sldMk cId="952298703" sldId="12882"/>
        </pc:sldMkLst>
      </pc:sldChg>
      <pc:sldChg chg="del">
        <pc:chgData name="이동건" userId="4ad090f6-dadd-4301-b5d0-883b88f508af" providerId="ADAL" clId="{69BF85D8-71AE-4600-A49B-4B2BF6228192}" dt="2022-09-07T01:39:48.255" v="78" actId="2696"/>
        <pc:sldMkLst>
          <pc:docMk/>
          <pc:sldMk cId="789052807" sldId="12954"/>
        </pc:sldMkLst>
      </pc:sldChg>
      <pc:sldChg chg="del">
        <pc:chgData name="이동건" userId="4ad090f6-dadd-4301-b5d0-883b88f508af" providerId="ADAL" clId="{69BF85D8-71AE-4600-A49B-4B2BF6228192}" dt="2022-09-07T01:39:05.963" v="66" actId="2696"/>
        <pc:sldMkLst>
          <pc:docMk/>
          <pc:sldMk cId="2961191091" sldId="12957"/>
        </pc:sldMkLst>
      </pc:sldChg>
      <pc:sldChg chg="del">
        <pc:chgData name="이동건" userId="4ad090f6-dadd-4301-b5d0-883b88f508af" providerId="ADAL" clId="{69BF85D8-71AE-4600-A49B-4B2BF6228192}" dt="2022-09-07T01:39:06.860" v="67" actId="2696"/>
        <pc:sldMkLst>
          <pc:docMk/>
          <pc:sldMk cId="756018515" sldId="12958"/>
        </pc:sldMkLst>
      </pc:sldChg>
      <pc:sldChg chg="delSp">
        <pc:chgData name="이동건" userId="4ad090f6-dadd-4301-b5d0-883b88f508af" providerId="ADAL" clId="{69BF85D8-71AE-4600-A49B-4B2BF6228192}" dt="2022-09-07T01:39:37.373" v="74" actId="478"/>
        <pc:sldMkLst>
          <pc:docMk/>
          <pc:sldMk cId="2921009976" sldId="12959"/>
        </pc:sldMkLst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0" creationId="{D6292E57-73EB-4E58-8DA3-2626291F4E0E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2" creationId="{50C5EFBE-1797-4F87-BA92-70ED8D9B6F76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3" creationId="{DA01385C-1893-4B9A-A7AD-EF41BF114DDD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4" creationId="{A907274D-7C8A-4B27-BB6B-E9501712A82D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5" creationId="{F57E3309-7A98-4BCE-886F-2C075D7DB093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6" creationId="{149EC391-8A37-4F45-BE89-9D2CF6C7FDC1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8" creationId="{D7C9C98E-18AE-4EAF-A46C-811D0AE0BC22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9" creationId="{9D9136DA-A13A-4DA4-9B2B-F429B6EF6B5C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10" creationId="{4194481E-9CD3-48C9-93C2-B2948F8AF229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11" creationId="{DE3255F9-8B3A-4E0E-8D4A-A6966D147A66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15" creationId="{90F1BC8B-6AE0-4FDC-8095-CC1996FC454D}"/>
          </ac:spMkLst>
        </pc:spChg>
        <pc:grpChg chg="del">
          <ac:chgData name="이동건" userId="4ad090f6-dadd-4301-b5d0-883b88f508af" providerId="ADAL" clId="{69BF85D8-71AE-4600-A49B-4B2BF6228192}" dt="2022-09-07T01:39:37.373" v="74" actId="478"/>
          <ac:grpSpMkLst>
            <pc:docMk/>
            <pc:sldMk cId="2921009976" sldId="12959"/>
            <ac:grpSpMk id="112" creationId="{6D54317C-54B6-4A8E-8960-C17986448A22}"/>
          </ac:grpSpMkLst>
        </pc:grpChg>
        <pc:grpChg chg="del">
          <ac:chgData name="이동건" userId="4ad090f6-dadd-4301-b5d0-883b88f508af" providerId="ADAL" clId="{69BF85D8-71AE-4600-A49B-4B2BF6228192}" dt="2022-09-07T01:39:37.373" v="74" actId="478"/>
          <ac:grpSpMkLst>
            <pc:docMk/>
            <pc:sldMk cId="2921009976" sldId="12959"/>
            <ac:grpSpMk id="117" creationId="{AE8ACC2C-46C9-4143-AAF8-7DF56BBD8551}"/>
          </ac:grpSpMkLst>
        </pc:grpChg>
        <pc:graphicFrameChg chg="del">
          <ac:chgData name="이동건" userId="4ad090f6-dadd-4301-b5d0-883b88f508af" providerId="ADAL" clId="{69BF85D8-71AE-4600-A49B-4B2BF6228192}" dt="2022-09-07T01:39:37.373" v="74" actId="478"/>
          <ac:graphicFrameMkLst>
            <pc:docMk/>
            <pc:sldMk cId="2921009976" sldId="12959"/>
            <ac:graphicFrameMk id="99" creationId="{3355AEFE-DAD0-4D76-A604-3C6DAE618EE1}"/>
          </ac:graphicFrameMkLst>
        </pc:graphicFrameChg>
        <pc:picChg chg="del">
          <ac:chgData name="이동건" userId="4ad090f6-dadd-4301-b5d0-883b88f508af" providerId="ADAL" clId="{69BF85D8-71AE-4600-A49B-4B2BF6228192}" dt="2022-09-07T01:39:37.373" v="74" actId="478"/>
          <ac:picMkLst>
            <pc:docMk/>
            <pc:sldMk cId="2921009976" sldId="12959"/>
            <ac:picMk id="101" creationId="{0DA2156D-9FF0-4408-B1DE-906687DF29D1}"/>
          </ac:picMkLst>
        </pc:picChg>
        <pc:picChg chg="del">
          <ac:chgData name="이동건" userId="4ad090f6-dadd-4301-b5d0-883b88f508af" providerId="ADAL" clId="{69BF85D8-71AE-4600-A49B-4B2BF6228192}" dt="2022-09-07T01:39:37.373" v="74" actId="478"/>
          <ac:picMkLst>
            <pc:docMk/>
            <pc:sldMk cId="2921009976" sldId="12959"/>
            <ac:picMk id="107" creationId="{7ACD286F-13E1-4B70-BA76-EE38E8545FD8}"/>
          </ac:picMkLst>
        </pc:picChg>
        <pc:picChg chg="del">
          <ac:chgData name="이동건" userId="4ad090f6-dadd-4301-b5d0-883b88f508af" providerId="ADAL" clId="{69BF85D8-71AE-4600-A49B-4B2BF6228192}" dt="2022-09-07T01:39:37.373" v="74" actId="478"/>
          <ac:picMkLst>
            <pc:docMk/>
            <pc:sldMk cId="2921009976" sldId="12959"/>
            <ac:picMk id="116" creationId="{DA81C419-8B37-4B95-AFC3-64A2243F602F}"/>
          </ac:picMkLst>
        </pc:picChg>
      </pc:sldChg>
      <pc:sldChg chg="del">
        <pc:chgData name="이동건" userId="4ad090f6-dadd-4301-b5d0-883b88f508af" providerId="ADAL" clId="{69BF85D8-71AE-4600-A49B-4B2BF6228192}" dt="2022-09-07T01:39:03.968" v="64" actId="2696"/>
        <pc:sldMkLst>
          <pc:docMk/>
          <pc:sldMk cId="279135529" sldId="12961"/>
        </pc:sldMkLst>
      </pc:sldChg>
      <pc:sldChg chg="del">
        <pc:chgData name="이동건" userId="4ad090f6-dadd-4301-b5d0-883b88f508af" providerId="ADAL" clId="{69BF85D8-71AE-4600-A49B-4B2BF6228192}" dt="2022-09-07T01:39:49.955" v="81" actId="2696"/>
        <pc:sldMkLst>
          <pc:docMk/>
          <pc:sldMk cId="3580457484" sldId="12962"/>
        </pc:sldMkLst>
      </pc:sldChg>
      <pc:sldChg chg="del">
        <pc:chgData name="이동건" userId="4ad090f6-dadd-4301-b5d0-883b88f508af" providerId="ADAL" clId="{69BF85D8-71AE-4600-A49B-4B2BF6228192}" dt="2022-09-07T01:39:50.483" v="82" actId="2696"/>
        <pc:sldMkLst>
          <pc:docMk/>
          <pc:sldMk cId="1186917676" sldId="12963"/>
        </pc:sldMkLst>
      </pc:sldChg>
      <pc:sldChg chg="del">
        <pc:chgData name="이동건" userId="4ad090f6-dadd-4301-b5d0-883b88f508af" providerId="ADAL" clId="{69BF85D8-71AE-4600-A49B-4B2BF6228192}" dt="2022-09-07T01:39:52.253" v="84" actId="2696"/>
        <pc:sldMkLst>
          <pc:docMk/>
          <pc:sldMk cId="3396038929" sldId="12964"/>
        </pc:sldMkLst>
      </pc:sldChg>
      <pc:sldChg chg="del">
        <pc:chgData name="이동건" userId="4ad090f6-dadd-4301-b5d0-883b88f508af" providerId="ADAL" clId="{69BF85D8-71AE-4600-A49B-4B2BF6228192}" dt="2022-09-07T01:39:54.225" v="85" actId="2696"/>
        <pc:sldMkLst>
          <pc:docMk/>
          <pc:sldMk cId="1010842160" sldId="129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D23B7-3DC6-4E2A-8F2B-8A4A06878B2A}" type="datetimeFigureOut">
              <a:rPr lang="ko-KR" altLang="en-US" smtClean="0"/>
              <a:t>22-09-14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E6CA5-7AC4-4AF3-8BF6-1E5EE2057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6CA5-7AC4-4AF3-8BF6-1E5EE2057A56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81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6CA5-7AC4-4AF3-8BF6-1E5EE2057A5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857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6CA5-7AC4-4AF3-8BF6-1E5EE2057A5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62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6CA5-7AC4-4AF3-8BF6-1E5EE2057A5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24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6CA5-7AC4-4AF3-8BF6-1E5EE2057A5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257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6CA5-7AC4-4AF3-8BF6-1E5EE2057A5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001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6CA5-7AC4-4AF3-8BF6-1E5EE2057A5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6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6CA5-7AC4-4AF3-8BF6-1E5EE2057A5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047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6CA5-7AC4-4AF3-8BF6-1E5EE2057A5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62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5682" y="1800349"/>
            <a:ext cx="7654636" cy="461665"/>
          </a:xfrm>
        </p:spPr>
        <p:txBody>
          <a:bodyPr anchor="b">
            <a:spAutoFit/>
          </a:bodyPr>
          <a:lstStyle>
            <a:lvl1pPr algn="ctr"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25" name="직선 연결선 4"/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직선 연결선 5"/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그룹 29"/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31" name="직선 연결선 30"/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noFill/>
            <a:ln w="19050" cap="flat" cmpd="sng" algn="ctr">
              <a:solidFill>
                <a:srgbClr val="C7004C"/>
              </a:solidFill>
              <a:prstDash val="soli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고객가치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새로운 시도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집요한 실행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8" name="그림 3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87" y="5615126"/>
            <a:ext cx="1131627" cy="2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5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글머리 기호 양식 </a:t>
            </a:r>
            <a:r>
              <a:rPr lang="en-US" altLang="ko-KR"/>
              <a:t>Page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22-09-14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344488" y="908720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"/>
              <a:defRPr sz="1200" baseline="0"/>
            </a:lvl1pPr>
          </a:lstStyle>
          <a:p>
            <a:pPr lvl="0"/>
            <a:r>
              <a:rPr lang="ko-KR" altLang="en-US"/>
              <a:t>네모 네모 양식</a:t>
            </a:r>
          </a:p>
          <a:p>
            <a:pPr lvl="0"/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3584848" y="908720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"/>
              <a:defRPr sz="1200" baseline="0"/>
            </a:lvl1pPr>
          </a:lstStyle>
          <a:p>
            <a:pPr lvl="0"/>
            <a:r>
              <a:rPr lang="ko-KR" altLang="en-US"/>
              <a:t>네모 네모 양식</a:t>
            </a:r>
            <a:r>
              <a:rPr lang="en-US" altLang="ko-KR"/>
              <a:t>2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5" hasCustomPrompt="1"/>
          </p:nvPr>
        </p:nvSpPr>
        <p:spPr>
          <a:xfrm>
            <a:off x="6753200" y="908720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"/>
              <a:defRPr sz="1200" baseline="0"/>
            </a:lvl1pPr>
          </a:lstStyle>
          <a:p>
            <a:pPr lvl="0"/>
            <a:r>
              <a:rPr lang="ko-KR" altLang="en-US"/>
              <a:t>네모 네모 양식</a:t>
            </a:r>
            <a:r>
              <a:rPr lang="en-US" altLang="ko-KR"/>
              <a:t>3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14" name="텍스트 개체 틀 6"/>
          <p:cNvSpPr>
            <a:spLocks noGrp="1"/>
          </p:cNvSpPr>
          <p:nvPr>
            <p:ph type="body" sz="quarter" idx="16" hasCustomPrompt="1"/>
          </p:nvPr>
        </p:nvSpPr>
        <p:spPr>
          <a:xfrm>
            <a:off x="344488" y="3356992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"/>
              <a:defRPr sz="1200" baseline="0"/>
            </a:lvl1pPr>
          </a:lstStyle>
          <a:p>
            <a:pPr lvl="0"/>
            <a:r>
              <a:rPr lang="ko-KR" altLang="en-US"/>
              <a:t>동글 동글 양식</a:t>
            </a:r>
          </a:p>
          <a:p>
            <a:pPr lvl="0"/>
            <a:endParaRPr lang="ko-KR" altLang="en-US"/>
          </a:p>
        </p:txBody>
      </p:sp>
      <p:sp>
        <p:nvSpPr>
          <p:cNvPr id="15" name="텍스트 개체 틀 6"/>
          <p:cNvSpPr>
            <a:spLocks noGrp="1"/>
          </p:cNvSpPr>
          <p:nvPr>
            <p:ph type="body" sz="quarter" idx="17" hasCustomPrompt="1"/>
          </p:nvPr>
        </p:nvSpPr>
        <p:spPr>
          <a:xfrm>
            <a:off x="3584848" y="3356992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"/>
              <a:defRPr sz="1200" baseline="0"/>
            </a:lvl1pPr>
          </a:lstStyle>
          <a:p>
            <a:pPr lvl="0"/>
            <a:r>
              <a:rPr lang="ko-KR" altLang="en-US"/>
              <a:t>동글 동글 양식</a:t>
            </a:r>
            <a:r>
              <a:rPr lang="en-US" altLang="ko-KR"/>
              <a:t>2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16" name="텍스트 개체 틀 6"/>
          <p:cNvSpPr>
            <a:spLocks noGrp="1"/>
          </p:cNvSpPr>
          <p:nvPr>
            <p:ph type="body" sz="quarter" idx="18" hasCustomPrompt="1"/>
          </p:nvPr>
        </p:nvSpPr>
        <p:spPr>
          <a:xfrm>
            <a:off x="6753200" y="3356992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"/>
              <a:defRPr sz="1200" baseline="0"/>
            </a:lvl1pPr>
          </a:lstStyle>
          <a:p>
            <a:pPr lvl="0"/>
            <a:r>
              <a:rPr lang="ko-KR" altLang="en-US"/>
              <a:t>손가락 양식</a:t>
            </a:r>
          </a:p>
          <a:p>
            <a:pPr lvl="0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200472" y="5589240"/>
            <a:ext cx="5688632" cy="855866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그냥 복사하셔서 쓰면 다른 슬라이드에서는 적용이 되지 않습니다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사용하고자 하는 머리 기호를 본 페이지에서 </a:t>
            </a:r>
            <a:r>
              <a:rPr lang="ko-KR" altLang="en-US" sz="1200" err="1">
                <a:solidFill>
                  <a:schemeClr val="tx1"/>
                </a:solidFill>
              </a:rPr>
              <a:t>잘라내기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ko-KR" altLang="en-US" sz="1200" err="1">
                <a:solidFill>
                  <a:schemeClr val="tx1"/>
                </a:solidFill>
              </a:rPr>
              <a:t>붙여넣기를</a:t>
            </a:r>
            <a:r>
              <a:rPr lang="ko-KR" altLang="en-US" sz="1200">
                <a:solidFill>
                  <a:schemeClr val="tx1"/>
                </a:solidFill>
              </a:rPr>
              <a:t> 한번 시도 하신 후</a:t>
            </a:r>
            <a:endParaRPr lang="en-US" altLang="ko-KR" sz="120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err="1">
                <a:solidFill>
                  <a:schemeClr val="tx1"/>
                </a:solidFill>
              </a:rPr>
              <a:t>붙여진</a:t>
            </a:r>
            <a:r>
              <a:rPr lang="ko-KR" altLang="en-US" sz="1200">
                <a:solidFill>
                  <a:schemeClr val="tx1"/>
                </a:solidFill>
              </a:rPr>
              <a:t> 내용을 다른 슬라이드에 복사하시면 됩니다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</p:spTree>
    <p:extLst>
      <p:ext uri="{BB962C8B-B14F-4D97-AF65-F5344CB8AC3E}">
        <p14:creationId xmlns:p14="http://schemas.microsoft.com/office/powerpoint/2010/main" val="245152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양식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5682" y="1800349"/>
            <a:ext cx="7654636" cy="461665"/>
          </a:xfrm>
        </p:spPr>
        <p:txBody>
          <a:bodyPr anchor="b">
            <a:spAutoFit/>
          </a:bodyPr>
          <a:lstStyle>
            <a:lvl1pPr algn="ctr"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25" name="직선 연결선 4"/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직선 연결선 5"/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직사각형 28"/>
          <p:cNvSpPr/>
          <p:nvPr userDrawn="1"/>
        </p:nvSpPr>
        <p:spPr>
          <a:xfrm>
            <a:off x="-46378" y="5600165"/>
            <a:ext cx="4162363" cy="1257835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본 양식은 슬라이드 마스터에서 가져와서 쓰세요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메뉴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보기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슬라이드 마스터 </a:t>
            </a:r>
            <a:r>
              <a:rPr lang="en-US" altLang="ko-KR" sz="1200">
                <a:solidFill>
                  <a:schemeClr val="tx1"/>
                </a:solidFill>
              </a:rPr>
              <a:t>;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단축키 </a:t>
            </a:r>
            <a:r>
              <a:rPr lang="en-US" altLang="ko-KR" sz="1200" err="1">
                <a:solidFill>
                  <a:schemeClr val="tx1"/>
                </a:solidFill>
              </a:rPr>
              <a:t>Alt,W,M</a:t>
            </a: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차례대로 따로 누름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" name="텍스트 개체 틀 2"/>
          <p:cNvSpPr txBox="1">
            <a:spLocks/>
          </p:cNvSpPr>
          <p:nvPr userDrawn="1"/>
        </p:nvSpPr>
        <p:spPr>
          <a:xfrm>
            <a:off x="4450298" y="4795530"/>
            <a:ext cx="10054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0" kern="1200" dirty="0" smtClean="0">
                <a:solidFill>
                  <a:srgbClr val="4D4D4D"/>
                </a:solidFill>
                <a:latin typeface="+mj-ea"/>
                <a:ea typeface="+mj-ea"/>
                <a:cs typeface="+mn-cs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2019. 09. 10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텍스트 개체 틀 2"/>
          <p:cNvSpPr txBox="1">
            <a:spLocks/>
          </p:cNvSpPr>
          <p:nvPr userDrawn="1"/>
        </p:nvSpPr>
        <p:spPr>
          <a:xfrm>
            <a:off x="4051544" y="5097380"/>
            <a:ext cx="1802912" cy="27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36000" rIns="72000" bIns="36000">
            <a:noAutofit/>
          </a:bodyPr>
          <a:lstStyle>
            <a:lvl1pPr marL="0" indent="0" algn="ctr" defTabSz="914400" rtl="0" eaLnBrk="1" latinLnBrk="1" hangingPunct="1">
              <a:lnSpc>
                <a:spcPct val="110000"/>
              </a:lnSpc>
              <a:spcBef>
                <a:spcPct val="0"/>
              </a:spcBef>
              <a:buFontTx/>
              <a:buNone/>
              <a:defRPr lang="ko-KR" altLang="en-US" sz="1200" b="0" kern="1200" dirty="0" smtClean="0">
                <a:solidFill>
                  <a:srgbClr val="4D4D4D"/>
                </a:solidFill>
                <a:latin typeface="+mj-lt"/>
                <a:ea typeface="+mj-ea"/>
                <a:cs typeface="+mn-cs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생산기술담당 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투자기획팀</a:t>
            </a:r>
          </a:p>
        </p:txBody>
      </p:sp>
      <p:sp>
        <p:nvSpPr>
          <p:cNvPr id="32" name="텍스트 개체 틀 9"/>
          <p:cNvSpPr txBox="1">
            <a:spLocks/>
          </p:cNvSpPr>
          <p:nvPr userDrawn="1"/>
        </p:nvSpPr>
        <p:spPr>
          <a:xfrm>
            <a:off x="3509673" y="2812648"/>
            <a:ext cx="2886655" cy="30725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>
            <a:solidFill>
              <a:sysClr val="windowText" lastClr="000000"/>
            </a:solidFill>
          </a:ln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600" b="0" kern="120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45000"/>
              <a:buFont typeface="Arial" pitchFamily="34" charset="0"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목  차</a:t>
            </a:r>
          </a:p>
        </p:txBody>
      </p:sp>
      <p:sp>
        <p:nvSpPr>
          <p:cNvPr id="33" name="텍스트 개체 틀 9"/>
          <p:cNvSpPr txBox="1">
            <a:spLocks/>
          </p:cNvSpPr>
          <p:nvPr userDrawn="1"/>
        </p:nvSpPr>
        <p:spPr>
          <a:xfrm>
            <a:off x="3509673" y="3119903"/>
            <a:ext cx="2886655" cy="1552203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  <p:txBody>
          <a:bodyPr anchor="t"/>
          <a:lstStyle>
            <a:lvl1pPr marL="265113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SzPct val="145000"/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  <a:lvl2pPr marL="263525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tabLst/>
              <a:defRPr sz="12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358775" indent="-1857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§"/>
              <a:defRPr sz="11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447675" indent="-182563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538163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45000"/>
              <a:buFont typeface="Arial" pitchFamily="34" charset="0"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4" name="텍스트 개체 틀 9"/>
          <p:cNvSpPr txBox="1">
            <a:spLocks/>
          </p:cNvSpPr>
          <p:nvPr userDrawn="1"/>
        </p:nvSpPr>
        <p:spPr>
          <a:xfrm>
            <a:off x="4088904" y="4293096"/>
            <a:ext cx="1728192" cy="3600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SzPct val="145000"/>
              <a:buFont typeface="Arial" pitchFamily="34" charset="0"/>
              <a:buNone/>
              <a:defRPr sz="11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63525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tabLst/>
              <a:defRPr sz="12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358775" indent="-1857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§"/>
              <a:defRPr sz="11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447675" indent="-182563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538163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45000"/>
              <a:buFont typeface="Arial" pitchFamily="34" charset="0"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유첨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.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상세 사항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(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예시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)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534832" y="3181618"/>
            <a:ext cx="2050241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ko-KR" altLang="en-US" sz="1200"/>
              <a:t>보고자 </a:t>
            </a:r>
            <a:r>
              <a:rPr lang="en-US" altLang="ko-KR" sz="1200"/>
              <a:t>: </a:t>
            </a:r>
            <a:r>
              <a:rPr lang="ko-KR" altLang="en-US" sz="1200"/>
              <a:t>생산기술담당 투</a:t>
            </a:r>
            <a:r>
              <a:rPr lang="en-US" altLang="ko-KR" sz="1200"/>
              <a:t>XXXX</a:t>
            </a:r>
            <a:r>
              <a:rPr lang="ko-KR" altLang="en-US" sz="1200"/>
              <a:t>팀</a:t>
            </a:r>
            <a:endParaRPr lang="en-US" altLang="ko-KR" sz="1200"/>
          </a:p>
          <a:p>
            <a:r>
              <a:rPr lang="en-US" altLang="ko-KR" sz="1200"/>
              <a:t>                </a:t>
            </a:r>
            <a:r>
              <a:rPr lang="ko-KR" altLang="en-US" sz="1200"/>
              <a:t>김</a:t>
            </a:r>
            <a:r>
              <a:rPr lang="en-US" altLang="ko-KR" sz="1200"/>
              <a:t>XX </a:t>
            </a:r>
            <a:r>
              <a:rPr lang="ko-KR" altLang="en-US" sz="1200"/>
              <a:t>팀장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3840643" y="3306989"/>
            <a:ext cx="2192477" cy="9861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400" b="1"/>
              <a:t>0.</a:t>
            </a:r>
            <a:r>
              <a:rPr lang="en-US" altLang="ko-KR" sz="1400" b="1" baseline="0"/>
              <a:t> </a:t>
            </a:r>
            <a:r>
              <a:rPr lang="ko-KR" altLang="en-US" sz="1400" b="1" baseline="0"/>
              <a:t>보고에 앞서</a:t>
            </a:r>
            <a:endParaRPr lang="en-US" altLang="ko-KR" sz="1400" b="1" baseline="0"/>
          </a:p>
          <a:p>
            <a:r>
              <a:rPr lang="en-US" altLang="ko-KR" sz="1400" b="1" baseline="0"/>
              <a:t>1. </a:t>
            </a:r>
            <a:r>
              <a:rPr lang="ko-KR" altLang="en-US" sz="1400" b="1" baseline="0"/>
              <a:t>현황</a:t>
            </a:r>
            <a:endParaRPr lang="en-US" altLang="ko-KR" sz="1400" b="1" baseline="0"/>
          </a:p>
          <a:p>
            <a:r>
              <a:rPr lang="en-US" altLang="ko-KR" sz="1400" b="1"/>
              <a:t>2. </a:t>
            </a:r>
            <a:r>
              <a:rPr lang="ko-KR" altLang="en-US" sz="1400" b="1"/>
              <a:t>결론</a:t>
            </a:r>
          </a:p>
        </p:txBody>
      </p:sp>
      <p:grpSp>
        <p:nvGrpSpPr>
          <p:cNvPr id="37" name="그룹 36"/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38" name="직선 연결선 37"/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noFill/>
            <a:ln w="19050" cap="flat" cmpd="sng" algn="ctr">
              <a:solidFill>
                <a:srgbClr val="C7004C"/>
              </a:solidFill>
              <a:prstDash val="soli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고객가치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새로운 시도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집요한 실행</a:t>
              </a:r>
            </a:p>
          </p:txBody>
        </p:sp>
        <p:sp>
          <p:nvSpPr>
            <p:cNvPr id="42" name="타원 41"/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5" name="그림 4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87" y="5615126"/>
            <a:ext cx="1131627" cy="2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2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양식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5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0775131"/>
              </p:ext>
            </p:extLst>
          </p:nvPr>
        </p:nvGraphicFramePr>
        <p:xfrm>
          <a:off x="1424522" y="3115850"/>
          <a:ext cx="7056957" cy="1908071"/>
        </p:xfrm>
        <a:graphic>
          <a:graphicData uri="http://schemas.openxmlformats.org/drawingml/2006/table">
            <a:tbl>
              <a:tblPr/>
              <a:tblGrid>
                <a:gridCol w="936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7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시간 계획</a:t>
                      </a:r>
                    </a:p>
                  </a:txBody>
                  <a:tcPr marL="53979" marR="53979" marT="36036" marB="3603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안건</a:t>
                      </a:r>
                    </a:p>
                  </a:txBody>
                  <a:tcPr marL="53979" marR="53979" marT="36036" marB="3603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보고자</a:t>
                      </a:r>
                    </a:p>
                  </a:txBody>
                  <a:tcPr marL="53979" marR="53979" marT="36036" marB="3603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ko-KR" sz="11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XX:X0 ~ XX:X0</a:t>
                      </a:r>
                    </a:p>
                  </a:txBody>
                  <a:tcPr marL="3600" marR="3600" marT="3601" marB="360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(XX’)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ko-KR" altLang="en-US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고객사向 사업부</a:t>
                      </a:r>
                      <a:r>
                        <a:rPr lang="en-US" altLang="ko-KR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해당모델  </a:t>
                      </a:r>
                      <a:r>
                        <a:rPr lang="ko-KR" altLang="en-US" sz="1100" b="1" err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공정명</a:t>
                      </a:r>
                      <a:r>
                        <a:rPr lang="ko-KR" altLang="en-US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투자</a:t>
                      </a:r>
                      <a:endParaRPr lang="en-US" altLang="ko-KR" sz="1100" b="1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53979" marR="53979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투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XXXXX</a:t>
                      </a: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팀장 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백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XX</a:t>
                      </a: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 책임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2899187" y="5085184"/>
            <a:ext cx="4162363" cy="1257835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본 양식은 슬라이드 마스터에서 가져와서 쓰세요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메뉴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보기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슬라이드 마스터 </a:t>
            </a:r>
            <a:r>
              <a:rPr lang="en-US" altLang="ko-KR" sz="1200">
                <a:solidFill>
                  <a:schemeClr val="tx1"/>
                </a:solidFill>
              </a:rPr>
              <a:t>;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단축키 </a:t>
            </a:r>
            <a:r>
              <a:rPr lang="en-US" altLang="ko-KR" sz="1200" err="1">
                <a:solidFill>
                  <a:schemeClr val="tx1"/>
                </a:solidFill>
              </a:rPr>
              <a:t>Alt,W,M</a:t>
            </a: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차례대로 따로 누름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Line 219"/>
          <p:cNvSpPr>
            <a:spLocks noChangeShapeType="1"/>
          </p:cNvSpPr>
          <p:nvPr userDrawn="1"/>
        </p:nvSpPr>
        <p:spPr bwMode="auto">
          <a:xfrm>
            <a:off x="3305175" y="1373189"/>
            <a:ext cx="329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1807798" y="1916832"/>
            <a:ext cx="5737490" cy="276999"/>
          </a:xfrm>
        </p:spPr>
        <p:txBody>
          <a:bodyPr>
            <a:spAutoFit/>
          </a:bodyPr>
          <a:lstStyle>
            <a:lvl1pPr>
              <a:defRPr sz="1200" baseline="0"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2019</a:t>
            </a:r>
            <a:r>
              <a:rPr lang="ko-KR" altLang="en-US"/>
              <a:t>년 </a:t>
            </a:r>
            <a:r>
              <a:rPr lang="en-US" altLang="ko-KR"/>
              <a:t>X</a:t>
            </a:r>
            <a:r>
              <a:rPr lang="ko-KR" altLang="en-US"/>
              <a:t>월 </a:t>
            </a:r>
            <a:r>
              <a:rPr lang="en-US" altLang="ko-KR"/>
              <a:t>X</a:t>
            </a:r>
            <a:r>
              <a:rPr lang="ko-KR" altLang="en-US"/>
              <a:t>일</a:t>
            </a:r>
            <a:r>
              <a:rPr lang="en-US" altLang="ko-KR"/>
              <a:t>(</a:t>
            </a:r>
            <a:r>
              <a:rPr lang="ko-KR" altLang="en-US"/>
              <a:t>목</a:t>
            </a:r>
            <a:r>
              <a:rPr lang="en-US" altLang="ko-KR"/>
              <a:t>), 1X:X0 ~ 1X:X0  </a:t>
            </a:r>
            <a:r>
              <a:rPr lang="ko-KR" altLang="en-US"/>
              <a:t>날짜와 시간</a:t>
            </a:r>
            <a:endParaRPr lang="en-US" altLang="ko-KR"/>
          </a:p>
        </p:txBody>
      </p:sp>
      <p:sp>
        <p:nvSpPr>
          <p:cNvPr id="10" name="Text Box 220"/>
          <p:cNvSpPr txBox="1">
            <a:spLocks noChangeArrowheads="1"/>
          </p:cNvSpPr>
          <p:nvPr userDrawn="1"/>
        </p:nvSpPr>
        <p:spPr bwMode="auto">
          <a:xfrm>
            <a:off x="920751" y="1958463"/>
            <a:ext cx="928139" cy="1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kumimoji="1" lang="en-US" altLang="ko-KR" sz="1200" b="1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  <a:sym typeface="Wingdings" pitchFamily="2" charset="2"/>
              </a:rPr>
              <a:t> </a:t>
            </a:r>
            <a:r>
              <a:rPr kumimoji="1" lang="ko-KR" altLang="en-US" sz="1200" b="1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  <a:sym typeface="Wingdings" pitchFamily="2" charset="2"/>
              </a:rPr>
              <a:t>일        시 </a:t>
            </a:r>
            <a:r>
              <a:rPr kumimoji="1" lang="en-US" altLang="ko-KR" sz="1200" b="1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  <a:sym typeface="Wingdings" pitchFamily="2" charset="2"/>
              </a:rPr>
              <a:t>:</a:t>
            </a:r>
          </a:p>
        </p:txBody>
      </p:sp>
      <p:sp>
        <p:nvSpPr>
          <p:cNvPr id="11" name="Text Box 220"/>
          <p:cNvSpPr txBox="1">
            <a:spLocks noChangeArrowheads="1"/>
          </p:cNvSpPr>
          <p:nvPr userDrawn="1"/>
        </p:nvSpPr>
        <p:spPr bwMode="auto">
          <a:xfrm>
            <a:off x="920750" y="2220400"/>
            <a:ext cx="974626" cy="1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defRPr kumimoji="1" sz="1200" b="1">
                <a:solidFill>
                  <a:srgbClr val="000000"/>
                </a:solidFill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>
                <a:latin typeface="+mj-ea"/>
                <a:ea typeface="+mj-ea"/>
                <a:sym typeface="Wingdings" pitchFamily="2" charset="2"/>
              </a:rPr>
              <a:t>장        소 </a:t>
            </a:r>
            <a:r>
              <a:rPr lang="en-US" altLang="ko-KR">
                <a:latin typeface="+mj-ea"/>
                <a:ea typeface="+mj-ea"/>
                <a:sym typeface="Wingdings" pitchFamily="2" charset="2"/>
              </a:rPr>
              <a:t>: </a:t>
            </a:r>
          </a:p>
        </p:txBody>
      </p:sp>
      <p:sp>
        <p:nvSpPr>
          <p:cNvPr id="12" name="Text Box 221"/>
          <p:cNvSpPr txBox="1">
            <a:spLocks noChangeArrowheads="1"/>
          </p:cNvSpPr>
          <p:nvPr userDrawn="1"/>
        </p:nvSpPr>
        <p:spPr bwMode="auto">
          <a:xfrm>
            <a:off x="920752" y="2475987"/>
            <a:ext cx="921086" cy="1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defRPr kumimoji="1" sz="1200" b="1">
                <a:solidFill>
                  <a:srgbClr val="000000"/>
                </a:solidFill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pc="30" baseline="0">
                <a:latin typeface="+mj-ea"/>
                <a:ea typeface="+mj-ea"/>
                <a:sym typeface="Wingdings" pitchFamily="2" charset="2"/>
              </a:rPr>
              <a:t>참  석  자</a:t>
            </a:r>
            <a:r>
              <a:rPr lang="ko-KR" altLang="en-US" spc="30"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pc="30">
                <a:latin typeface="+mj-ea"/>
                <a:ea typeface="+mj-ea"/>
                <a:sym typeface="Wingdings" pitchFamily="2" charset="2"/>
              </a:rPr>
              <a:t>:</a:t>
            </a:r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1807798" y="2181714"/>
            <a:ext cx="5737490" cy="276999"/>
          </a:xfrm>
        </p:spPr>
        <p:txBody>
          <a:bodyPr>
            <a:spAutoFit/>
          </a:bodyPr>
          <a:lstStyle>
            <a:lvl1pPr>
              <a:defRPr sz="1200">
                <a:latin typeface="+mj-ea"/>
                <a:ea typeface="+mj-ea"/>
              </a:defRPr>
            </a:lvl1pPr>
          </a:lstStyle>
          <a:p>
            <a:pPr lvl="0"/>
            <a:r>
              <a:rPr lang="ko-KR" altLang="en-US"/>
              <a:t>서울 </a:t>
            </a:r>
            <a:r>
              <a:rPr lang="en-US" altLang="ko-KR"/>
              <a:t>/ </a:t>
            </a:r>
            <a:r>
              <a:rPr lang="ko-KR" altLang="en-US"/>
              <a:t>평택 </a:t>
            </a:r>
            <a:r>
              <a:rPr lang="en-US" altLang="ko-KR"/>
              <a:t>/</a:t>
            </a:r>
            <a:r>
              <a:rPr lang="ko-KR" altLang="en-US"/>
              <a:t>구미</a:t>
            </a:r>
            <a:r>
              <a:rPr lang="en-US" altLang="ko-KR"/>
              <a:t>2 TP ※ Meeting Room XX</a:t>
            </a:r>
            <a:r>
              <a:rPr lang="ko-KR" altLang="en-US"/>
              <a:t>번  장소와 화상 채널</a:t>
            </a:r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1807798" y="2438986"/>
            <a:ext cx="7825722" cy="276999"/>
          </a:xfrm>
        </p:spPr>
        <p:txBody>
          <a:bodyPr>
            <a:spAutoFit/>
          </a:bodyPr>
          <a:lstStyle>
            <a:lvl1pPr>
              <a:defRPr sz="1200"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[</a:t>
            </a:r>
            <a:r>
              <a:rPr lang="ko-KR" altLang="en-US"/>
              <a:t>본사</a:t>
            </a:r>
            <a:r>
              <a:rPr lang="en-US" altLang="ko-KR"/>
              <a:t>] CEO, CFO, </a:t>
            </a:r>
            <a:r>
              <a:rPr lang="ko-KR" altLang="en-US"/>
              <a:t>경영기획담당</a:t>
            </a:r>
            <a:r>
              <a:rPr lang="en-US" altLang="ko-KR"/>
              <a:t>, </a:t>
            </a:r>
            <a:r>
              <a:rPr lang="ko-KR" altLang="en-US"/>
              <a:t>재경담당</a:t>
            </a:r>
            <a:r>
              <a:rPr lang="en-US" altLang="ko-KR"/>
              <a:t>, </a:t>
            </a:r>
            <a:r>
              <a:rPr lang="ko-KR" altLang="en-US"/>
              <a:t>경영관리팀장</a:t>
            </a:r>
            <a:r>
              <a:rPr lang="en-US" altLang="ko-KR"/>
              <a:t>, </a:t>
            </a:r>
            <a:r>
              <a:rPr lang="ko-KR" altLang="en-US"/>
              <a:t>투자기획팀장</a:t>
            </a:r>
            <a:endParaRPr lang="en-US" altLang="ko-KR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1807798" y="2662620"/>
            <a:ext cx="7825722" cy="288032"/>
          </a:xfrm>
        </p:spPr>
        <p:txBody>
          <a:bodyPr>
            <a:spAutoFit/>
          </a:bodyPr>
          <a:lstStyle>
            <a:lvl1pPr>
              <a:defRPr sz="1200"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[</a:t>
            </a:r>
            <a:r>
              <a:rPr lang="ko-KR" altLang="en-US"/>
              <a:t>사업부</a:t>
            </a:r>
            <a:r>
              <a:rPr lang="en-US" altLang="ko-KR"/>
              <a:t>] </a:t>
            </a:r>
            <a:r>
              <a:rPr lang="ko-KR" altLang="en-US"/>
              <a:t>기판소재사업부장</a:t>
            </a:r>
            <a:r>
              <a:rPr lang="en-US" altLang="ko-KR"/>
              <a:t>, PS</a:t>
            </a:r>
            <a:r>
              <a:rPr lang="ko-KR" altLang="en-US"/>
              <a:t>사업담당</a:t>
            </a:r>
            <a:r>
              <a:rPr lang="en-US" altLang="ko-KR"/>
              <a:t>, PS</a:t>
            </a:r>
            <a:r>
              <a:rPr lang="ko-KR" altLang="en-US"/>
              <a:t>개발팀장</a:t>
            </a:r>
            <a:r>
              <a:rPr lang="en-US" altLang="ko-KR"/>
              <a:t>, PS</a:t>
            </a:r>
            <a:r>
              <a:rPr lang="ko-KR" altLang="en-US"/>
              <a:t>생산기술팀장</a:t>
            </a:r>
            <a:r>
              <a:rPr lang="en-US" altLang="ko-KR"/>
              <a:t>, PS</a:t>
            </a:r>
            <a:r>
              <a:rPr lang="ko-KR" altLang="en-US"/>
              <a:t>생산팀장</a:t>
            </a:r>
            <a:r>
              <a:rPr lang="en-US" altLang="ko-KR"/>
              <a:t>, PS </a:t>
            </a:r>
            <a:r>
              <a:rPr lang="ko-KR" altLang="en-US"/>
              <a:t>마케팅 </a:t>
            </a:r>
            <a:r>
              <a:rPr lang="en-US" altLang="ko-KR"/>
              <a:t>2</a:t>
            </a:r>
            <a:r>
              <a:rPr lang="ko-KR" altLang="en-US"/>
              <a:t>팀장</a:t>
            </a:r>
            <a:r>
              <a:rPr lang="en-US" altLang="ko-KR"/>
              <a:t>, </a:t>
            </a:r>
            <a:r>
              <a:rPr lang="ko-KR" altLang="en-US"/>
              <a:t>기획관리팀장</a:t>
            </a:r>
            <a:endParaRPr lang="en-US" altLang="ko-KR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95300" y="883012"/>
            <a:ext cx="8915400" cy="533219"/>
          </a:xfrm>
        </p:spPr>
        <p:txBody>
          <a:bodyPr>
            <a:noAutofit/>
          </a:bodyPr>
          <a:lstStyle>
            <a:lvl1pPr algn="ctr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45592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3"/>
          <p:cNvSpPr>
            <a:spLocks noChangeArrowheads="1"/>
          </p:cNvSpPr>
          <p:nvPr userDrawn="1"/>
        </p:nvSpPr>
        <p:spPr bwMode="auto">
          <a:xfrm>
            <a:off x="4466196" y="235686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375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22-09-14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8" name="Line 2">
            <a:extLst>
              <a:ext uri="{FF2B5EF4-FFF2-40B4-BE49-F238E27FC236}">
                <a16:creationId xmlns:a16="http://schemas.microsoft.com/office/drawing/2014/main" id="{595D6377-0BB2-4C3C-A285-608C721BEF6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Line 3">
            <a:extLst>
              <a:ext uri="{FF2B5EF4-FFF2-40B4-BE49-F238E27FC236}">
                <a16:creationId xmlns:a16="http://schemas.microsoft.com/office/drawing/2014/main" id="{AE9D0729-B17A-417C-B16C-5041A13EA11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AAC343-6463-4FB0-A256-DA1EB79611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EC87D784-2A12-4668-9B28-840F70A63B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10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공백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22-09-14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7" name="Line 2">
            <a:extLst>
              <a:ext uri="{FF2B5EF4-FFF2-40B4-BE49-F238E27FC236}">
                <a16:creationId xmlns:a16="http://schemas.microsoft.com/office/drawing/2014/main" id="{E65081B2-90C0-4274-A297-1EAB87797B5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>
            <a:extLst>
              <a:ext uri="{FF2B5EF4-FFF2-40B4-BE49-F238E27FC236}">
                <a16:creationId xmlns:a16="http://schemas.microsoft.com/office/drawing/2014/main" id="{B12535F6-8045-4394-919B-668A8E6EFE8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109647-2BFA-444B-9F1E-3A757B34A9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7376B7C-A571-4DA0-8DD1-BB30528609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11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보고에 앞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22-09-14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 hasCustomPrompt="1"/>
          </p:nvPr>
        </p:nvSpPr>
        <p:spPr>
          <a:xfrm>
            <a:off x="453779" y="855991"/>
            <a:ext cx="8963717" cy="338554"/>
          </a:xfrm>
        </p:spPr>
        <p:txBody>
          <a:bodyPr>
            <a:spAutoFit/>
          </a:bodyPr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ko-KR" altLang="en-US"/>
              <a:t>보고 목적 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453779" y="2318305"/>
            <a:ext cx="8963717" cy="338554"/>
          </a:xfrm>
        </p:spPr>
        <p:txBody>
          <a:bodyPr>
            <a:spAutoFit/>
          </a:bodyPr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ko-KR" altLang="en-US"/>
              <a:t>내용 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5" hasCustomPrompt="1"/>
          </p:nvPr>
        </p:nvSpPr>
        <p:spPr>
          <a:xfrm>
            <a:off x="727678" y="1231477"/>
            <a:ext cx="8689818" cy="338554"/>
          </a:xfrm>
        </p:spPr>
        <p:txBody>
          <a:bodyPr>
            <a:spAutoFit/>
          </a:bodyPr>
          <a:lstStyle>
            <a:lvl1pPr>
              <a:defRPr b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 err="1"/>
              <a:t>OOOOOO</a:t>
            </a:r>
            <a:r>
              <a:rPr lang="en-US" altLang="ko-KR"/>
              <a:t> </a:t>
            </a:r>
            <a:r>
              <a:rPr lang="ko-KR" altLang="en-US"/>
              <a:t>보고 하고자 함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999376" y="2719049"/>
            <a:ext cx="8418119" cy="338554"/>
          </a:xfrm>
        </p:spPr>
        <p:txBody>
          <a:bodyPr>
            <a:spAutoFit/>
          </a:bodyPr>
          <a:lstStyle>
            <a:lvl1pPr>
              <a:defRPr i="1" u="sng" baseline="0"/>
            </a:lvl1pPr>
          </a:lstStyle>
          <a:p>
            <a:pPr lvl="0"/>
            <a:r>
              <a:rPr lang="en-US" altLang="ko-KR"/>
              <a:t>Main </a:t>
            </a:r>
            <a:r>
              <a:rPr lang="ko-KR" altLang="en-US"/>
              <a:t>내용</a:t>
            </a:r>
            <a:r>
              <a:rPr lang="en-US" altLang="ko-KR"/>
              <a:t>1</a:t>
            </a:r>
            <a:r>
              <a:rPr lang="ko-KR" altLang="en-US"/>
              <a:t>은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7" hasCustomPrompt="1"/>
          </p:nvPr>
        </p:nvSpPr>
        <p:spPr>
          <a:xfrm>
            <a:off x="1180302" y="3106243"/>
            <a:ext cx="8237193" cy="323165"/>
          </a:xfrm>
        </p:spPr>
        <p:txBody>
          <a:bodyPr>
            <a:spAutoFit/>
          </a:bodyPr>
          <a:lstStyle>
            <a:lvl1pPr>
              <a:defRPr sz="1500" b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상세 내용 간략히 </a:t>
            </a:r>
            <a:r>
              <a:rPr lang="en-US" altLang="ko-KR"/>
              <a:t>2</a:t>
            </a:r>
            <a:r>
              <a:rPr lang="ko-KR" altLang="en-US"/>
              <a:t>줄 이내로 작성</a:t>
            </a:r>
          </a:p>
        </p:txBody>
      </p:sp>
      <p:sp>
        <p:nvSpPr>
          <p:cNvPr id="23" name="텍스트 개체 틀 19"/>
          <p:cNvSpPr>
            <a:spLocks noGrp="1"/>
          </p:cNvSpPr>
          <p:nvPr>
            <p:ph type="body" sz="quarter" idx="18" hasCustomPrompt="1"/>
          </p:nvPr>
        </p:nvSpPr>
        <p:spPr>
          <a:xfrm>
            <a:off x="999376" y="4121926"/>
            <a:ext cx="8418119" cy="338554"/>
          </a:xfrm>
        </p:spPr>
        <p:txBody>
          <a:bodyPr>
            <a:spAutoFit/>
          </a:bodyPr>
          <a:lstStyle>
            <a:lvl1pPr>
              <a:defRPr i="1" u="sng" baseline="0"/>
            </a:lvl1pPr>
          </a:lstStyle>
          <a:p>
            <a:pPr lvl="0"/>
            <a:r>
              <a:rPr lang="en-US" altLang="ko-KR"/>
              <a:t>Main </a:t>
            </a:r>
            <a:r>
              <a:rPr lang="ko-KR" altLang="en-US"/>
              <a:t>내용</a:t>
            </a:r>
            <a:r>
              <a:rPr lang="en-US" altLang="ko-KR"/>
              <a:t>2</a:t>
            </a:r>
            <a:r>
              <a:rPr lang="ko-KR" altLang="en-US"/>
              <a:t>은</a:t>
            </a:r>
          </a:p>
        </p:txBody>
      </p:sp>
      <p:sp>
        <p:nvSpPr>
          <p:cNvPr id="24" name="텍스트 개체 틀 21"/>
          <p:cNvSpPr>
            <a:spLocks noGrp="1"/>
          </p:cNvSpPr>
          <p:nvPr>
            <p:ph type="body" sz="quarter" idx="19" hasCustomPrompt="1"/>
          </p:nvPr>
        </p:nvSpPr>
        <p:spPr>
          <a:xfrm>
            <a:off x="1180302" y="4509120"/>
            <a:ext cx="8237193" cy="323165"/>
          </a:xfrm>
        </p:spPr>
        <p:txBody>
          <a:bodyPr>
            <a:spAutoFit/>
          </a:bodyPr>
          <a:lstStyle>
            <a:lvl1pPr>
              <a:defRPr sz="1500" b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상세 내용 간략히 </a:t>
            </a:r>
            <a:r>
              <a:rPr lang="en-US" altLang="ko-KR"/>
              <a:t>2</a:t>
            </a:r>
            <a:r>
              <a:rPr lang="ko-KR" altLang="en-US"/>
              <a:t>줄 이내로 작성</a:t>
            </a:r>
          </a:p>
        </p:txBody>
      </p:sp>
      <p:sp>
        <p:nvSpPr>
          <p:cNvPr id="25" name="텍스트 개체 틀 17"/>
          <p:cNvSpPr>
            <a:spLocks noGrp="1"/>
          </p:cNvSpPr>
          <p:nvPr>
            <p:ph type="body" sz="quarter" idx="20" hasCustomPrompt="1"/>
          </p:nvPr>
        </p:nvSpPr>
        <p:spPr>
          <a:xfrm>
            <a:off x="991285" y="5638098"/>
            <a:ext cx="8426211" cy="338554"/>
          </a:xfrm>
        </p:spPr>
        <p:txBody>
          <a:bodyPr>
            <a:spAutoFit/>
          </a:bodyPr>
          <a:lstStyle>
            <a:lvl1pPr>
              <a:defRPr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이를 바탕으로 </a:t>
            </a:r>
            <a:r>
              <a:rPr lang="en-US" altLang="ko-KR"/>
              <a:t>(</a:t>
            </a:r>
            <a:r>
              <a:rPr lang="ko-KR" altLang="en-US"/>
              <a:t>보고서 제목</a:t>
            </a:r>
            <a:r>
              <a:rPr lang="en-US" altLang="ko-KR"/>
              <a:t>_</a:t>
            </a:r>
            <a:r>
              <a:rPr lang="ko-KR" altLang="en-US"/>
              <a:t>밑줄</a:t>
            </a:r>
            <a:r>
              <a:rPr lang="en-US" altLang="ko-KR"/>
              <a:t>,</a:t>
            </a:r>
            <a:r>
              <a:rPr lang="ko-KR" altLang="en-US"/>
              <a:t>기울임</a:t>
            </a:r>
            <a:r>
              <a:rPr lang="en-US" altLang="ko-KR"/>
              <a:t>,</a:t>
            </a:r>
            <a:r>
              <a:rPr lang="ko-KR" altLang="en-US"/>
              <a:t>진하게</a:t>
            </a:r>
            <a:r>
              <a:rPr lang="en-US" altLang="ko-KR"/>
              <a:t>)</a:t>
            </a:r>
            <a:r>
              <a:rPr lang="ko-KR" altLang="en-US"/>
              <a:t>을 보고 드리겠습니다</a:t>
            </a:r>
            <a:r>
              <a:rPr lang="en-US" altLang="ko-KR"/>
              <a:t>.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 hasCustomPrompt="1"/>
          </p:nvPr>
        </p:nvSpPr>
        <p:spPr>
          <a:xfrm>
            <a:off x="712554" y="2780326"/>
            <a:ext cx="216000" cy="21600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17" name="텍스트 개체 틀 6"/>
          <p:cNvSpPr>
            <a:spLocks noGrp="1"/>
          </p:cNvSpPr>
          <p:nvPr>
            <p:ph type="body" sz="quarter" idx="22" hasCustomPrompt="1"/>
          </p:nvPr>
        </p:nvSpPr>
        <p:spPr>
          <a:xfrm>
            <a:off x="712554" y="4183203"/>
            <a:ext cx="216000" cy="21600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9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64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요약 2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22-09-14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40" name="텍스트 개체 틀 39"/>
          <p:cNvSpPr>
            <a:spLocks noGrp="1"/>
          </p:cNvSpPr>
          <p:nvPr>
            <p:ph type="body" sz="quarter" idx="21" hasCustomPrompt="1"/>
          </p:nvPr>
        </p:nvSpPr>
        <p:spPr>
          <a:xfrm>
            <a:off x="246772" y="2720495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1" name="텍스트 개체 틀 39"/>
          <p:cNvSpPr>
            <a:spLocks noGrp="1"/>
          </p:cNvSpPr>
          <p:nvPr>
            <p:ph type="body" sz="quarter" idx="22" hasCustomPrompt="1"/>
          </p:nvPr>
        </p:nvSpPr>
        <p:spPr>
          <a:xfrm>
            <a:off x="246772" y="2996952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8" name="텍스트 개체 틀 47"/>
          <p:cNvSpPr>
            <a:spLocks noGrp="1"/>
          </p:cNvSpPr>
          <p:nvPr>
            <p:ph type="body" sz="quarter" idx="27" hasCustomPrompt="1"/>
          </p:nvPr>
        </p:nvSpPr>
        <p:spPr>
          <a:xfrm>
            <a:off x="200472" y="2348880"/>
            <a:ext cx="792000" cy="309600"/>
          </a:xfrm>
          <a:solidFill>
            <a:schemeClr val="bg1">
              <a:lumMod val="50000"/>
            </a:schemeClr>
          </a:solidFill>
        </p:spPr>
        <p:txBody>
          <a:bodyPr lIns="0" rIns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9" name="텍스트 개체 틀 47"/>
          <p:cNvSpPr>
            <a:spLocks noGrp="1"/>
          </p:cNvSpPr>
          <p:nvPr>
            <p:ph type="body" sz="quarter" idx="28" hasCustomPrompt="1"/>
          </p:nvPr>
        </p:nvSpPr>
        <p:spPr>
          <a:xfrm>
            <a:off x="1042123" y="2348880"/>
            <a:ext cx="3574800" cy="3096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 </a:t>
            </a:r>
            <a:r>
              <a:rPr lang="ko-KR" altLang="en-US"/>
              <a:t>내용 및 설명</a:t>
            </a:r>
          </a:p>
        </p:txBody>
      </p:sp>
      <p:sp>
        <p:nvSpPr>
          <p:cNvPr id="50" name="텍스트 개체 틀 39"/>
          <p:cNvSpPr>
            <a:spLocks noGrp="1"/>
          </p:cNvSpPr>
          <p:nvPr>
            <p:ph type="body" sz="quarter" idx="29" hasCustomPrompt="1"/>
          </p:nvPr>
        </p:nvSpPr>
        <p:spPr>
          <a:xfrm>
            <a:off x="246772" y="4633779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1" name="텍스트 개체 틀 39"/>
          <p:cNvSpPr>
            <a:spLocks noGrp="1"/>
          </p:cNvSpPr>
          <p:nvPr>
            <p:ph type="body" sz="quarter" idx="30" hasCustomPrompt="1"/>
          </p:nvPr>
        </p:nvSpPr>
        <p:spPr>
          <a:xfrm>
            <a:off x="246772" y="4910236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2" name="텍스트 개체 틀 47"/>
          <p:cNvSpPr>
            <a:spLocks noGrp="1"/>
          </p:cNvSpPr>
          <p:nvPr>
            <p:ph type="body" sz="quarter" idx="31" hasCustomPrompt="1"/>
          </p:nvPr>
        </p:nvSpPr>
        <p:spPr>
          <a:xfrm>
            <a:off x="200472" y="4262164"/>
            <a:ext cx="792000" cy="309600"/>
          </a:xfrm>
          <a:solidFill>
            <a:schemeClr val="bg1">
              <a:lumMod val="50000"/>
            </a:schemeClr>
          </a:solidFill>
        </p:spPr>
        <p:txBody>
          <a:bodyPr lIns="0" rIns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3" name="텍스트 개체 틀 47"/>
          <p:cNvSpPr>
            <a:spLocks noGrp="1"/>
          </p:cNvSpPr>
          <p:nvPr>
            <p:ph type="body" sz="quarter" idx="32" hasCustomPrompt="1"/>
          </p:nvPr>
        </p:nvSpPr>
        <p:spPr>
          <a:xfrm>
            <a:off x="1042123" y="4262164"/>
            <a:ext cx="3574800" cy="3096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 </a:t>
            </a:r>
            <a:r>
              <a:rPr lang="ko-KR" altLang="en-US"/>
              <a:t>내용 및 설명</a:t>
            </a:r>
          </a:p>
        </p:txBody>
      </p:sp>
      <p:sp>
        <p:nvSpPr>
          <p:cNvPr id="55" name="텍스트 개체 틀 54"/>
          <p:cNvSpPr>
            <a:spLocks noGrp="1"/>
          </p:cNvSpPr>
          <p:nvPr>
            <p:ph type="body" sz="quarter" idx="33" hasCustomPrompt="1"/>
          </p:nvPr>
        </p:nvSpPr>
        <p:spPr>
          <a:xfrm>
            <a:off x="5025008" y="2369762"/>
            <a:ext cx="64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0" rIns="0" anchor="ctr">
            <a:noAutofit/>
          </a:bodyPr>
          <a:lstStyle>
            <a:lvl1pPr algn="ctr"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7" name="텍스트 개체 틀 56"/>
          <p:cNvSpPr>
            <a:spLocks noGrp="1"/>
          </p:cNvSpPr>
          <p:nvPr>
            <p:ph type="body" sz="quarter" idx="34" hasCustomPrompt="1"/>
          </p:nvPr>
        </p:nvSpPr>
        <p:spPr>
          <a:xfrm>
            <a:off x="932127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항목 및 현황</a:t>
            </a:r>
          </a:p>
        </p:txBody>
      </p:sp>
      <p:sp>
        <p:nvSpPr>
          <p:cNvPr id="58" name="텍스트 개체 틀 56"/>
          <p:cNvSpPr>
            <a:spLocks noGrp="1"/>
          </p:cNvSpPr>
          <p:nvPr>
            <p:ph type="body" sz="quarter" idx="35" hasCustomPrompt="1"/>
          </p:nvPr>
        </p:nvSpPr>
        <p:spPr>
          <a:xfrm>
            <a:off x="5889104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결과 및 필요 사항</a:t>
            </a:r>
          </a:p>
        </p:txBody>
      </p:sp>
      <p:sp>
        <p:nvSpPr>
          <p:cNvPr id="60" name="텍스트 개체 틀 59"/>
          <p:cNvSpPr>
            <a:spLocks noGrp="1"/>
          </p:cNvSpPr>
          <p:nvPr>
            <p:ph type="body" sz="quarter" idx="36" hasCustomPrompt="1"/>
          </p:nvPr>
        </p:nvSpPr>
        <p:spPr>
          <a:xfrm>
            <a:off x="5649930" y="2348880"/>
            <a:ext cx="3983590" cy="276999"/>
          </a:xfrm>
        </p:spPr>
        <p:txBody>
          <a:bodyPr>
            <a:sp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61" name="텍스트 개체 틀 54"/>
          <p:cNvSpPr>
            <a:spLocks noGrp="1"/>
          </p:cNvSpPr>
          <p:nvPr>
            <p:ph type="body" sz="quarter" idx="37" hasCustomPrompt="1"/>
          </p:nvPr>
        </p:nvSpPr>
        <p:spPr>
          <a:xfrm>
            <a:off x="5025008" y="3438305"/>
            <a:ext cx="64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0" rIns="0" anchor="ctr">
            <a:noAutofit/>
          </a:bodyPr>
          <a:lstStyle>
            <a:lvl1pPr algn="ctr"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62" name="텍스트 개체 틀 59"/>
          <p:cNvSpPr>
            <a:spLocks noGrp="1"/>
          </p:cNvSpPr>
          <p:nvPr>
            <p:ph type="body" sz="quarter" idx="38" hasCustomPrompt="1"/>
          </p:nvPr>
        </p:nvSpPr>
        <p:spPr>
          <a:xfrm>
            <a:off x="5649930" y="3417423"/>
            <a:ext cx="3983590" cy="276999"/>
          </a:xfrm>
        </p:spPr>
        <p:txBody>
          <a:bodyPr>
            <a:sp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2 </a:t>
            </a:r>
            <a:r>
              <a:rPr lang="ko-KR" altLang="en-US"/>
              <a:t>대표적 내용</a:t>
            </a:r>
          </a:p>
        </p:txBody>
      </p:sp>
      <p:sp>
        <p:nvSpPr>
          <p:cNvPr id="63" name="텍스트 개체 틀 54"/>
          <p:cNvSpPr>
            <a:spLocks noGrp="1"/>
          </p:cNvSpPr>
          <p:nvPr>
            <p:ph type="body" sz="quarter" idx="39" hasCustomPrompt="1"/>
          </p:nvPr>
        </p:nvSpPr>
        <p:spPr>
          <a:xfrm>
            <a:off x="5025008" y="4509120"/>
            <a:ext cx="64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0" rIns="0" anchor="ctr">
            <a:noAutofit/>
          </a:bodyPr>
          <a:lstStyle>
            <a:lvl1pPr algn="ctr"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4" name="텍스트 개체 틀 59"/>
          <p:cNvSpPr>
            <a:spLocks noGrp="1"/>
          </p:cNvSpPr>
          <p:nvPr>
            <p:ph type="body" sz="quarter" idx="40" hasCustomPrompt="1"/>
          </p:nvPr>
        </p:nvSpPr>
        <p:spPr>
          <a:xfrm>
            <a:off x="5649930" y="4488238"/>
            <a:ext cx="3983590" cy="276999"/>
          </a:xfrm>
        </p:spPr>
        <p:txBody>
          <a:bodyPr>
            <a:sp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3 </a:t>
            </a:r>
            <a:r>
              <a:rPr lang="ko-KR" altLang="en-US"/>
              <a:t>대표적 내용</a:t>
            </a:r>
          </a:p>
        </p:txBody>
      </p:sp>
      <p:sp>
        <p:nvSpPr>
          <p:cNvPr id="23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24" name="Line 2">
            <a:extLst>
              <a:ext uri="{FF2B5EF4-FFF2-40B4-BE49-F238E27FC236}">
                <a16:creationId xmlns:a16="http://schemas.microsoft.com/office/drawing/2014/main" id="{7FB38AAF-9C5F-4592-944F-B7EAB551F9F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Line 3">
            <a:extLst>
              <a:ext uri="{FF2B5EF4-FFF2-40B4-BE49-F238E27FC236}">
                <a16:creationId xmlns:a16="http://schemas.microsoft.com/office/drawing/2014/main" id="{7E455837-10E0-4126-97D9-E4400E0D058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8FA259D-FF65-4118-8AD0-80D714B512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25B89F5-4F20-4BED-9090-CA82E692DF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95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분할 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22-09-14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8" name="텍스트 개체 틀 56"/>
          <p:cNvSpPr>
            <a:spLocks noGrp="1"/>
          </p:cNvSpPr>
          <p:nvPr>
            <p:ph type="body" sz="quarter" idx="34" hasCustomPrompt="1"/>
          </p:nvPr>
        </p:nvSpPr>
        <p:spPr>
          <a:xfrm>
            <a:off x="932127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항목 및 현황</a:t>
            </a:r>
          </a:p>
        </p:txBody>
      </p:sp>
      <p:sp>
        <p:nvSpPr>
          <p:cNvPr id="9" name="텍스트 개체 틀 56"/>
          <p:cNvSpPr>
            <a:spLocks noGrp="1"/>
          </p:cNvSpPr>
          <p:nvPr>
            <p:ph type="body" sz="quarter" idx="35" hasCustomPrompt="1"/>
          </p:nvPr>
        </p:nvSpPr>
        <p:spPr>
          <a:xfrm>
            <a:off x="5889104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결과 및 필요 사항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14" name="Line 2">
            <a:extLst>
              <a:ext uri="{FF2B5EF4-FFF2-40B4-BE49-F238E27FC236}">
                <a16:creationId xmlns:a16="http://schemas.microsoft.com/office/drawing/2014/main" id="{D583D68A-4C5C-4F6D-8E72-E9C6CDD1A42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Line 3">
            <a:extLst>
              <a:ext uri="{FF2B5EF4-FFF2-40B4-BE49-F238E27FC236}">
                <a16:creationId xmlns:a16="http://schemas.microsoft.com/office/drawing/2014/main" id="{6B6DF421-B23F-4786-BDB8-FD86CD47336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DC55494-22EF-45AC-8894-C166FAC722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2809E894-8A1D-423E-AD36-5F0CA960F2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94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분할 항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22-09-14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8" name="텍스트 개체 틀 56"/>
          <p:cNvSpPr>
            <a:spLocks noGrp="1"/>
          </p:cNvSpPr>
          <p:nvPr>
            <p:ph type="body" sz="quarter" idx="34" hasCustomPrompt="1"/>
          </p:nvPr>
        </p:nvSpPr>
        <p:spPr>
          <a:xfrm>
            <a:off x="932127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항목 및 현황</a:t>
            </a:r>
          </a:p>
        </p:txBody>
      </p:sp>
      <p:sp>
        <p:nvSpPr>
          <p:cNvPr id="9" name="텍스트 개체 틀 56"/>
          <p:cNvSpPr>
            <a:spLocks noGrp="1"/>
          </p:cNvSpPr>
          <p:nvPr>
            <p:ph type="body" sz="quarter" idx="35" hasCustomPrompt="1"/>
          </p:nvPr>
        </p:nvSpPr>
        <p:spPr>
          <a:xfrm>
            <a:off x="5889104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결과 및 필요 사항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36" hasCustomPrompt="1"/>
          </p:nvPr>
        </p:nvSpPr>
        <p:spPr>
          <a:xfrm>
            <a:off x="5529287" y="2138256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7" hasCustomPrompt="1"/>
          </p:nvPr>
        </p:nvSpPr>
        <p:spPr>
          <a:xfrm>
            <a:off x="5845070" y="2132856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19" name="텍스트 개체 틀 59"/>
          <p:cNvSpPr>
            <a:spLocks noGrp="1"/>
          </p:cNvSpPr>
          <p:nvPr>
            <p:ph type="body" sz="quarter" idx="38" hasCustomPrompt="1"/>
          </p:nvPr>
        </p:nvSpPr>
        <p:spPr>
          <a:xfrm>
            <a:off x="5805376" y="2458606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0" name="텍스트 개체 틀 3"/>
          <p:cNvSpPr>
            <a:spLocks noGrp="1"/>
          </p:cNvSpPr>
          <p:nvPr>
            <p:ph type="body" sz="quarter" idx="39" hasCustomPrompt="1"/>
          </p:nvPr>
        </p:nvSpPr>
        <p:spPr>
          <a:xfrm>
            <a:off x="5529287" y="3146368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1" name="텍스트 개체 틀 5"/>
          <p:cNvSpPr>
            <a:spLocks noGrp="1"/>
          </p:cNvSpPr>
          <p:nvPr>
            <p:ph type="body" sz="quarter" idx="40" hasCustomPrompt="1"/>
          </p:nvPr>
        </p:nvSpPr>
        <p:spPr>
          <a:xfrm>
            <a:off x="5845070" y="3140968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22" name="텍스트 개체 틀 59"/>
          <p:cNvSpPr>
            <a:spLocks noGrp="1"/>
          </p:cNvSpPr>
          <p:nvPr>
            <p:ph type="body" sz="quarter" idx="41" hasCustomPrompt="1"/>
          </p:nvPr>
        </p:nvSpPr>
        <p:spPr>
          <a:xfrm>
            <a:off x="5805376" y="3466718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3" name="텍스트 개체 틀 3"/>
          <p:cNvSpPr>
            <a:spLocks noGrp="1"/>
          </p:cNvSpPr>
          <p:nvPr>
            <p:ph type="body" sz="quarter" idx="42" hasCustomPrompt="1"/>
          </p:nvPr>
        </p:nvSpPr>
        <p:spPr>
          <a:xfrm>
            <a:off x="5529287" y="4154480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4" name="텍스트 개체 틀 5"/>
          <p:cNvSpPr>
            <a:spLocks noGrp="1"/>
          </p:cNvSpPr>
          <p:nvPr>
            <p:ph type="body" sz="quarter" idx="43" hasCustomPrompt="1"/>
          </p:nvPr>
        </p:nvSpPr>
        <p:spPr>
          <a:xfrm>
            <a:off x="5845070" y="4149080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25" name="텍스트 개체 틀 59"/>
          <p:cNvSpPr>
            <a:spLocks noGrp="1"/>
          </p:cNvSpPr>
          <p:nvPr>
            <p:ph type="body" sz="quarter" idx="44" hasCustomPrompt="1"/>
          </p:nvPr>
        </p:nvSpPr>
        <p:spPr>
          <a:xfrm>
            <a:off x="5805376" y="4474830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6" name="텍스트 개체 틀 3"/>
          <p:cNvSpPr>
            <a:spLocks noGrp="1"/>
          </p:cNvSpPr>
          <p:nvPr>
            <p:ph type="body" sz="quarter" idx="45" hasCustomPrompt="1"/>
          </p:nvPr>
        </p:nvSpPr>
        <p:spPr>
          <a:xfrm>
            <a:off x="5529287" y="5162592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7" name="텍스트 개체 틀 5"/>
          <p:cNvSpPr>
            <a:spLocks noGrp="1"/>
          </p:cNvSpPr>
          <p:nvPr>
            <p:ph type="body" sz="quarter" idx="46" hasCustomPrompt="1"/>
          </p:nvPr>
        </p:nvSpPr>
        <p:spPr>
          <a:xfrm>
            <a:off x="5845070" y="5157192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28" name="텍스트 개체 틀 59"/>
          <p:cNvSpPr>
            <a:spLocks noGrp="1"/>
          </p:cNvSpPr>
          <p:nvPr>
            <p:ph type="body" sz="quarter" idx="47" hasCustomPrompt="1"/>
          </p:nvPr>
        </p:nvSpPr>
        <p:spPr>
          <a:xfrm>
            <a:off x="5805376" y="5482942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9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30" name="Line 2">
            <a:extLst>
              <a:ext uri="{FF2B5EF4-FFF2-40B4-BE49-F238E27FC236}">
                <a16:creationId xmlns:a16="http://schemas.microsoft.com/office/drawing/2014/main" id="{1ACA788B-8CA1-4565-BFFF-D7CD5BBACDB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Line 3">
            <a:extLst>
              <a:ext uri="{FF2B5EF4-FFF2-40B4-BE49-F238E27FC236}">
                <a16:creationId xmlns:a16="http://schemas.microsoft.com/office/drawing/2014/main" id="{C6624F1E-7F71-47A2-984A-079EE6E21B9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8811F4F-3AB5-4878-AF97-A495A8E413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8503AEEB-484F-49D2-B48F-8D33832135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65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항목별  현황 / 상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22-09-14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7" name="텍스트 개체 틀 46"/>
          <p:cNvSpPr>
            <a:spLocks noGrp="1"/>
          </p:cNvSpPr>
          <p:nvPr>
            <p:ph type="body" sz="quarter" idx="13" hasCustomPrompt="1"/>
          </p:nvPr>
        </p:nvSpPr>
        <p:spPr>
          <a:xfrm>
            <a:off x="416496" y="1694083"/>
            <a:ext cx="644400" cy="1007343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8" name="텍스트 개체 틀 46"/>
          <p:cNvSpPr>
            <a:spLocks noGrp="1"/>
          </p:cNvSpPr>
          <p:nvPr>
            <p:ph type="body" sz="quarter" idx="14" hasCustomPrompt="1"/>
          </p:nvPr>
        </p:nvSpPr>
        <p:spPr>
          <a:xfrm>
            <a:off x="1154038" y="1694083"/>
            <a:ext cx="27180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en-US" altLang="ko-KR"/>
              <a:t> </a:t>
            </a:r>
            <a:r>
              <a:rPr lang="ko-KR" altLang="en-US"/>
              <a:t>현황 내용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현황 내용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9" name="텍스트 개체 틀 46"/>
          <p:cNvSpPr>
            <a:spLocks noGrp="1"/>
          </p:cNvSpPr>
          <p:nvPr>
            <p:ph type="body" sz="quarter" idx="15" hasCustomPrompt="1"/>
          </p:nvPr>
        </p:nvSpPr>
        <p:spPr>
          <a:xfrm>
            <a:off x="3985705" y="1694083"/>
            <a:ext cx="55512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ko-KR" altLang="en-US"/>
              <a:t> 상세 방향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상세 방향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0" name="텍스트 개체 틀 46"/>
          <p:cNvSpPr>
            <a:spLocks noGrp="1"/>
          </p:cNvSpPr>
          <p:nvPr>
            <p:ph type="body" sz="quarter" idx="16" hasCustomPrompt="1"/>
          </p:nvPr>
        </p:nvSpPr>
        <p:spPr>
          <a:xfrm>
            <a:off x="416496" y="2780928"/>
            <a:ext cx="644400" cy="1007343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1" name="텍스트 개체 틀 46"/>
          <p:cNvSpPr>
            <a:spLocks noGrp="1"/>
          </p:cNvSpPr>
          <p:nvPr>
            <p:ph type="body" sz="quarter" idx="17" hasCustomPrompt="1"/>
          </p:nvPr>
        </p:nvSpPr>
        <p:spPr>
          <a:xfrm>
            <a:off x="1154038" y="2780928"/>
            <a:ext cx="27180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en-US" altLang="ko-KR"/>
              <a:t> </a:t>
            </a:r>
            <a:r>
              <a:rPr lang="ko-KR" altLang="en-US"/>
              <a:t>현황 내용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현황 내용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2" name="텍스트 개체 틀 46"/>
          <p:cNvSpPr>
            <a:spLocks noGrp="1"/>
          </p:cNvSpPr>
          <p:nvPr>
            <p:ph type="body" sz="quarter" idx="18" hasCustomPrompt="1"/>
          </p:nvPr>
        </p:nvSpPr>
        <p:spPr>
          <a:xfrm>
            <a:off x="3985705" y="2780928"/>
            <a:ext cx="55512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ko-KR" altLang="en-US"/>
              <a:t> 상세 방향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상세 방향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3" name="텍스트 개체 틀 46"/>
          <p:cNvSpPr>
            <a:spLocks noGrp="1"/>
          </p:cNvSpPr>
          <p:nvPr>
            <p:ph type="body" sz="quarter" idx="19" hasCustomPrompt="1"/>
          </p:nvPr>
        </p:nvSpPr>
        <p:spPr>
          <a:xfrm>
            <a:off x="416496" y="3861048"/>
            <a:ext cx="644400" cy="1007343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4" name="텍스트 개체 틀 46"/>
          <p:cNvSpPr>
            <a:spLocks noGrp="1"/>
          </p:cNvSpPr>
          <p:nvPr>
            <p:ph type="body" sz="quarter" idx="20" hasCustomPrompt="1"/>
          </p:nvPr>
        </p:nvSpPr>
        <p:spPr>
          <a:xfrm>
            <a:off x="1154038" y="3861048"/>
            <a:ext cx="27180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en-US" altLang="ko-KR"/>
              <a:t> </a:t>
            </a:r>
            <a:r>
              <a:rPr lang="ko-KR" altLang="en-US"/>
              <a:t>현황 내용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현황 내용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5" name="텍스트 개체 틀 46"/>
          <p:cNvSpPr>
            <a:spLocks noGrp="1"/>
          </p:cNvSpPr>
          <p:nvPr>
            <p:ph type="body" sz="quarter" idx="21" hasCustomPrompt="1"/>
          </p:nvPr>
        </p:nvSpPr>
        <p:spPr>
          <a:xfrm>
            <a:off x="3985705" y="3861048"/>
            <a:ext cx="55512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ko-KR" altLang="en-US"/>
              <a:t> 상세 방향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상세 방향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7" name="텍스트 개체 틀 56"/>
          <p:cNvSpPr>
            <a:spLocks noGrp="1"/>
          </p:cNvSpPr>
          <p:nvPr>
            <p:ph type="body" sz="quarter" idx="22" hasCustomPrompt="1"/>
          </p:nvPr>
        </p:nvSpPr>
        <p:spPr>
          <a:xfrm>
            <a:off x="416496" y="1268760"/>
            <a:ext cx="644400" cy="33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</a:p>
        </p:txBody>
      </p:sp>
      <p:sp>
        <p:nvSpPr>
          <p:cNvPr id="58" name="텍스트 개체 틀 46"/>
          <p:cNvSpPr>
            <a:spLocks noGrp="1"/>
          </p:cNvSpPr>
          <p:nvPr>
            <p:ph type="body" sz="quarter" idx="23" hasCustomPrompt="1"/>
          </p:nvPr>
        </p:nvSpPr>
        <p:spPr>
          <a:xfrm>
            <a:off x="1154038" y="1268760"/>
            <a:ext cx="2718000" cy="33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400"/>
            </a:lvl1pPr>
          </a:lstStyle>
          <a:p>
            <a:pPr lvl="0"/>
            <a:r>
              <a:rPr lang="ko-KR" altLang="en-US"/>
              <a:t>현황</a:t>
            </a:r>
            <a:endParaRPr lang="en-US" altLang="ko-KR"/>
          </a:p>
        </p:txBody>
      </p:sp>
      <p:sp>
        <p:nvSpPr>
          <p:cNvPr id="59" name="텍스트 개체 틀 46"/>
          <p:cNvSpPr>
            <a:spLocks noGrp="1"/>
          </p:cNvSpPr>
          <p:nvPr>
            <p:ph type="body" sz="quarter" idx="24" hasCustomPrompt="1"/>
          </p:nvPr>
        </p:nvSpPr>
        <p:spPr>
          <a:xfrm>
            <a:off x="3985705" y="1268760"/>
            <a:ext cx="5551200" cy="33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400"/>
            </a:lvl1pPr>
          </a:lstStyle>
          <a:p>
            <a:pPr lvl="0"/>
            <a:r>
              <a:rPr lang="ko-KR" altLang="en-US"/>
              <a:t>상세</a:t>
            </a:r>
            <a:endParaRPr lang="en-US" altLang="ko-KR"/>
          </a:p>
        </p:txBody>
      </p:sp>
      <p:sp>
        <p:nvSpPr>
          <p:cNvPr id="61" name="텍스트 개체 틀 60"/>
          <p:cNvSpPr>
            <a:spLocks noGrp="1"/>
          </p:cNvSpPr>
          <p:nvPr>
            <p:ph type="body" sz="quarter" idx="25" hasCustomPrompt="1"/>
          </p:nvPr>
        </p:nvSpPr>
        <p:spPr>
          <a:xfrm>
            <a:off x="6704052" y="2030886"/>
            <a:ext cx="2664296" cy="276999"/>
          </a:xfrm>
        </p:spPr>
        <p:txBody>
          <a:bodyPr>
            <a:sp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여기에 관련 그래프</a:t>
            </a:r>
            <a:r>
              <a:rPr lang="en-US" altLang="ko-KR"/>
              <a:t>/</a:t>
            </a:r>
            <a:r>
              <a:rPr lang="ko-KR" altLang="en-US"/>
              <a:t>그림 등을 넣으세요</a:t>
            </a:r>
          </a:p>
        </p:txBody>
      </p:sp>
      <p:sp>
        <p:nvSpPr>
          <p:cNvPr id="20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21" name="Line 2">
            <a:extLst>
              <a:ext uri="{FF2B5EF4-FFF2-40B4-BE49-F238E27FC236}">
                <a16:creationId xmlns:a16="http://schemas.microsoft.com/office/drawing/2014/main" id="{4DBDED0C-B284-4CD5-AF72-18CCD3CFDA6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Line 3">
            <a:extLst>
              <a:ext uri="{FF2B5EF4-FFF2-40B4-BE49-F238E27FC236}">
                <a16:creationId xmlns:a16="http://schemas.microsoft.com/office/drawing/2014/main" id="{657F6922-7ED0-4EB5-812F-65003E28751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946A404-B6A0-47BA-8BB7-2D02E7B760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739D8410-A3E1-4A4E-9C23-428F34AD54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009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r&amp;Sp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9DCF6CF-080F-4F2E-8A03-EA55A3271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4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6629" y="741844"/>
            <a:ext cx="9652742" cy="122495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257861" y="6698017"/>
            <a:ext cx="891145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6F3F1-DA30-4606-8422-177CEF07A56A}" type="datetime1">
              <a:rPr lang="ko-KR" altLang="en-US" smtClean="0"/>
              <a:t>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61148" y="6670223"/>
            <a:ext cx="2409554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noAutofit/>
          </a:bodyPr>
          <a:lstStyle>
            <a:lvl1pPr>
              <a:defRPr kumimoji="1" lang="en-US" altLang="ko-KR" sz="1000" b="0" smtClean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97300" y="651984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71B394A8-7078-4CDC-AAFF-8E5E0DA1EDF4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 err="1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786BDA18-A93E-4749-99DC-2E89F83DD698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 err="1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35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71" r:id="rId4"/>
    <p:sldLayoutId id="2147483668" r:id="rId5"/>
    <p:sldLayoutId id="2147483666" r:id="rId6"/>
    <p:sldLayoutId id="2147483667" r:id="rId7"/>
    <p:sldLayoutId id="2147483672" r:id="rId8"/>
    <p:sldLayoutId id="2147483660" r:id="rId9"/>
    <p:sldLayoutId id="2147483673" r:id="rId10"/>
    <p:sldLayoutId id="2147483670" r:id="rId11"/>
    <p:sldLayoutId id="2147483663" r:id="rId12"/>
    <p:sldLayoutId id="2147483678" r:id="rId13"/>
    <p:sldLayoutId id="2147483681" r:id="rId1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Tx/>
        <a:buNone/>
        <a:defRPr sz="1600" b="1" kern="1200">
          <a:solidFill>
            <a:schemeClr val="tx1"/>
          </a:solidFill>
          <a:latin typeface="+mj-lt"/>
          <a:ea typeface="+mj-ea"/>
          <a:cs typeface="+mn-cs"/>
        </a:defRPr>
      </a:lvl1pPr>
      <a:lvl2pPr marL="92075" indent="0" algn="l" defTabSz="914400" rtl="0" eaLnBrk="1" latinLnBrk="1" hangingPunct="1">
        <a:spcBef>
          <a:spcPct val="20000"/>
        </a:spcBef>
        <a:buFontTx/>
        <a:buNone/>
        <a:defRPr sz="1400" b="1" kern="1200">
          <a:solidFill>
            <a:schemeClr val="tx1"/>
          </a:solidFill>
          <a:latin typeface="+mj-lt"/>
          <a:ea typeface="+mj-ea"/>
          <a:cs typeface="+mn-cs"/>
        </a:defRPr>
      </a:lvl2pPr>
      <a:lvl3pPr marL="182563" indent="0" algn="l" defTabSz="914400" rtl="0" eaLnBrk="1" latinLnBrk="1" hangingPunct="1">
        <a:spcBef>
          <a:spcPct val="20000"/>
        </a:spcBef>
        <a:buFontTx/>
        <a:buNone/>
        <a:defRPr sz="1200" b="1" kern="1200">
          <a:solidFill>
            <a:schemeClr val="tx1"/>
          </a:solidFill>
          <a:latin typeface="+mj-lt"/>
          <a:ea typeface="+mj-ea"/>
          <a:cs typeface="+mn-cs"/>
        </a:defRPr>
      </a:lvl3pPr>
      <a:lvl4pPr marL="263525" indent="0" algn="l" defTabSz="914400" rtl="0" eaLnBrk="1" latinLnBrk="1" hangingPunct="1">
        <a:spcBef>
          <a:spcPct val="20000"/>
        </a:spcBef>
        <a:buFontTx/>
        <a:buNone/>
        <a:defRPr sz="1100" b="1" kern="1200">
          <a:solidFill>
            <a:schemeClr val="tx1"/>
          </a:solidFill>
          <a:latin typeface="+mj-lt"/>
          <a:ea typeface="+mj-ea"/>
          <a:cs typeface="+mn-cs"/>
        </a:defRPr>
      </a:lvl4pPr>
      <a:lvl5pPr marL="354013" indent="0" algn="l" defTabSz="914400" rtl="0" eaLnBrk="1" latinLnBrk="1" hangingPunct="1">
        <a:spcBef>
          <a:spcPct val="20000"/>
        </a:spcBef>
        <a:buFontTx/>
        <a:buNone/>
        <a:defRPr sz="1100" b="1" kern="1200">
          <a:solidFill>
            <a:schemeClr val="tx1"/>
          </a:solidFill>
          <a:latin typeface="+mj-lt"/>
          <a:ea typeface="+mj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2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9AE5C-6E87-4BE1-9808-6C1262420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966" y="1636386"/>
            <a:ext cx="8304068" cy="461665"/>
          </a:xfrm>
        </p:spPr>
        <p:txBody>
          <a:bodyPr/>
          <a:lstStyle/>
          <a:p>
            <a:r>
              <a:rPr lang="en-US" altLang="ko-KR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[</a:t>
            </a:r>
            <a:r>
              <a:rPr lang="ko-KR" altLang="en-US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안산</a:t>
            </a:r>
            <a:r>
              <a:rPr lang="en-US" altLang="ko-KR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] </a:t>
            </a:r>
            <a:r>
              <a:rPr lang="ko-KR" altLang="en-US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투자 심의 보고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B43468B-221A-4AB6-BCB6-A5DF0CF27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525820"/>
              </p:ext>
            </p:extLst>
          </p:nvPr>
        </p:nvGraphicFramePr>
        <p:xfrm>
          <a:off x="6841832" y="404664"/>
          <a:ext cx="3007712" cy="36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8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의사결정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토론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리뷰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F1ACBE0-C995-4344-BB91-50C6B2863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477811"/>
              </p:ext>
            </p:extLst>
          </p:nvPr>
        </p:nvGraphicFramePr>
        <p:xfrm>
          <a:off x="7048500" y="3827896"/>
          <a:ext cx="2801043" cy="1799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9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50" b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보고자</a:t>
                      </a:r>
                      <a:endParaRPr lang="en-US" altLang="ko-KR" sz="105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플랫폼개발</a:t>
                      </a:r>
                      <a:r>
                        <a:rPr lang="en-US" altLang="ko-KR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팀 이동건 선임</a:t>
                      </a:r>
                      <a:endParaRPr lang="en-US" altLang="ko-KR" sz="1100" b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1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50" b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목   적</a:t>
                      </a:r>
                      <a:endParaRPr lang="en-US" altLang="ko-KR" sz="105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54000" marR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3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50" b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참석자</a:t>
                      </a:r>
                      <a:endParaRPr lang="en-US" altLang="ko-KR" sz="105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광학솔루션연구소장</a:t>
                      </a:r>
                      <a:endParaRPr lang="en-US" altLang="ko-KR" sz="11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 Box 4">
            <a:extLst>
              <a:ext uri="{FF2B5EF4-FFF2-40B4-BE49-F238E27FC236}">
                <a16:creationId xmlns:a16="http://schemas.microsoft.com/office/drawing/2014/main" id="{2E71CF79-8A32-400C-B1FE-A159E656B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639" y="3429000"/>
            <a:ext cx="4157523" cy="697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eaLnBrk="1" hangingPunct="1">
              <a:defRPr sz="1700">
                <a:latin typeface="Arial Narrow" pitchFamily="34" charset="0"/>
                <a:ea typeface="LG스마트체 Regular" pitchFamily="50" charset="-127"/>
                <a:cs typeface="Times New Roman" pitchFamily="18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ym typeface="Wingdings" pitchFamily="2" charset="2"/>
              </a:rPr>
              <a:t>1. </a:t>
            </a:r>
            <a:r>
              <a:rPr lang="ko-KR" altLang="en-US" sz="1600" b="1" dirty="0">
                <a:sym typeface="Wingdings" pitchFamily="2" charset="2"/>
              </a:rPr>
              <a:t>투자 심의서</a:t>
            </a:r>
            <a:endParaRPr lang="en-US" altLang="ko-KR" sz="1600" b="1" dirty="0"/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투자 배경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405552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1E5E1C0-6EC2-48BA-ADFF-639642BB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투자 심의서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DF6A770-D6C2-421D-A16D-6BF1AAA6A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901367"/>
              </p:ext>
            </p:extLst>
          </p:nvPr>
        </p:nvGraphicFramePr>
        <p:xfrm>
          <a:off x="124165" y="1488908"/>
          <a:ext cx="4803439" cy="4978571"/>
        </p:xfrm>
        <a:graphic>
          <a:graphicData uri="http://schemas.openxmlformats.org/drawingml/2006/table">
            <a:tbl>
              <a:tblPr firstRow="1" bandRow="1"/>
              <a:tblGrid>
                <a:gridCol w="55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739">
                  <a:extLst>
                    <a:ext uri="{9D8B030D-6E8A-4147-A177-3AD203B41FA5}">
                      <a16:colId xmlns:a16="http://schemas.microsoft.com/office/drawing/2014/main" val="4130981663"/>
                    </a:ext>
                  </a:extLst>
                </a:gridCol>
              </a:tblGrid>
              <a:tr h="8666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cap="none" baseline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</a:t>
                      </a:r>
                      <a:endParaRPr lang="en-US" altLang="ko-KR" sz="1100" b="1" cap="none" baseline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cap="none" baseline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목적</a:t>
                      </a:r>
                      <a:endParaRPr lang="en-US" altLang="ko-KR" sz="1100" b="1" cap="none" baseline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b="1" cap="none" baseline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100" b="1" cap="none" baseline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배경</a:t>
                      </a:r>
                    </a:p>
                  </a:txBody>
                  <a:tcPr marL="18000" marR="1800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endParaRPr lang="en-US" altLang="ko-KR" sz="1100" b="0" cap="none" baseline="0" dirty="0">
                        <a:latin typeface="+mn-lt"/>
                        <a:ea typeface="+mn-ea"/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70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</a:t>
                      </a:r>
                      <a:endParaRPr lang="en-US" altLang="ko-KR" sz="11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내역</a:t>
                      </a:r>
                      <a:endParaRPr lang="en-US" altLang="ko-KR" sz="11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9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</a:t>
                      </a:r>
                      <a:br>
                        <a:rPr lang="en-US" altLang="ko-KR" sz="11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효과</a:t>
                      </a:r>
                      <a:endParaRPr lang="en-US" altLang="ko-KR" sz="11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u="none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680921"/>
                  </a:ext>
                </a:extLst>
              </a:tr>
              <a:tr h="6756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일정</a:t>
                      </a:r>
                      <a:endParaRPr lang="en-US" altLang="ko-KR" sz="1100" b="1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701396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8BD165EB-A6F7-43D6-8EA8-5A0E5FD0D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093515"/>
              </p:ext>
            </p:extLst>
          </p:nvPr>
        </p:nvGraphicFramePr>
        <p:xfrm>
          <a:off x="124165" y="727333"/>
          <a:ext cx="9657666" cy="704088"/>
        </p:xfrm>
        <a:graphic>
          <a:graphicData uri="http://schemas.openxmlformats.org/drawingml/2006/table">
            <a:tbl>
              <a:tblPr firstRow="1" bandRow="1"/>
              <a:tblGrid>
                <a:gridCol w="58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4472">
                  <a:extLst>
                    <a:ext uri="{9D8B030D-6E8A-4147-A177-3AD203B41FA5}">
                      <a16:colId xmlns:a16="http://schemas.microsoft.com/office/drawing/2014/main" val="4130981663"/>
                    </a:ext>
                  </a:extLst>
                </a:gridCol>
                <a:gridCol w="357279">
                  <a:extLst>
                    <a:ext uri="{9D8B030D-6E8A-4147-A177-3AD203B41FA5}">
                      <a16:colId xmlns:a16="http://schemas.microsoft.com/office/drawing/2014/main" val="2828757667"/>
                    </a:ext>
                  </a:extLst>
                </a:gridCol>
                <a:gridCol w="428735">
                  <a:extLst>
                    <a:ext uri="{9D8B030D-6E8A-4147-A177-3AD203B41FA5}">
                      <a16:colId xmlns:a16="http://schemas.microsoft.com/office/drawing/2014/main" val="112958743"/>
                    </a:ext>
                  </a:extLst>
                </a:gridCol>
                <a:gridCol w="571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647">
                  <a:extLst>
                    <a:ext uri="{9D8B030D-6E8A-4147-A177-3AD203B41FA5}">
                      <a16:colId xmlns:a16="http://schemas.microsoft.com/office/drawing/2014/main" val="1543905538"/>
                    </a:ext>
                  </a:extLst>
                </a:gridCol>
                <a:gridCol w="7145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6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646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81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8320">
                  <a:extLst>
                    <a:ext uri="{9D8B030D-6E8A-4147-A177-3AD203B41FA5}">
                      <a16:colId xmlns:a16="http://schemas.microsoft.com/office/drawing/2014/main" val="3572079437"/>
                    </a:ext>
                  </a:extLst>
                </a:gridCol>
                <a:gridCol w="628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8420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제품</a:t>
                      </a:r>
                      <a:r>
                        <a:rPr lang="en-US" altLang="ko-KR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구분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cap="none" baseline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투자명</a:t>
                      </a:r>
                      <a:endParaRPr lang="ko-KR" altLang="en-US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</a:t>
                      </a:r>
                      <a:endParaRPr lang="en-US" altLang="ko-KR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유형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</a:t>
                      </a:r>
                      <a:endParaRPr lang="en-US" altLang="ko-KR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계획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투자비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</a:t>
                      </a:r>
                      <a:endParaRPr lang="en-US" altLang="ko-KR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회수</a:t>
                      </a:r>
                      <a:endParaRPr lang="en-US" altLang="ko-KR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고객</a:t>
                      </a:r>
                      <a:endParaRPr lang="en-US" altLang="ko-KR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국가</a:t>
                      </a:r>
                      <a:r>
                        <a:rPr lang="en-US" altLang="ko-KR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지역</a:t>
                      </a:r>
                      <a:r>
                        <a:rPr lang="en-US" altLang="ko-KR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 배경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</a:t>
                      </a:r>
                      <a:r>
                        <a:rPr lang="en-US" altLang="ko-KR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KPI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MP </a:t>
                      </a:r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일정</a:t>
                      </a:r>
                      <a:endParaRPr lang="en-US" altLang="ko-KR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 PJT</a:t>
                      </a:r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완료 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OP</a:t>
                      </a:r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율</a:t>
                      </a:r>
                      <a:endParaRPr lang="en-US" altLang="ko-KR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(Normal)</a:t>
                      </a:r>
                      <a:endParaRPr lang="ko-KR" altLang="en-US" sz="9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회수</a:t>
                      </a:r>
                      <a:endParaRPr lang="en-US" altLang="ko-KR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기간</a:t>
                      </a:r>
                      <a:r>
                        <a:rPr lang="en-US" altLang="ko-KR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년</a:t>
                      </a:r>
                      <a:r>
                        <a:rPr lang="en-US" altLang="ko-KR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R&amp;D </a:t>
                      </a:r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설비투자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 완료</a:t>
                      </a:r>
                      <a:endParaRPr lang="en-US" altLang="ko-KR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708553"/>
                  </a:ext>
                </a:extLst>
              </a:tr>
              <a:tr h="36880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0" cap="none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cap="none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en-US" altLang="ko-KR" sz="1100" b="1" cap="none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en-US" altLang="ko-KR" sz="1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en-US" altLang="ko-KR" sz="1100" b="0" cap="none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1100" b="0" cap="none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b="1" cap="none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cap="none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108DADB-CF9C-42CE-BB66-78CE5317F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272983"/>
              </p:ext>
            </p:extLst>
          </p:nvPr>
        </p:nvGraphicFramePr>
        <p:xfrm>
          <a:off x="5023803" y="1488908"/>
          <a:ext cx="4758032" cy="4978571"/>
        </p:xfrm>
        <a:graphic>
          <a:graphicData uri="http://schemas.openxmlformats.org/drawingml/2006/table">
            <a:tbl>
              <a:tblPr firstRow="1" bandRow="1"/>
              <a:tblGrid>
                <a:gridCol w="521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6289">
                  <a:extLst>
                    <a:ext uri="{9D8B030D-6E8A-4147-A177-3AD203B41FA5}">
                      <a16:colId xmlns:a16="http://schemas.microsoft.com/office/drawing/2014/main" val="4130981663"/>
                    </a:ext>
                  </a:extLst>
                </a:gridCol>
              </a:tblGrid>
              <a:tr h="52560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사업계획</a:t>
                      </a:r>
                      <a:endParaRPr lang="en-US" altLang="ko-KR" sz="11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반영</a:t>
                      </a:r>
                      <a:endParaRPr lang="en-US" altLang="ko-KR" sz="11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endParaRPr lang="en-US" altLang="ko-KR" sz="1100" b="0" cap="none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2511404"/>
                  </a:ext>
                </a:extLst>
              </a:tr>
              <a:tr h="9358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</a:t>
                      </a:r>
                      <a:endParaRPr lang="en-US" altLang="ko-KR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Risk</a:t>
                      </a:r>
                    </a:p>
                  </a:txBody>
                  <a:tcPr marL="0" marR="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투자비</a:t>
                      </a:r>
                      <a:endParaRPr lang="en-US" altLang="ko-KR" sz="1100" b="1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680921"/>
                  </a:ext>
                </a:extLst>
              </a:tr>
              <a:tr h="17142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주요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검토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755651"/>
                  </a:ext>
                </a:extLst>
              </a:tr>
              <a:tr h="125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</a:t>
                      </a:r>
                      <a:endParaRPr lang="en-US" altLang="ko-KR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책임자</a:t>
                      </a:r>
                      <a:endParaRPr lang="en-US" altLang="ko-KR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의견</a:t>
                      </a:r>
                      <a:endParaRPr lang="en-US" altLang="ko-KR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rgbClr val="FF0000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66044"/>
                  </a:ext>
                </a:extLst>
              </a:tr>
            </a:tbl>
          </a:graphicData>
        </a:graphic>
      </p:graphicFrame>
      <p:sp>
        <p:nvSpPr>
          <p:cNvPr id="162" name="Line 2">
            <a:extLst>
              <a:ext uri="{FF2B5EF4-FFF2-40B4-BE49-F238E27FC236}">
                <a16:creationId xmlns:a16="http://schemas.microsoft.com/office/drawing/2014/main" id="{4B5D4257-A313-4C28-B572-9CC68CC9BD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546" y="6127116"/>
            <a:ext cx="4032367" cy="0"/>
          </a:xfrm>
          <a:prstGeom prst="line">
            <a:avLst/>
          </a:prstGeom>
          <a:noFill/>
          <a:ln w="31750">
            <a:solidFill>
              <a:srgbClr val="C0C0C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 w="12700">
                <a:solidFill>
                  <a:srgbClr val="000000"/>
                </a:solidFill>
              </a:ln>
              <a:effectLst/>
              <a:uLnTx/>
              <a:uFillTx/>
              <a:latin typeface="Arial Narrow" panose="020B0606020202030204" pitchFamily="34" charset="0"/>
              <a:ea typeface="LG스마트체2.0 Regular" panose="020B0600000101010101" pitchFamily="50" charset="-127"/>
              <a:cs typeface="Arial" pitchFamily="34" charset="0"/>
              <a:sym typeface="Wingdings" pitchFamily="2" charset="2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AB0AA4-B741-4383-8FC4-B7570E8123F4}"/>
              </a:ext>
            </a:extLst>
          </p:cNvPr>
          <p:cNvGrpSpPr/>
          <p:nvPr/>
        </p:nvGrpSpPr>
        <p:grpSpPr>
          <a:xfrm>
            <a:off x="2648744" y="5875069"/>
            <a:ext cx="491106" cy="497950"/>
            <a:chOff x="2431909" y="5637077"/>
            <a:chExt cx="491106" cy="497950"/>
          </a:xfrm>
        </p:grpSpPr>
        <p:sp>
          <p:nvSpPr>
            <p:cNvPr id="163" name="다이아몬드 162">
              <a:extLst>
                <a:ext uri="{FF2B5EF4-FFF2-40B4-BE49-F238E27FC236}">
                  <a16:creationId xmlns:a16="http://schemas.microsoft.com/office/drawing/2014/main" id="{5AFCDF28-0BCB-4BC9-956B-283D2B57A30F}"/>
                </a:ext>
              </a:extLst>
            </p:cNvPr>
            <p:cNvSpPr/>
            <p:nvPr/>
          </p:nvSpPr>
          <p:spPr bwMode="auto">
            <a:xfrm>
              <a:off x="2604920" y="5817124"/>
              <a:ext cx="142775" cy="144000"/>
            </a:xfrm>
            <a:prstGeom prst="diamond">
              <a:avLst/>
            </a:prstGeom>
            <a:solidFill>
              <a:sysClr val="window" lastClr="FFFFFF"/>
            </a:solidFill>
            <a:ln w="25400" algn="ctr">
              <a:solidFill>
                <a:sysClr val="windowText" lastClr="000000"/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4A9BDDD-D3E4-4AAB-B7F9-4BE7563BD3D4}"/>
                </a:ext>
              </a:extLst>
            </p:cNvPr>
            <p:cNvSpPr txBox="1"/>
            <p:nvPr/>
          </p:nvSpPr>
          <p:spPr>
            <a:xfrm>
              <a:off x="2607228" y="5637077"/>
              <a:ext cx="135096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PO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5F38E56F-1833-4344-8E3E-5D39CC77DF35}"/>
                </a:ext>
              </a:extLst>
            </p:cNvPr>
            <p:cNvSpPr txBox="1"/>
            <p:nvPr/>
          </p:nvSpPr>
          <p:spPr>
            <a:xfrm>
              <a:off x="2431909" y="5996528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8/31</a:t>
              </a: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F070F24-F3AC-40D7-9B14-577A7D878ACF}"/>
              </a:ext>
            </a:extLst>
          </p:cNvPr>
          <p:cNvGrpSpPr/>
          <p:nvPr/>
        </p:nvGrpSpPr>
        <p:grpSpPr>
          <a:xfrm>
            <a:off x="3728864" y="5875069"/>
            <a:ext cx="491106" cy="497950"/>
            <a:chOff x="3483951" y="5637077"/>
            <a:chExt cx="491106" cy="49795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4A76FED-AD26-462F-8EED-2113488A63E3}"/>
                </a:ext>
              </a:extLst>
            </p:cNvPr>
            <p:cNvGrpSpPr/>
            <p:nvPr/>
          </p:nvGrpSpPr>
          <p:grpSpPr>
            <a:xfrm>
              <a:off x="3626744" y="5637077"/>
              <a:ext cx="212975" cy="324047"/>
              <a:chOff x="3626744" y="5637077"/>
              <a:chExt cx="212975" cy="324047"/>
            </a:xfrm>
          </p:grpSpPr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A1BFDCFF-618C-43EE-8DA0-D6FA4AF4C308}"/>
                  </a:ext>
                </a:extLst>
              </p:cNvPr>
              <p:cNvSpPr/>
              <p:nvPr/>
            </p:nvSpPr>
            <p:spPr bwMode="auto">
              <a:xfrm>
                <a:off x="3659270" y="5817124"/>
                <a:ext cx="142775" cy="144000"/>
              </a:xfrm>
              <a:prstGeom prst="rect">
                <a:avLst/>
              </a:prstGeom>
              <a:solidFill>
                <a:sysClr val="window" lastClr="FFFFFF"/>
              </a:solidFill>
              <a:ln w="25400" algn="ctr">
                <a:solidFill>
                  <a:srgbClr val="0000FF"/>
                </a:solidFill>
                <a:round/>
                <a:headEnd/>
                <a:tailEnd/>
              </a:ln>
              <a:effectLst>
                <a:outerShdw sx="1000" sy="1000" algn="tl" rotWithShape="0">
                  <a:prstClr val="black"/>
                </a:outerShdw>
              </a:effectLst>
            </p:spPr>
            <p:txBody>
              <a:bodyPr wrap="none"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+mn-cs"/>
                </a:endParaRP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1FCBA9F0-F311-4D14-872F-9CB515FBE139}"/>
                  </a:ext>
                </a:extLst>
              </p:cNvPr>
              <p:cNvSpPr txBox="1"/>
              <p:nvPr/>
            </p:nvSpPr>
            <p:spPr>
              <a:xfrm>
                <a:off x="3626744" y="5637077"/>
                <a:ext cx="212975" cy="138499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</p:spPr>
            <p:txBody>
              <a:bodyPr wrap="none" lIns="0" tIns="0" rIns="0" bIns="0" numCol="1" rtlCol="0" anchor="b" anchorCtr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 Narrow" panose="020B0606020202030204" pitchFamily="34" charset="0"/>
                    <a:ea typeface="LG스마트체2.0 Regular" panose="020B0600000101010101" pitchFamily="50" charset="-127"/>
                    <a:cs typeface="Arial" pitchFamily="34" charset="0"/>
                  </a:rPr>
                  <a:t>입고</a:t>
                </a:r>
              </a:p>
            </p:txBody>
          </p:sp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C2924EE-9DBA-42F8-B2B0-5AC0BA7ECE67}"/>
                </a:ext>
              </a:extLst>
            </p:cNvPr>
            <p:cNvSpPr txBox="1"/>
            <p:nvPr/>
          </p:nvSpPr>
          <p:spPr>
            <a:xfrm>
              <a:off x="3483951" y="5996528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dirty="0"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11/21</a:t>
              </a: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DDFE254-CE0F-4515-BB45-2FE69E98E128}"/>
              </a:ext>
            </a:extLst>
          </p:cNvPr>
          <p:cNvGrpSpPr/>
          <p:nvPr/>
        </p:nvGrpSpPr>
        <p:grpSpPr>
          <a:xfrm>
            <a:off x="2074545" y="5875069"/>
            <a:ext cx="491106" cy="497950"/>
            <a:chOff x="2021124" y="5637077"/>
            <a:chExt cx="491106" cy="497950"/>
          </a:xfrm>
        </p:grpSpPr>
        <p:sp>
          <p:nvSpPr>
            <p:cNvPr id="175" name="다이아몬드 174">
              <a:extLst>
                <a:ext uri="{FF2B5EF4-FFF2-40B4-BE49-F238E27FC236}">
                  <a16:creationId xmlns:a16="http://schemas.microsoft.com/office/drawing/2014/main" id="{8F76C6FE-BD8B-4E71-AA8E-DD6F70926C15}"/>
                </a:ext>
              </a:extLst>
            </p:cNvPr>
            <p:cNvSpPr/>
            <p:nvPr/>
          </p:nvSpPr>
          <p:spPr bwMode="auto">
            <a:xfrm>
              <a:off x="2196540" y="5817124"/>
              <a:ext cx="142775" cy="144000"/>
            </a:xfrm>
            <a:prstGeom prst="diamond">
              <a:avLst/>
            </a:prstGeom>
            <a:solidFill>
              <a:sysClr val="window" lastClr="FFFFFF"/>
            </a:solidFill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5C9A7321-3615-4306-B049-7AAC24CEB736}"/>
                </a:ext>
              </a:extLst>
            </p:cNvPr>
            <p:cNvSpPr txBox="1"/>
            <p:nvPr/>
          </p:nvSpPr>
          <p:spPr>
            <a:xfrm>
              <a:off x="2160189" y="5637077"/>
              <a:ext cx="212976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집행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6AC18E6-6266-43CB-9949-8843EE5877C5}"/>
                </a:ext>
              </a:extLst>
            </p:cNvPr>
            <p:cNvSpPr txBox="1"/>
            <p:nvPr/>
          </p:nvSpPr>
          <p:spPr>
            <a:xfrm>
              <a:off x="2021124" y="5996528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dirty="0"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8/24</a:t>
              </a: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0A0B9E9-9036-4A46-BD7C-6DF7E1E2B668}"/>
              </a:ext>
            </a:extLst>
          </p:cNvPr>
          <p:cNvGrpSpPr/>
          <p:nvPr/>
        </p:nvGrpSpPr>
        <p:grpSpPr>
          <a:xfrm>
            <a:off x="731652" y="5875069"/>
            <a:ext cx="721351" cy="497950"/>
            <a:chOff x="1055867" y="5637077"/>
            <a:chExt cx="721351" cy="497950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748364C5-4847-4D78-9782-F6FA4C8594E5}"/>
                </a:ext>
              </a:extLst>
            </p:cNvPr>
            <p:cNvSpPr txBox="1"/>
            <p:nvPr/>
          </p:nvSpPr>
          <p:spPr>
            <a:xfrm>
              <a:off x="1055867" y="5637077"/>
              <a:ext cx="721351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사전보고 </a:t>
              </a:r>
              <a:r>
                <a:rPr kumimoji="1" lang="en-US" altLang="ko-KR" sz="900" kern="0" dirty="0"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/</a:t>
              </a:r>
              <a:r>
                <a:rPr kumimoji="1" lang="ko-KR" alt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 발의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23449252-EFEE-4DAD-830A-14F663078777}"/>
                </a:ext>
              </a:extLst>
            </p:cNvPr>
            <p:cNvSpPr/>
            <p:nvPr/>
          </p:nvSpPr>
          <p:spPr bwMode="auto">
            <a:xfrm>
              <a:off x="1343991" y="5817124"/>
              <a:ext cx="142775" cy="144000"/>
            </a:xfrm>
            <a:prstGeom prst="ellipse">
              <a:avLst/>
            </a:prstGeom>
            <a:solidFill>
              <a:srgbClr val="FFFF00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6F84F221-5D09-4974-A9F4-9690C6812C1A}"/>
                </a:ext>
              </a:extLst>
            </p:cNvPr>
            <p:cNvSpPr txBox="1"/>
            <p:nvPr/>
          </p:nvSpPr>
          <p:spPr>
            <a:xfrm>
              <a:off x="1170989" y="5996528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dirty="0"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9/23</a:t>
              </a: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7393CC53-AA2D-4A02-8FE1-71FDBB9C9A7C}"/>
              </a:ext>
            </a:extLst>
          </p:cNvPr>
          <p:cNvSpPr txBox="1"/>
          <p:nvPr/>
        </p:nvSpPr>
        <p:spPr>
          <a:xfrm>
            <a:off x="3080792" y="6178004"/>
            <a:ext cx="653663" cy="1421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납기 </a:t>
            </a:r>
            <a:r>
              <a:rPr kumimoji="1" lang="en-US" altLang="ko-KR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3</a:t>
            </a:r>
            <a:r>
              <a:rPr kumimoji="1" lang="ko-KR" altLang="en-US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개월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61E8D6A6-64F0-4E47-8787-711C0BEA4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078537"/>
              </p:ext>
            </p:extLst>
          </p:nvPr>
        </p:nvGraphicFramePr>
        <p:xfrm>
          <a:off x="6566892" y="120350"/>
          <a:ext cx="2222368" cy="457200"/>
        </p:xfrm>
        <a:graphic>
          <a:graphicData uri="http://schemas.openxmlformats.org/drawingml/2006/table">
            <a:tbl>
              <a:tblPr firstRow="1" bandRow="1"/>
              <a:tblGrid>
                <a:gridCol w="62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775">
                  <a:extLst>
                    <a:ext uri="{9D8B030D-6E8A-4147-A177-3AD203B41FA5}">
                      <a16:colId xmlns:a16="http://schemas.microsoft.com/office/drawing/2014/main" val="4130981663"/>
                    </a:ext>
                  </a:extLst>
                </a:gridCol>
                <a:gridCol w="953393">
                  <a:extLst>
                    <a:ext uri="{9D8B030D-6E8A-4147-A177-3AD203B41FA5}">
                      <a16:colId xmlns:a16="http://schemas.microsoft.com/office/drawing/2014/main" val="2828757667"/>
                    </a:ext>
                  </a:extLst>
                </a:gridCol>
              </a:tblGrid>
              <a:tr h="860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보고자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이동건 선임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플랫폼개발</a:t>
                      </a:r>
                      <a:r>
                        <a:rPr lang="en-US" altLang="ko-KR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팀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책임자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송영식 팀장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플랫폼개발</a:t>
                      </a:r>
                      <a:r>
                        <a:rPr lang="en-US" altLang="ko-KR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팀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7287"/>
                  </a:ext>
                </a:extLst>
              </a:tr>
              <a:tr h="86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참조담당자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이종섭 책임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플랫폼개발</a:t>
                      </a:r>
                      <a:r>
                        <a:rPr lang="en-US" altLang="ko-KR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팀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027102"/>
                  </a:ext>
                </a:extLst>
              </a:tr>
            </a:tbl>
          </a:graphicData>
        </a:graphic>
      </p:graphicFrame>
      <p:sp>
        <p:nvSpPr>
          <p:cNvPr id="46" name="슬라이드 번호 개체 틀 3">
            <a:extLst>
              <a:ext uri="{FF2B5EF4-FFF2-40B4-BE49-F238E27FC236}">
                <a16:creationId xmlns:a16="http://schemas.microsoft.com/office/drawing/2014/main" id="{4AEBFCB7-B39B-4240-A571-BEFAF5E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97300" y="6519843"/>
            <a:ext cx="2311400" cy="292551"/>
          </a:xfrm>
        </p:spPr>
        <p:txBody>
          <a:bodyPr/>
          <a:lstStyle/>
          <a:p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1 / 2</a:t>
            </a:r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F309B63-599D-4FDE-9A05-F7E7853B8036}"/>
              </a:ext>
            </a:extLst>
          </p:cNvPr>
          <p:cNvGrpSpPr/>
          <p:nvPr/>
        </p:nvGrpSpPr>
        <p:grpSpPr>
          <a:xfrm>
            <a:off x="4237219" y="5875069"/>
            <a:ext cx="491106" cy="497950"/>
            <a:chOff x="3483951" y="5637077"/>
            <a:chExt cx="491106" cy="497950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C92B88A-0DDB-47FF-A908-574E41FAC7DE}"/>
                </a:ext>
              </a:extLst>
            </p:cNvPr>
            <p:cNvGrpSpPr/>
            <p:nvPr/>
          </p:nvGrpSpPr>
          <p:grpSpPr>
            <a:xfrm>
              <a:off x="3518430" y="5637077"/>
              <a:ext cx="429606" cy="324047"/>
              <a:chOff x="3518430" y="5637077"/>
              <a:chExt cx="429606" cy="324047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7570003-E6AF-4C6B-91C2-65812D219EFD}"/>
                  </a:ext>
                </a:extLst>
              </p:cNvPr>
              <p:cNvSpPr/>
              <p:nvPr/>
            </p:nvSpPr>
            <p:spPr bwMode="auto">
              <a:xfrm>
                <a:off x="3659270" y="5817124"/>
                <a:ext cx="142775" cy="144000"/>
              </a:xfrm>
              <a:prstGeom prst="rect">
                <a:avLst/>
              </a:prstGeom>
              <a:solidFill>
                <a:sysClr val="window" lastClr="FFFFFF"/>
              </a:solidFill>
              <a:ln w="25400" algn="ctr">
                <a:solidFill>
                  <a:srgbClr val="0000FF"/>
                </a:solidFill>
                <a:round/>
                <a:headEnd/>
                <a:tailEnd/>
              </a:ln>
              <a:effectLst>
                <a:outerShdw sx="1000" sy="1000" algn="tl" rotWithShape="0">
                  <a:prstClr val="black"/>
                </a:outerShdw>
              </a:effectLst>
            </p:spPr>
            <p:txBody>
              <a:bodyPr wrap="none"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+mn-cs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6FBE1D1-4DA0-446B-9DC5-3B216DAAA5FB}"/>
                  </a:ext>
                </a:extLst>
              </p:cNvPr>
              <p:cNvSpPr txBox="1"/>
              <p:nvPr/>
            </p:nvSpPr>
            <p:spPr>
              <a:xfrm>
                <a:off x="3518430" y="5637077"/>
                <a:ext cx="429606" cy="138499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</p:spPr>
            <p:txBody>
              <a:bodyPr wrap="none" lIns="0" tIns="0" rIns="0" bIns="0" numCol="1" rtlCol="0" anchor="b" anchorCtr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900" kern="0" err="1">
                    <a:latin typeface="Arial Narrow" panose="020B0606020202030204" pitchFamily="34" charset="0"/>
                    <a:ea typeface="LG스마트체2.0 Regular" panose="020B0600000101010101" pitchFamily="50" charset="-127"/>
                    <a:cs typeface="Arial" pitchFamily="34" charset="0"/>
                  </a:rPr>
                  <a:t>완료보</a:t>
                </a:r>
                <a:r>
                  <a:rPr kumimoji="0" lang="ko-KR" altLang="en-US" sz="9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 Narrow" panose="020B0606020202030204" pitchFamily="34" charset="0"/>
                    <a:ea typeface="LG스마트체2.0 Regular" panose="020B0600000101010101" pitchFamily="50" charset="-127"/>
                    <a:cs typeface="Arial" pitchFamily="34" charset="0"/>
                  </a:rPr>
                  <a:t>고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47AD9B4-1A7D-4B0A-AD93-88B3C4270962}"/>
                </a:ext>
              </a:extLst>
            </p:cNvPr>
            <p:cNvSpPr txBox="1"/>
            <p:nvPr/>
          </p:nvSpPr>
          <p:spPr>
            <a:xfrm>
              <a:off x="3483951" y="5996528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dirty="0"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12/16</a:t>
              </a: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5E6D08E-BF57-41E4-9A99-3ED8C47CE940}"/>
              </a:ext>
            </a:extLst>
          </p:cNvPr>
          <p:cNvGrpSpPr/>
          <p:nvPr/>
        </p:nvGrpSpPr>
        <p:grpSpPr>
          <a:xfrm>
            <a:off x="1500347" y="5875069"/>
            <a:ext cx="491106" cy="497950"/>
            <a:chOff x="1170989" y="5637077"/>
            <a:chExt cx="491106" cy="49795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B1FFD11-CF11-4CED-93F1-0911CB857A65}"/>
                </a:ext>
              </a:extLst>
            </p:cNvPr>
            <p:cNvSpPr txBox="1"/>
            <p:nvPr/>
          </p:nvSpPr>
          <p:spPr>
            <a:xfrm>
              <a:off x="1310053" y="5637077"/>
              <a:ext cx="212976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심의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A088863-906B-40F0-86F7-A53EFD5C86AF}"/>
                </a:ext>
              </a:extLst>
            </p:cNvPr>
            <p:cNvSpPr/>
            <p:nvPr/>
          </p:nvSpPr>
          <p:spPr bwMode="auto">
            <a:xfrm>
              <a:off x="1343991" y="5817124"/>
              <a:ext cx="142775" cy="144000"/>
            </a:xfrm>
            <a:prstGeom prst="ellipse">
              <a:avLst/>
            </a:prstGeom>
            <a:solidFill>
              <a:sysClr val="window" lastClr="FFFFFF"/>
            </a:solidFill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F66AAF9-147C-491F-8B19-962859512165}"/>
                </a:ext>
              </a:extLst>
            </p:cNvPr>
            <p:cNvSpPr txBox="1"/>
            <p:nvPr/>
          </p:nvSpPr>
          <p:spPr>
            <a:xfrm>
              <a:off x="1170989" y="5996528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dirty="0"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8/18</a:t>
              </a: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054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8D123EA-A1DA-4413-A81A-5F5A9C38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투자 배경</a:t>
            </a:r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9E71CA89-FFDA-4152-93D3-385BE7FB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97300" y="6519843"/>
            <a:ext cx="2311400" cy="292551"/>
          </a:xfrm>
        </p:spPr>
        <p:txBody>
          <a:bodyPr/>
          <a:lstStyle/>
          <a:p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2 / 2</a:t>
            </a:r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4" name="실행 단추: 홈 5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AC27D17-1BDF-492B-BE31-7AE8AEDE446A}"/>
              </a:ext>
            </a:extLst>
          </p:cNvPr>
          <p:cNvSpPr/>
          <p:nvPr/>
        </p:nvSpPr>
        <p:spPr>
          <a:xfrm>
            <a:off x="8531271" y="69553"/>
            <a:ext cx="254666" cy="228480"/>
          </a:xfrm>
          <a:prstGeom prst="actionButtonHom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46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">
            <a:extLst>
              <a:ext uri="{FF2B5EF4-FFF2-40B4-BE49-F238E27FC236}">
                <a16:creationId xmlns:a16="http://schemas.microsoft.com/office/drawing/2014/main" id="{D0A522B3-B872-4C77-95AB-2EE4F20F5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</p:spPr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장비사양 선정 기준 검토</a:t>
            </a:r>
          </a:p>
        </p:txBody>
      </p:sp>
      <p:sp>
        <p:nvSpPr>
          <p:cNvPr id="25" name="실행 단추: 홈 5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C1A0F26-7304-45BF-ABFA-19F5AC15A87F}"/>
              </a:ext>
            </a:extLst>
          </p:cNvPr>
          <p:cNvSpPr/>
          <p:nvPr/>
        </p:nvSpPr>
        <p:spPr>
          <a:xfrm>
            <a:off x="8531271" y="69553"/>
            <a:ext cx="254666" cy="228480"/>
          </a:xfrm>
          <a:prstGeom prst="actionButtonHom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13" name="슬라이드 번호 개체 틀 3">
            <a:extLst>
              <a:ext uri="{FF2B5EF4-FFF2-40B4-BE49-F238E27FC236}">
                <a16:creationId xmlns:a16="http://schemas.microsoft.com/office/drawing/2014/main" id="{AB0E2AF9-411A-4A1C-9DD7-42BD683E1C42}"/>
              </a:ext>
            </a:extLst>
          </p:cNvPr>
          <p:cNvSpPr txBox="1">
            <a:spLocks/>
          </p:cNvSpPr>
          <p:nvPr/>
        </p:nvSpPr>
        <p:spPr>
          <a:xfrm>
            <a:off x="3681730" y="6453336"/>
            <a:ext cx="25425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prstClr val="black"/>
                </a:solidFill>
                <a:latin typeface="Arial Narrow"/>
                <a:ea typeface="LG스마트체2.0 Regular"/>
              </a:rPr>
              <a:t>첨부</a:t>
            </a:r>
            <a:r>
              <a:rPr lang="en-US" altLang="ko-KR" dirty="0">
                <a:solidFill>
                  <a:prstClr val="black"/>
                </a:solidFill>
                <a:latin typeface="Arial Narrow"/>
                <a:ea typeface="LG스마트체2.0 Regular"/>
              </a:rPr>
              <a:t>-</a:t>
            </a:r>
            <a:r>
              <a:rPr lang="ko-KR" altLang="en-US" dirty="0">
                <a:solidFill>
                  <a:prstClr val="black"/>
                </a:solidFill>
                <a:latin typeface="Arial Narrow"/>
                <a:ea typeface="LG스마트체2.0 Regular"/>
              </a:rPr>
              <a:t>장비 사양 선정기준 검토 결과 </a:t>
            </a:r>
            <a:r>
              <a:rPr lang="en-US" altLang="ko-KR" dirty="0">
                <a:solidFill>
                  <a:prstClr val="black"/>
                </a:solidFill>
                <a:latin typeface="Arial Narrow"/>
                <a:ea typeface="LG스마트체2.0 Regular"/>
              </a:rPr>
              <a:t>1 / 9</a:t>
            </a:r>
            <a:endParaRPr lang="ko-KR" altLang="en-US" dirty="0">
              <a:solidFill>
                <a:prstClr val="black"/>
              </a:solidFill>
              <a:latin typeface="Arial Narrow"/>
              <a:ea typeface="LG스마트체2.0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9569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실행 단추: 홈 5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939D0AD-DDB8-4753-AC30-B26AFEA84987}"/>
              </a:ext>
            </a:extLst>
          </p:cNvPr>
          <p:cNvSpPr/>
          <p:nvPr/>
        </p:nvSpPr>
        <p:spPr>
          <a:xfrm>
            <a:off x="8531271" y="69553"/>
            <a:ext cx="254666" cy="228480"/>
          </a:xfrm>
          <a:prstGeom prst="actionButtonHom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3" name="제목 2">
            <a:extLst>
              <a:ext uri="{FF2B5EF4-FFF2-40B4-BE49-F238E27FC236}">
                <a16:creationId xmlns:a16="http://schemas.microsoft.com/office/drawing/2014/main" id="{B7A8A86B-B0E1-46D9-B174-834212BD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</p:spPr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업체</a:t>
            </a:r>
            <a:r>
              <a:rPr lang="en-US" altLang="ko-KR" dirty="0"/>
              <a:t> </a:t>
            </a:r>
            <a:r>
              <a:rPr lang="ko-KR" altLang="en-US" dirty="0"/>
              <a:t>선정 배경</a:t>
            </a:r>
          </a:p>
        </p:txBody>
      </p:sp>
      <p:sp>
        <p:nvSpPr>
          <p:cNvPr id="23" name="슬라이드 번호 개체 틀 3">
            <a:extLst>
              <a:ext uri="{FF2B5EF4-FFF2-40B4-BE49-F238E27FC236}">
                <a16:creationId xmlns:a16="http://schemas.microsoft.com/office/drawing/2014/main" id="{61593DC1-40BE-4485-8920-2242FFB3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97300" y="6453336"/>
            <a:ext cx="2311400" cy="365125"/>
          </a:xfrm>
        </p:spPr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-</a:t>
            </a:r>
            <a:r>
              <a:rPr lang="ko-KR" altLang="en-US" dirty="0"/>
              <a:t>업체 선정</a:t>
            </a:r>
            <a:r>
              <a:rPr lang="en-US" altLang="ko-KR" dirty="0"/>
              <a:t> </a:t>
            </a:r>
            <a:r>
              <a:rPr lang="ko-KR" altLang="en-US" dirty="0"/>
              <a:t>배경 </a:t>
            </a:r>
            <a:r>
              <a:rPr lang="en-US" altLang="ko-KR" dirty="0"/>
              <a:t>1 /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488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실행 단추: 홈 5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939D0AD-DDB8-4753-AC30-B26AFEA84987}"/>
              </a:ext>
            </a:extLst>
          </p:cNvPr>
          <p:cNvSpPr/>
          <p:nvPr/>
        </p:nvSpPr>
        <p:spPr>
          <a:xfrm>
            <a:off x="8531271" y="69553"/>
            <a:ext cx="254666" cy="228480"/>
          </a:xfrm>
          <a:prstGeom prst="actionButtonHom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" name="제목 2">
            <a:extLst>
              <a:ext uri="{FF2B5EF4-FFF2-40B4-BE49-F238E27FC236}">
                <a16:creationId xmlns:a16="http://schemas.microsoft.com/office/drawing/2014/main" id="{17A6AF68-31EC-42A5-8DE6-6F08C0680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</p:spPr>
        <p:txBody>
          <a:bodyPr/>
          <a:lstStyle/>
          <a:p>
            <a:r>
              <a:rPr lang="ko-KR" altLang="en-US"/>
              <a:t>첨부</a:t>
            </a:r>
            <a:r>
              <a:rPr lang="en-US" altLang="ko-KR"/>
              <a:t>. </a:t>
            </a:r>
            <a:r>
              <a:rPr lang="ko-KR" altLang="en-US"/>
              <a:t>설치 검토 장소 </a:t>
            </a:r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20977185-2A80-42F7-A1EB-3F4770DF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97300" y="6453336"/>
            <a:ext cx="2311400" cy="365125"/>
          </a:xfrm>
        </p:spPr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-</a:t>
            </a:r>
            <a:r>
              <a:rPr lang="ko-KR" altLang="en-US" dirty="0"/>
              <a:t>설치 검토 장소 </a:t>
            </a:r>
            <a:r>
              <a:rPr lang="en-US" altLang="ko-KR" dirty="0"/>
              <a:t>1 / 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824C05-ED8D-4190-B53D-2D0BDE98B527}"/>
              </a:ext>
            </a:extLst>
          </p:cNvPr>
          <p:cNvSpPr txBox="1"/>
          <p:nvPr/>
        </p:nvSpPr>
        <p:spPr>
          <a:xfrm>
            <a:off x="272480" y="764704"/>
            <a:ext cx="4366901" cy="519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설치 장소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안산 동관 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3D 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평가분석실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설비를 배치하고자 함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연구소 계획에 의거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장비 배치 확정 예정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129B64-617A-4FA1-B536-78CE85EBB2B4}"/>
              </a:ext>
            </a:extLst>
          </p:cNvPr>
          <p:cNvSpPr/>
          <p:nvPr/>
        </p:nvSpPr>
        <p:spPr>
          <a:xfrm>
            <a:off x="4329348" y="6082808"/>
            <a:ext cx="12234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&lt;</a:t>
            </a:r>
            <a:r>
              <a:rPr lang="ko-KR" altLang="en-US" sz="12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실험실 배치도</a:t>
            </a:r>
            <a:r>
              <a:rPr lang="en-US" altLang="ko-KR" sz="12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&gt;</a:t>
            </a:r>
            <a:endParaRPr lang="ko-KR" altLang="en-US" sz="1200"/>
          </a:p>
        </p:txBody>
      </p:sp>
      <p:sp>
        <p:nvSpPr>
          <p:cNvPr id="113" name="직사각형 45">
            <a:extLst>
              <a:ext uri="{FF2B5EF4-FFF2-40B4-BE49-F238E27FC236}">
                <a16:creationId xmlns:a16="http://schemas.microsoft.com/office/drawing/2014/main" id="{6D483577-8748-4735-87E8-F85521C768B6}"/>
              </a:ext>
            </a:extLst>
          </p:cNvPr>
          <p:cNvSpPr/>
          <p:nvPr/>
        </p:nvSpPr>
        <p:spPr>
          <a:xfrm>
            <a:off x="1052052" y="1411978"/>
            <a:ext cx="7778844" cy="4732804"/>
          </a:xfrm>
          <a:custGeom>
            <a:avLst/>
            <a:gdLst/>
            <a:ahLst/>
            <a:cxnLst/>
            <a:rect l="l" t="t" r="r" b="b"/>
            <a:pathLst>
              <a:path w="7778844" h="4732804">
                <a:moveTo>
                  <a:pt x="307427" y="0"/>
                </a:moveTo>
                <a:lnTo>
                  <a:pt x="2435772" y="0"/>
                </a:lnTo>
                <a:lnTo>
                  <a:pt x="2435772" y="1709938"/>
                </a:lnTo>
                <a:lnTo>
                  <a:pt x="5343073" y="1709938"/>
                </a:lnTo>
                <a:lnTo>
                  <a:pt x="5343073" y="0"/>
                </a:lnTo>
                <a:lnTo>
                  <a:pt x="7471416" y="0"/>
                </a:lnTo>
                <a:lnTo>
                  <a:pt x="7471416" y="3468415"/>
                </a:lnTo>
                <a:lnTo>
                  <a:pt x="7778844" y="4437994"/>
                </a:lnTo>
                <a:lnTo>
                  <a:pt x="7777017" y="4438200"/>
                </a:lnTo>
                <a:lnTo>
                  <a:pt x="7777183" y="4438412"/>
                </a:lnTo>
                <a:cubicBezTo>
                  <a:pt x="7782995" y="4492520"/>
                  <a:pt x="7241717" y="4595030"/>
                  <a:pt x="6568203" y="4667375"/>
                </a:cubicBezTo>
                <a:cubicBezTo>
                  <a:pt x="5955736" y="4733163"/>
                  <a:pt x="5444826" y="4751351"/>
                  <a:pt x="5353146" y="4712749"/>
                </a:cubicBezTo>
                <a:lnTo>
                  <a:pt x="5343072" y="4713891"/>
                </a:lnTo>
                <a:lnTo>
                  <a:pt x="5343072" y="4706600"/>
                </a:lnTo>
                <a:lnTo>
                  <a:pt x="5338175" y="4700396"/>
                </a:lnTo>
                <a:cubicBezTo>
                  <a:pt x="5337828" y="4697163"/>
                  <a:pt x="5339433" y="4693758"/>
                  <a:pt x="5343072" y="4690364"/>
                </a:cubicBezTo>
                <a:lnTo>
                  <a:pt x="5343072" y="3436885"/>
                </a:lnTo>
                <a:lnTo>
                  <a:pt x="4447845" y="3436885"/>
                </a:lnTo>
                <a:lnTo>
                  <a:pt x="4447845" y="3550923"/>
                </a:lnTo>
                <a:lnTo>
                  <a:pt x="3259125" y="3550923"/>
                </a:lnTo>
                <a:lnTo>
                  <a:pt x="3259125" y="3436885"/>
                </a:lnTo>
                <a:lnTo>
                  <a:pt x="2435772" y="3436885"/>
                </a:lnTo>
                <a:lnTo>
                  <a:pt x="2435772" y="4690364"/>
                </a:lnTo>
                <a:cubicBezTo>
                  <a:pt x="2439411" y="4693758"/>
                  <a:pt x="2441016" y="4697163"/>
                  <a:pt x="2440669" y="4700396"/>
                </a:cubicBezTo>
                <a:lnTo>
                  <a:pt x="2435772" y="4706600"/>
                </a:lnTo>
                <a:lnTo>
                  <a:pt x="2435772" y="4713891"/>
                </a:lnTo>
                <a:lnTo>
                  <a:pt x="2425698" y="4712749"/>
                </a:lnTo>
                <a:cubicBezTo>
                  <a:pt x="2334018" y="4751351"/>
                  <a:pt x="1823108" y="4733163"/>
                  <a:pt x="1210641" y="4667375"/>
                </a:cubicBezTo>
                <a:cubicBezTo>
                  <a:pt x="537127" y="4595030"/>
                  <a:pt x="-4152" y="4492520"/>
                  <a:pt x="1660" y="4438412"/>
                </a:cubicBezTo>
                <a:lnTo>
                  <a:pt x="1827" y="4438200"/>
                </a:lnTo>
                <a:lnTo>
                  <a:pt x="0" y="4437994"/>
                </a:lnTo>
                <a:lnTo>
                  <a:pt x="307428" y="3468415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CFD0910-0AB9-4B78-9546-B44373FCF95F}"/>
              </a:ext>
            </a:extLst>
          </p:cNvPr>
          <p:cNvSpPr/>
          <p:nvPr/>
        </p:nvSpPr>
        <p:spPr>
          <a:xfrm>
            <a:off x="4310538" y="4543021"/>
            <a:ext cx="1188720" cy="42672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BB1459F3-87A9-454E-A9F3-BCDC18492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255261"/>
              </p:ext>
            </p:extLst>
          </p:nvPr>
        </p:nvGraphicFramePr>
        <p:xfrm>
          <a:off x="3480060" y="3133493"/>
          <a:ext cx="2915948" cy="876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1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76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통신실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화장실</a:t>
                      </a:r>
                      <a:endParaRPr lang="en-US" altLang="ko-KR" sz="1100" b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男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계단</a:t>
                      </a:r>
                      <a:r>
                        <a:rPr lang="en-US" altLang="ko-KR" sz="11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sz="1100" b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공조실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화장실</a:t>
                      </a:r>
                      <a:endParaRPr lang="en-US" altLang="ko-KR" sz="1100" b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女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전산실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514D3A60-7ED9-4752-97C8-27B370DC3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944591"/>
              </p:ext>
            </p:extLst>
          </p:nvPr>
        </p:nvGraphicFramePr>
        <p:xfrm>
          <a:off x="4415143" y="4593313"/>
          <a:ext cx="281577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171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C74657E0-B28D-4569-ADB5-0808F852F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092428"/>
              </p:ext>
            </p:extLst>
          </p:nvPr>
        </p:nvGraphicFramePr>
        <p:xfrm>
          <a:off x="4768907" y="4593313"/>
          <a:ext cx="281577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171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59DBF225-4A15-4E80-AF43-13F47C776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745794"/>
              </p:ext>
            </p:extLst>
          </p:nvPr>
        </p:nvGraphicFramePr>
        <p:xfrm>
          <a:off x="5122672" y="4593313"/>
          <a:ext cx="281577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171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4457FB75-44A3-42E1-8FAF-DB6A4F63F485}"/>
              </a:ext>
            </a:extLst>
          </p:cNvPr>
          <p:cNvCxnSpPr/>
          <p:nvPr/>
        </p:nvCxnSpPr>
        <p:spPr>
          <a:xfrm flipV="1">
            <a:off x="6393669" y="4031466"/>
            <a:ext cx="0" cy="893068"/>
          </a:xfrm>
          <a:prstGeom prst="line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CA2AA2F-ED3E-44A7-A680-79572C344739}"/>
              </a:ext>
            </a:extLst>
          </p:cNvPr>
          <p:cNvSpPr txBox="1"/>
          <p:nvPr/>
        </p:nvSpPr>
        <p:spPr>
          <a:xfrm>
            <a:off x="4518482" y="1591866"/>
            <a:ext cx="734744" cy="97506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54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2F</a:t>
            </a:r>
            <a:endParaRPr lang="ko-KR" altLang="en-US" sz="540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0328930-76A8-4FCC-899B-E7F7D76639CB}"/>
              </a:ext>
            </a:extLst>
          </p:cNvPr>
          <p:cNvGrpSpPr/>
          <p:nvPr/>
        </p:nvGrpSpPr>
        <p:grpSpPr>
          <a:xfrm>
            <a:off x="6302315" y="4043439"/>
            <a:ext cx="180457" cy="317506"/>
            <a:chOff x="6302315" y="3897395"/>
            <a:chExt cx="180457" cy="317506"/>
          </a:xfrm>
        </p:grpSpPr>
        <p:sp>
          <p:nvSpPr>
            <p:cNvPr id="122" name="원형 106">
              <a:extLst>
                <a:ext uri="{FF2B5EF4-FFF2-40B4-BE49-F238E27FC236}">
                  <a16:creationId xmlns:a16="http://schemas.microsoft.com/office/drawing/2014/main" id="{CDF4E509-189E-427A-93ED-92B60D164DA6}"/>
                </a:ext>
              </a:extLst>
            </p:cNvPr>
            <p:cNvSpPr/>
            <p:nvPr/>
          </p:nvSpPr>
          <p:spPr>
            <a:xfrm>
              <a:off x="6302315" y="4059396"/>
              <a:ext cx="180457" cy="155505"/>
            </a:xfrm>
            <a:prstGeom prst="pie">
              <a:avLst>
                <a:gd name="adj1" fmla="val 10791161"/>
                <a:gd name="adj2" fmla="val 21579996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23" name="원형 107">
              <a:extLst>
                <a:ext uri="{FF2B5EF4-FFF2-40B4-BE49-F238E27FC236}">
                  <a16:creationId xmlns:a16="http://schemas.microsoft.com/office/drawing/2014/main" id="{E958E7A5-EF38-41FD-9166-C91AC73F663D}"/>
                </a:ext>
              </a:extLst>
            </p:cNvPr>
            <p:cNvSpPr/>
            <p:nvPr/>
          </p:nvSpPr>
          <p:spPr>
            <a:xfrm flipV="1">
              <a:off x="6302315" y="3897395"/>
              <a:ext cx="180457" cy="155505"/>
            </a:xfrm>
            <a:prstGeom prst="pie">
              <a:avLst>
                <a:gd name="adj1" fmla="val 10791161"/>
                <a:gd name="adj2" fmla="val 21579996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13112713-3182-4DFA-8591-AE23F57C4C46}"/>
              </a:ext>
            </a:extLst>
          </p:cNvPr>
          <p:cNvCxnSpPr/>
          <p:nvPr/>
        </p:nvCxnSpPr>
        <p:spPr>
          <a:xfrm flipV="1">
            <a:off x="3481438" y="4004299"/>
            <a:ext cx="0" cy="893068"/>
          </a:xfrm>
          <a:prstGeom prst="line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2">
            <a:extLst>
              <a:ext uri="{FF2B5EF4-FFF2-40B4-BE49-F238E27FC236}">
                <a16:creationId xmlns:a16="http://schemas.microsoft.com/office/drawing/2014/main" id="{CC201259-F425-4763-8231-4959809CF2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6"/>
          <a:stretch/>
        </p:blipFill>
        <p:spPr bwMode="auto">
          <a:xfrm>
            <a:off x="1006333" y="889567"/>
            <a:ext cx="6380245" cy="5779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9590E5A9-3585-4EEC-8688-CC6C605F661B}"/>
              </a:ext>
            </a:extLst>
          </p:cNvPr>
          <p:cNvCxnSpPr/>
          <p:nvPr/>
        </p:nvCxnSpPr>
        <p:spPr>
          <a:xfrm rot="16200000">
            <a:off x="1909498" y="3238380"/>
            <a:ext cx="0" cy="1080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id="{178774B3-6BA3-40E8-BF76-FAFF9C92A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774594"/>
              </p:ext>
            </p:extLst>
          </p:nvPr>
        </p:nvGraphicFramePr>
        <p:xfrm>
          <a:off x="2497933" y="4398165"/>
          <a:ext cx="959259" cy="571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회의실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E5A6D8F-3929-4D32-9780-AC0E572B2D2B}"/>
              </a:ext>
            </a:extLst>
          </p:cNvPr>
          <p:cNvSpPr/>
          <p:nvPr/>
        </p:nvSpPr>
        <p:spPr>
          <a:xfrm>
            <a:off x="2468535" y="4012150"/>
            <a:ext cx="1011259" cy="18679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29" name="Picture 2">
            <a:extLst>
              <a:ext uri="{FF2B5EF4-FFF2-40B4-BE49-F238E27FC236}">
                <a16:creationId xmlns:a16="http://schemas.microsoft.com/office/drawing/2014/main" id="{B8AB714C-B92C-4CCC-B51D-4FB7F12E3C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60" t="31098" r="23746" b="11959"/>
          <a:stretch/>
        </p:blipFill>
        <p:spPr bwMode="auto">
          <a:xfrm>
            <a:off x="6410598" y="1433389"/>
            <a:ext cx="2104542" cy="479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8CFFFE9-A43D-4647-8E4E-55A3F26992B7}"/>
              </a:ext>
            </a:extLst>
          </p:cNvPr>
          <p:cNvSpPr/>
          <p:nvPr/>
        </p:nvSpPr>
        <p:spPr>
          <a:xfrm>
            <a:off x="8483526" y="1499922"/>
            <a:ext cx="87934" cy="39880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F83A7339-2A72-4AED-884B-85FDE367CA24}"/>
              </a:ext>
            </a:extLst>
          </p:cNvPr>
          <p:cNvCxnSpPr/>
          <p:nvPr/>
        </p:nvCxnSpPr>
        <p:spPr>
          <a:xfrm flipV="1">
            <a:off x="8483526" y="1499922"/>
            <a:ext cx="87934" cy="39880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684BEE47-1900-4DF9-A6D4-BDDB01783FAB}"/>
              </a:ext>
            </a:extLst>
          </p:cNvPr>
          <p:cNvCxnSpPr/>
          <p:nvPr/>
        </p:nvCxnSpPr>
        <p:spPr>
          <a:xfrm flipH="1" flipV="1">
            <a:off x="8481394" y="1499922"/>
            <a:ext cx="90067" cy="39591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Picture 2">
            <a:extLst>
              <a:ext uri="{FF2B5EF4-FFF2-40B4-BE49-F238E27FC236}">
                <a16:creationId xmlns:a16="http://schemas.microsoft.com/office/drawing/2014/main" id="{28D4358B-784E-4991-9BD5-2E9A633E9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62"/>
          <a:stretch/>
        </p:blipFill>
        <p:spPr bwMode="auto">
          <a:xfrm>
            <a:off x="3329060" y="4019123"/>
            <a:ext cx="311213" cy="366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2">
            <a:extLst>
              <a:ext uri="{FF2B5EF4-FFF2-40B4-BE49-F238E27FC236}">
                <a16:creationId xmlns:a16="http://schemas.microsoft.com/office/drawing/2014/main" id="{9A2B8C9C-BCD4-4AED-A394-60DF5AE698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62"/>
          <a:stretch/>
        </p:blipFill>
        <p:spPr bwMode="auto">
          <a:xfrm>
            <a:off x="6242453" y="4019123"/>
            <a:ext cx="311213" cy="366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2">
            <a:extLst>
              <a:ext uri="{FF2B5EF4-FFF2-40B4-BE49-F238E27FC236}">
                <a16:creationId xmlns:a16="http://schemas.microsoft.com/office/drawing/2014/main" id="{2D73514E-100E-4811-9838-A6E3DFE39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5" t="39138" r="63572" b="57258"/>
          <a:stretch/>
        </p:blipFill>
        <p:spPr bwMode="auto">
          <a:xfrm rot="10800000">
            <a:off x="2659721" y="2081631"/>
            <a:ext cx="792890" cy="349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" name="타원 135">
            <a:extLst>
              <a:ext uri="{FF2B5EF4-FFF2-40B4-BE49-F238E27FC236}">
                <a16:creationId xmlns:a16="http://schemas.microsoft.com/office/drawing/2014/main" id="{DF8A0F6C-7800-4879-B2D9-4AE26C92C6ED}"/>
              </a:ext>
            </a:extLst>
          </p:cNvPr>
          <p:cNvSpPr/>
          <p:nvPr/>
        </p:nvSpPr>
        <p:spPr>
          <a:xfrm>
            <a:off x="8232719" y="3569593"/>
            <a:ext cx="90000" cy="90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id="{C73F6A5C-9CA8-46A7-A97E-CC1EC60E0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513299"/>
              </p:ext>
            </p:extLst>
          </p:nvPr>
        </p:nvGraphicFramePr>
        <p:xfrm>
          <a:off x="2497933" y="4985714"/>
          <a:ext cx="959259" cy="451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1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회의실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3AAA8F5-B88B-4873-8695-C0FD18D745AD}"/>
              </a:ext>
            </a:extLst>
          </p:cNvPr>
          <p:cNvSpPr/>
          <p:nvPr/>
        </p:nvSpPr>
        <p:spPr>
          <a:xfrm>
            <a:off x="8350734" y="4642138"/>
            <a:ext cx="137140" cy="19404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94CAFA0B-C079-491B-9FC4-98932779F872}"/>
              </a:ext>
            </a:extLst>
          </p:cNvPr>
          <p:cNvSpPr/>
          <p:nvPr/>
        </p:nvSpPr>
        <p:spPr>
          <a:xfrm>
            <a:off x="3485169" y="4387141"/>
            <a:ext cx="825369" cy="449580"/>
          </a:xfrm>
          <a:prstGeom prst="rect">
            <a:avLst/>
          </a:prstGeom>
          <a:solidFill>
            <a:srgbClr val="00CC00">
              <a:alpha val="50196"/>
            </a:srgb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휴게실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074E14C7-89FD-4B2B-8E94-4595D108C440}"/>
              </a:ext>
            </a:extLst>
          </p:cNvPr>
          <p:cNvSpPr/>
          <p:nvPr/>
        </p:nvSpPr>
        <p:spPr>
          <a:xfrm>
            <a:off x="5499258" y="4387141"/>
            <a:ext cx="892811" cy="449580"/>
          </a:xfrm>
          <a:prstGeom prst="rect">
            <a:avLst/>
          </a:prstGeom>
          <a:solidFill>
            <a:srgbClr val="00CC00">
              <a:alpha val="50196"/>
            </a:srgb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휴게실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9D89967-F0A5-4FAE-9F71-4B4D3E161B72}"/>
              </a:ext>
            </a:extLst>
          </p:cNvPr>
          <p:cNvSpPr/>
          <p:nvPr/>
        </p:nvSpPr>
        <p:spPr>
          <a:xfrm>
            <a:off x="6429264" y="1806050"/>
            <a:ext cx="900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기구분석실</a:t>
            </a:r>
            <a:br>
              <a:rPr lang="en-US" altLang="ko-KR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열변형분석실</a:t>
            </a:r>
            <a:r>
              <a:rPr lang="en-US" altLang="ko-KR" sz="1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ko-KR" altLang="en-US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2FF5C469-3ADE-42A1-AA0D-B4C684792E27}"/>
              </a:ext>
            </a:extLst>
          </p:cNvPr>
          <p:cNvSpPr/>
          <p:nvPr/>
        </p:nvSpPr>
        <p:spPr>
          <a:xfrm>
            <a:off x="6429263" y="2310050"/>
            <a:ext cx="900000" cy="9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3D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성능평가실</a:t>
            </a:r>
            <a:r>
              <a:rPr lang="en-US" altLang="ko-KR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73DB0ADF-BFCF-4C84-B78F-3D7CFA78CA14}"/>
              </a:ext>
            </a:extLst>
          </p:cNvPr>
          <p:cNvSpPr/>
          <p:nvPr/>
        </p:nvSpPr>
        <p:spPr>
          <a:xfrm>
            <a:off x="7601610" y="1986050"/>
            <a:ext cx="90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Test S/W</a:t>
            </a:r>
            <a:r>
              <a:rPr lang="ko-KR" altLang="en-US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창고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70FFE349-17B4-4E0F-96AB-14DFAF9B9960}"/>
              </a:ext>
            </a:extLst>
          </p:cNvPr>
          <p:cNvSpPr/>
          <p:nvPr/>
        </p:nvSpPr>
        <p:spPr>
          <a:xfrm>
            <a:off x="7601610" y="3210050"/>
            <a:ext cx="900000" cy="82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Test</a:t>
            </a:r>
            <a:r>
              <a:rPr lang="ko-KR" altLang="en-US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S/W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실험실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22E1F6D-B31E-4C59-A4BD-C0484F9C4147}"/>
              </a:ext>
            </a:extLst>
          </p:cNvPr>
          <p:cNvSpPr/>
          <p:nvPr/>
        </p:nvSpPr>
        <p:spPr>
          <a:xfrm>
            <a:off x="7601610" y="2301215"/>
            <a:ext cx="900000" cy="9088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3D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성능평가실</a:t>
            </a:r>
            <a:r>
              <a:rPr lang="en-US" altLang="ko-KR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2</a:t>
            </a:r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BAE61DE1-9485-4310-82F1-F330D71929F6}"/>
              </a:ext>
            </a:extLst>
          </p:cNvPr>
          <p:cNvCxnSpPr>
            <a:cxnSpLocks/>
          </p:cNvCxnSpPr>
          <p:nvPr/>
        </p:nvCxnSpPr>
        <p:spPr>
          <a:xfrm>
            <a:off x="6471016" y="4486591"/>
            <a:ext cx="116265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ED240657-0CE2-4280-ADA0-A2873F33E088}"/>
              </a:ext>
            </a:extLst>
          </p:cNvPr>
          <p:cNvCxnSpPr>
            <a:cxnSpLocks/>
          </p:cNvCxnSpPr>
          <p:nvPr/>
        </p:nvCxnSpPr>
        <p:spPr>
          <a:xfrm flipV="1">
            <a:off x="7604648" y="4038051"/>
            <a:ext cx="0" cy="44854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085D0B51-ACEF-4ED4-B61C-DDB4D31D2A8D}"/>
              </a:ext>
            </a:extLst>
          </p:cNvPr>
          <p:cNvSpPr/>
          <p:nvPr/>
        </p:nvSpPr>
        <p:spPr>
          <a:xfrm>
            <a:off x="6429263" y="3210050"/>
            <a:ext cx="900000" cy="86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3D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성능평가실</a:t>
            </a:r>
            <a:r>
              <a:rPr lang="en-US" altLang="ko-KR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3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8C577FA-474C-4485-A23D-F4DB92F66E08}"/>
              </a:ext>
            </a:extLst>
          </p:cNvPr>
          <p:cNvSpPr/>
          <p:nvPr/>
        </p:nvSpPr>
        <p:spPr>
          <a:xfrm>
            <a:off x="7630017" y="4043927"/>
            <a:ext cx="693452" cy="14382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CBD4E063-C337-4141-93A1-F28216FB0849}"/>
              </a:ext>
            </a:extLst>
          </p:cNvPr>
          <p:cNvSpPr/>
          <p:nvPr/>
        </p:nvSpPr>
        <p:spPr>
          <a:xfrm>
            <a:off x="6450048" y="4540797"/>
            <a:ext cx="1217782" cy="147451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51" name="Picture 2">
            <a:extLst>
              <a:ext uri="{FF2B5EF4-FFF2-40B4-BE49-F238E27FC236}">
                <a16:creationId xmlns:a16="http://schemas.microsoft.com/office/drawing/2014/main" id="{F7F5EDD1-32C1-4132-9657-676362631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823" y="5604801"/>
            <a:ext cx="775335" cy="34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2" name="Picture 2">
            <a:extLst>
              <a:ext uri="{FF2B5EF4-FFF2-40B4-BE49-F238E27FC236}">
                <a16:creationId xmlns:a16="http://schemas.microsoft.com/office/drawing/2014/main" id="{8341B633-C9DA-4022-AF7E-E3A614CC6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823" y="5179376"/>
            <a:ext cx="775335" cy="34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" name="Picture 2">
            <a:extLst>
              <a:ext uri="{FF2B5EF4-FFF2-40B4-BE49-F238E27FC236}">
                <a16:creationId xmlns:a16="http://schemas.microsoft.com/office/drawing/2014/main" id="{6BC40B42-8F89-4764-A534-E5304A9C8F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0" t="-982"/>
          <a:stretch/>
        </p:blipFill>
        <p:spPr bwMode="auto">
          <a:xfrm>
            <a:off x="6753200" y="4741754"/>
            <a:ext cx="561958" cy="34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4" name="Picture 2">
            <a:extLst>
              <a:ext uri="{FF2B5EF4-FFF2-40B4-BE49-F238E27FC236}">
                <a16:creationId xmlns:a16="http://schemas.microsoft.com/office/drawing/2014/main" id="{DB9AB707-AC82-4187-8D68-2394016A87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88"/>
          <a:stretch/>
        </p:blipFill>
        <p:spPr bwMode="auto">
          <a:xfrm>
            <a:off x="6539823" y="4520392"/>
            <a:ext cx="775335" cy="18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5" name="Picture 2">
            <a:extLst>
              <a:ext uri="{FF2B5EF4-FFF2-40B4-BE49-F238E27FC236}">
                <a16:creationId xmlns:a16="http://schemas.microsoft.com/office/drawing/2014/main" id="{04155704-0326-4F57-904A-289E8CAB29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0" t="-982"/>
          <a:stretch/>
        </p:blipFill>
        <p:spPr bwMode="auto">
          <a:xfrm rot="10800000">
            <a:off x="7768039" y="4234336"/>
            <a:ext cx="561958" cy="34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419D61FC-DC42-41BD-A3D9-3364FAD9BD7B}"/>
              </a:ext>
            </a:extLst>
          </p:cNvPr>
          <p:cNvSpPr/>
          <p:nvPr/>
        </p:nvSpPr>
        <p:spPr>
          <a:xfrm rot="21029824">
            <a:off x="7536957" y="5348600"/>
            <a:ext cx="1006399" cy="64806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57" name="Picture 2">
            <a:extLst>
              <a:ext uri="{FF2B5EF4-FFF2-40B4-BE49-F238E27FC236}">
                <a16:creationId xmlns:a16="http://schemas.microsoft.com/office/drawing/2014/main" id="{98E5E2D4-9FBC-4557-BCD0-8CC9E6DD6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0" t="-982"/>
          <a:stretch/>
        </p:blipFill>
        <p:spPr bwMode="auto">
          <a:xfrm rot="10800000">
            <a:off x="7578495" y="4653929"/>
            <a:ext cx="561958" cy="34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8" name="Picture 2">
            <a:extLst>
              <a:ext uri="{FF2B5EF4-FFF2-40B4-BE49-F238E27FC236}">
                <a16:creationId xmlns:a16="http://schemas.microsoft.com/office/drawing/2014/main" id="{277EF95E-A3B6-40EA-8C90-463F784D6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825" y="5604801"/>
            <a:ext cx="775335" cy="34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2">
            <a:extLst>
              <a:ext uri="{FF2B5EF4-FFF2-40B4-BE49-F238E27FC236}">
                <a16:creationId xmlns:a16="http://schemas.microsoft.com/office/drawing/2014/main" id="{B8DDBC62-4F88-48ED-84E0-9187F6C0E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825" y="5096392"/>
            <a:ext cx="775335" cy="34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C67DE1D6-BA0B-413C-9C8D-3AC9C155E2FD}"/>
              </a:ext>
            </a:extLst>
          </p:cNvPr>
          <p:cNvSpPr/>
          <p:nvPr/>
        </p:nvSpPr>
        <p:spPr>
          <a:xfrm>
            <a:off x="2489411" y="3596006"/>
            <a:ext cx="486000" cy="46800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회의실</a:t>
            </a:r>
            <a:endParaRPr lang="en-US" altLang="ko-KR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94365191-89E1-4DE9-9D22-E218C10D3774}"/>
              </a:ext>
            </a:extLst>
          </p:cNvPr>
          <p:cNvSpPr/>
          <p:nvPr/>
        </p:nvSpPr>
        <p:spPr>
          <a:xfrm>
            <a:off x="2975411" y="3596006"/>
            <a:ext cx="486000" cy="46800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회의실</a:t>
            </a:r>
            <a:endParaRPr lang="en-US" altLang="ko-KR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0079ED9-5390-41CF-9D5D-6814A7FFF196}"/>
              </a:ext>
            </a:extLst>
          </p:cNvPr>
          <p:cNvSpPr txBox="1"/>
          <p:nvPr/>
        </p:nvSpPr>
        <p:spPr>
          <a:xfrm>
            <a:off x="4708183" y="5293763"/>
            <a:ext cx="378877" cy="37304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E/V</a:t>
            </a:r>
            <a:endParaRPr kumimoji="1" lang="ko-KR" altLang="en-US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B2D674C-F2CB-4B5B-9358-6659E8AE6B8E}"/>
              </a:ext>
            </a:extLst>
          </p:cNvPr>
          <p:cNvSpPr/>
          <p:nvPr/>
        </p:nvSpPr>
        <p:spPr>
          <a:xfrm>
            <a:off x="6450048" y="2365658"/>
            <a:ext cx="904583" cy="7935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99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">
            <a:extLst>
              <a:ext uri="{FF2B5EF4-FFF2-40B4-BE49-F238E27FC236}">
                <a16:creationId xmlns:a16="http://schemas.microsoft.com/office/drawing/2014/main" id="{D0A522B3-B872-4C77-95AB-2EE4F20F5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</p:spPr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모듈 컨셉</a:t>
            </a:r>
          </a:p>
        </p:txBody>
      </p:sp>
      <p:sp>
        <p:nvSpPr>
          <p:cNvPr id="25" name="실행 단추: 홈 5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C1A0F26-7304-45BF-ABFA-19F5AC15A87F}"/>
              </a:ext>
            </a:extLst>
          </p:cNvPr>
          <p:cNvSpPr/>
          <p:nvPr/>
        </p:nvSpPr>
        <p:spPr>
          <a:xfrm>
            <a:off x="8531271" y="69553"/>
            <a:ext cx="254666" cy="228480"/>
          </a:xfrm>
          <a:prstGeom prst="actionButtonHom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13" name="슬라이드 번호 개체 틀 3">
            <a:extLst>
              <a:ext uri="{FF2B5EF4-FFF2-40B4-BE49-F238E27FC236}">
                <a16:creationId xmlns:a16="http://schemas.microsoft.com/office/drawing/2014/main" id="{AB0E2AF9-411A-4A1C-9DD7-42BD683E1C42}"/>
              </a:ext>
            </a:extLst>
          </p:cNvPr>
          <p:cNvSpPr txBox="1">
            <a:spLocks/>
          </p:cNvSpPr>
          <p:nvPr/>
        </p:nvSpPr>
        <p:spPr>
          <a:xfrm>
            <a:off x="3681730" y="6453336"/>
            <a:ext cx="25425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prstClr val="black"/>
                </a:solidFill>
                <a:latin typeface="Arial Narrow"/>
                <a:ea typeface="LG스마트체2.0 Regular"/>
              </a:rPr>
              <a:t>첨부</a:t>
            </a:r>
            <a:r>
              <a:rPr lang="en-US" altLang="ko-KR" dirty="0">
                <a:solidFill>
                  <a:prstClr val="black"/>
                </a:solidFill>
                <a:latin typeface="Arial Narrow"/>
                <a:ea typeface="LG스마트체2.0 Regular"/>
              </a:rPr>
              <a:t>-</a:t>
            </a:r>
            <a:r>
              <a:rPr lang="ko-KR" altLang="en-US" dirty="0">
                <a:solidFill>
                  <a:prstClr val="black"/>
                </a:solidFill>
                <a:latin typeface="Arial Narrow"/>
                <a:ea typeface="LG스마트체2.0 Regular"/>
              </a:rPr>
              <a:t>모듈 컨셉 </a:t>
            </a:r>
            <a:r>
              <a:rPr lang="en-US" altLang="ko-KR" dirty="0">
                <a:solidFill>
                  <a:prstClr val="black"/>
                </a:solidFill>
                <a:latin typeface="Arial Narrow"/>
                <a:ea typeface="LG스마트체2.0 Regular"/>
              </a:rPr>
              <a:t>1 / 1</a:t>
            </a:r>
            <a:endParaRPr lang="ko-KR" altLang="en-US" dirty="0">
              <a:solidFill>
                <a:prstClr val="black"/>
              </a:solidFill>
              <a:latin typeface="Arial Narrow"/>
              <a:ea typeface="LG스마트체2.0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2100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슬라이드 번호 개체 틀 3">
            <a:extLst>
              <a:ext uri="{FF2B5EF4-FFF2-40B4-BE49-F238E27FC236}">
                <a16:creationId xmlns:a16="http://schemas.microsoft.com/office/drawing/2014/main" id="{DCA6CB86-AAAE-47BE-93CA-D77B34F3C54A}"/>
              </a:ext>
            </a:extLst>
          </p:cNvPr>
          <p:cNvSpPr txBox="1">
            <a:spLocks/>
          </p:cNvSpPr>
          <p:nvPr/>
        </p:nvSpPr>
        <p:spPr>
          <a:xfrm>
            <a:off x="3797300" y="645333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prstClr val="black"/>
                </a:solidFill>
                <a:latin typeface="Arial Narrow"/>
                <a:ea typeface="LG스마트체2.0 Regular"/>
              </a:rPr>
              <a:t>첨부</a:t>
            </a:r>
            <a:r>
              <a:rPr lang="en-US" altLang="ko-KR" dirty="0">
                <a:solidFill>
                  <a:prstClr val="black"/>
                </a:solidFill>
                <a:latin typeface="Arial Narrow"/>
                <a:ea typeface="LG스마트체2.0 Regular"/>
              </a:rPr>
              <a:t>-</a:t>
            </a:r>
            <a:r>
              <a:rPr lang="ko-KR" altLang="en-US" dirty="0">
                <a:solidFill>
                  <a:prstClr val="black"/>
                </a:solidFill>
                <a:latin typeface="Arial Narrow"/>
                <a:ea typeface="LG스마트체2.0 Regular"/>
              </a:rPr>
              <a:t>중복성 검토 결과 </a:t>
            </a:r>
            <a:r>
              <a:rPr lang="en-US" altLang="ko-KR" dirty="0">
                <a:solidFill>
                  <a:prstClr val="black"/>
                </a:solidFill>
                <a:latin typeface="Arial Narrow"/>
                <a:ea typeface="LG스마트체2.0 Regular"/>
              </a:rPr>
              <a:t>1 / 2</a:t>
            </a:r>
            <a:endParaRPr lang="ko-KR" altLang="en-US" dirty="0">
              <a:solidFill>
                <a:prstClr val="black"/>
              </a:solidFill>
              <a:latin typeface="Arial Narrow"/>
              <a:ea typeface="LG스마트체2.0 Regular"/>
            </a:endParaRPr>
          </a:p>
        </p:txBody>
      </p:sp>
      <p:sp>
        <p:nvSpPr>
          <p:cNvPr id="22" name="제목 2">
            <a:extLst>
              <a:ext uri="{FF2B5EF4-FFF2-40B4-BE49-F238E27FC236}">
                <a16:creationId xmlns:a16="http://schemas.microsoft.com/office/drawing/2014/main" id="{D0A522B3-B872-4C77-95AB-2EE4F20F5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</p:spPr>
        <p:txBody>
          <a:bodyPr/>
          <a:lstStyle/>
          <a:p>
            <a:r>
              <a:rPr lang="ko-KR" altLang="en-US"/>
              <a:t>첨부</a:t>
            </a:r>
            <a:r>
              <a:rPr lang="en-US" altLang="ko-KR"/>
              <a:t>. </a:t>
            </a:r>
            <a:r>
              <a:rPr lang="ko-KR" altLang="en-US"/>
              <a:t>중복성 검토</a:t>
            </a:r>
          </a:p>
        </p:txBody>
      </p:sp>
      <p:sp>
        <p:nvSpPr>
          <p:cNvPr id="25" name="실행 단추: 홈 5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C1A0F26-7304-45BF-ABFA-19F5AC15A87F}"/>
              </a:ext>
            </a:extLst>
          </p:cNvPr>
          <p:cNvSpPr/>
          <p:nvPr/>
        </p:nvSpPr>
        <p:spPr>
          <a:xfrm>
            <a:off x="8531271" y="69553"/>
            <a:ext cx="254666" cy="228480"/>
          </a:xfrm>
          <a:prstGeom prst="actionButtonHom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11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8D123EA-A1DA-4413-A81A-5F5A9C38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ko-KR" altLang="en-US"/>
              <a:t>조사자료</a:t>
            </a:r>
          </a:p>
        </p:txBody>
      </p:sp>
      <p:sp>
        <p:nvSpPr>
          <p:cNvPr id="64" name="실행 단추: 홈 5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AC27D17-1BDF-492B-BE31-7AE8AEDE446A}"/>
              </a:ext>
            </a:extLst>
          </p:cNvPr>
          <p:cNvSpPr/>
          <p:nvPr/>
        </p:nvSpPr>
        <p:spPr>
          <a:xfrm>
            <a:off x="8531271" y="69553"/>
            <a:ext cx="254666" cy="228480"/>
          </a:xfrm>
          <a:prstGeom prst="actionButtonHom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25864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G, Arial">
      <a:majorFont>
        <a:latin typeface="Arial Narrow"/>
        <a:ea typeface="LG스마트체2.0 SemiBold"/>
        <a:cs typeface=""/>
      </a:majorFont>
      <a:minorFont>
        <a:latin typeface="Arial Narrow"/>
        <a:ea typeface="LG스마트체2.0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6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auto" latinLnBrk="1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(미설치용)21' 전사 표준 양식ver2_210329_.potx  -  사용자가 마지막으로 저장함" id="{356D1C33-762F-4EA4-AEFE-B6D83359128D}" vid="{9AF185D0-4CBB-48AB-9A27-1B11C4652E5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449BDA-F650-4974-871C-D55F8F6B6A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97B2F0-F5EA-4082-B6F3-FF05744333D7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customXml/itemProps3.xml><?xml version="1.0" encoding="utf-8"?>
<ds:datastoreItem xmlns:ds="http://schemas.openxmlformats.org/officeDocument/2006/customXml" ds:itemID="{24CF68A1-86E3-43AB-8375-6E6840663A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3512</TotalTime>
  <Words>290</Words>
  <Application>Microsoft Office PowerPoint</Application>
  <PresentationFormat>A4 용지(210x297mm)</PresentationFormat>
  <Paragraphs>130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1" baseType="lpstr">
      <vt:lpstr>LG스마트체 Bold</vt:lpstr>
      <vt:lpstr>LG스마트체 Regular</vt:lpstr>
      <vt:lpstr>LG스마트체 SemiBold</vt:lpstr>
      <vt:lpstr>LG스마트체2.0 Bold</vt:lpstr>
      <vt:lpstr>LG스마트체2.0 Regular</vt:lpstr>
      <vt:lpstr>LG스마트체2.0 SemiBold</vt:lpstr>
      <vt:lpstr>굴림</vt:lpstr>
      <vt:lpstr>맑은 고딕</vt:lpstr>
      <vt:lpstr>Arial</vt:lpstr>
      <vt:lpstr>Arial Narrow</vt:lpstr>
      <vt:lpstr>Wingdings</vt:lpstr>
      <vt:lpstr>blank</vt:lpstr>
      <vt:lpstr>[안산] 투자 심의 보고</vt:lpstr>
      <vt:lpstr>1. 투자 심의서</vt:lpstr>
      <vt:lpstr>2. 투자 배경</vt:lpstr>
      <vt:lpstr>첨부. 장비사양 선정 기준 검토</vt:lpstr>
      <vt:lpstr>첨부. 업체 선정 배경</vt:lpstr>
      <vt:lpstr>첨부. 설치 검토 장소 </vt:lpstr>
      <vt:lpstr>첨부. 모듈 컨셉</vt:lpstr>
      <vt:lpstr>첨부. 중복성 검토</vt:lpstr>
      <vt:lpstr>조사자료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투자 발의/심의 보고(전체 투자 공용)</dc:title>
  <dc:creator>Kyle Kim(김성기)</dc:creator>
  <cp:lastModifiedBy>이동건</cp:lastModifiedBy>
  <cp:revision>40</cp:revision>
  <cp:lastPrinted>2021-09-29T23:55:43Z</cp:lastPrinted>
  <dcterms:created xsi:type="dcterms:W3CDTF">2021-04-13T23:52:51Z</dcterms:created>
  <dcterms:modified xsi:type="dcterms:W3CDTF">2022-09-13T23:50:23Z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ediaServiceImageTags">
    <vt:lpwstr/>
  </property>
  <property fmtid="{D5CDD505-2E9C-101B-9397-08002B2CF9AE}" pid="4" name="MSIP_Label_99b8a968-831d-4cfc-b1f9-4367a1331151_Enabled">
    <vt:lpwstr>true</vt:lpwstr>
  </property>
  <property fmtid="{D5CDD505-2E9C-101B-9397-08002B2CF9AE}" pid="5" name="MSIP_Label_99b8a968-831d-4cfc-b1f9-4367a1331151_SetDate">
    <vt:lpwstr>2022-09-07T01:18:15Z</vt:lpwstr>
  </property>
  <property fmtid="{D5CDD505-2E9C-101B-9397-08002B2CF9AE}" pid="6" name="MSIP_Label_99b8a968-831d-4cfc-b1f9-4367a1331151_Method">
    <vt:lpwstr>Privileged</vt:lpwstr>
  </property>
  <property fmtid="{D5CDD505-2E9C-101B-9397-08002B2CF9AE}" pid="7" name="MSIP_Label_99b8a968-831d-4cfc-b1f9-4367a1331151_Name">
    <vt:lpwstr>Confidential</vt:lpwstr>
  </property>
  <property fmtid="{D5CDD505-2E9C-101B-9397-08002B2CF9AE}" pid="8" name="MSIP_Label_99b8a968-831d-4cfc-b1f9-4367a1331151_SiteId">
    <vt:lpwstr>e6c7989d-a5fe-4b7b-a335-3288406db2fd</vt:lpwstr>
  </property>
  <property fmtid="{D5CDD505-2E9C-101B-9397-08002B2CF9AE}" pid="9" name="MSIP_Label_99b8a968-831d-4cfc-b1f9-4367a1331151_ActionId">
    <vt:lpwstr>baf47cd6-76fd-4b27-b133-13a2f5e86276</vt:lpwstr>
  </property>
  <property fmtid="{D5CDD505-2E9C-101B-9397-08002B2CF9AE}" pid="10" name="MSIP_Label_99b8a968-831d-4cfc-b1f9-4367a1331151_ContentBits">
    <vt:lpwstr>3</vt:lpwstr>
  </property>
</Properties>
</file>