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4"/>
  </p:sldMasterIdLst>
  <p:notesMasterIdLst>
    <p:notesMasterId r:id="rId6"/>
  </p:notesMasterIdLst>
  <p:sldIdLst>
    <p:sldId id="269" r:id="rId5"/>
  </p:sldIdLst>
  <p:sldSz cx="9906000" cy="6858000" type="A4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>
          <p15:clr>
            <a:srgbClr val="A4A3A4"/>
          </p15:clr>
        </p15:guide>
        <p15:guide id="2" pos="1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C7004C"/>
    <a:srgbClr val="50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0C9010-9F2D-4FDC-96FD-4D7524F59519}" v="31" dt="2022-10-18T04:27:04.8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4660"/>
  </p:normalViewPr>
  <p:slideViewPr>
    <p:cSldViewPr>
      <p:cViewPr varScale="1">
        <p:scale>
          <a:sx n="111" d="100"/>
          <a:sy n="111" d="100"/>
        </p:scale>
        <p:origin x="1476" y="138"/>
      </p:cViewPr>
      <p:guideLst>
        <p:guide orient="horz" pos="255"/>
        <p:guide pos="1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28" y="-102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동건" userId="4ad090f6-dadd-4301-b5d0-883b88f508af" providerId="ADAL" clId="{9784FD6B-3F7D-4248-9276-F55D90F4CCBD}"/>
    <pc:docChg chg="undo modSld">
      <pc:chgData name="이동건" userId="4ad090f6-dadd-4301-b5d0-883b88f508af" providerId="ADAL" clId="{9784FD6B-3F7D-4248-9276-F55D90F4CCBD}" dt="2022-10-07T00:18:57.106" v="1195" actId="20577"/>
      <pc:docMkLst>
        <pc:docMk/>
      </pc:docMkLst>
      <pc:sldChg chg="modSp">
        <pc:chgData name="이동건" userId="4ad090f6-dadd-4301-b5d0-883b88f508af" providerId="ADAL" clId="{9784FD6B-3F7D-4248-9276-F55D90F4CCBD}" dt="2022-10-07T00:18:57.106" v="1195" actId="20577"/>
        <pc:sldMkLst>
          <pc:docMk/>
          <pc:sldMk cId="1759237954" sldId="264"/>
        </pc:sldMkLst>
        <pc:graphicFrameChg chg="mod modGraphic">
          <ac:chgData name="이동건" userId="4ad090f6-dadd-4301-b5d0-883b88f508af" providerId="ADAL" clId="{9784FD6B-3F7D-4248-9276-F55D90F4CCBD}" dt="2022-10-07T00:18:57.106" v="1195" actId="20577"/>
          <ac:graphicFrameMkLst>
            <pc:docMk/>
            <pc:sldMk cId="1759237954" sldId="264"/>
            <ac:graphicFrameMk id="3" creationId="{00000000-0000-0000-0000-000000000000}"/>
          </ac:graphicFrameMkLst>
        </pc:graphicFrameChg>
      </pc:sldChg>
    </pc:docChg>
  </pc:docChgLst>
  <pc:docChgLst>
    <pc:chgData name="이동건" userId="4ad090f6-dadd-4301-b5d0-883b88f508af" providerId="ADAL" clId="{B382C0F0-53CB-4ECE-B016-81D182505E92}"/>
    <pc:docChg chg="modSld">
      <pc:chgData name="이동건" userId="4ad090f6-dadd-4301-b5d0-883b88f508af" providerId="ADAL" clId="{B382C0F0-53CB-4ECE-B016-81D182505E92}" dt="2022-10-17T01:47:22.333" v="23" actId="20577"/>
      <pc:docMkLst>
        <pc:docMk/>
      </pc:docMkLst>
      <pc:sldChg chg="modSp">
        <pc:chgData name="이동건" userId="4ad090f6-dadd-4301-b5d0-883b88f508af" providerId="ADAL" clId="{B382C0F0-53CB-4ECE-B016-81D182505E92}" dt="2022-10-17T01:47:22.333" v="23" actId="20577"/>
        <pc:sldMkLst>
          <pc:docMk/>
          <pc:sldMk cId="1759237954" sldId="264"/>
        </pc:sldMkLst>
        <pc:graphicFrameChg chg="mod modGraphic">
          <ac:chgData name="이동건" userId="4ad090f6-dadd-4301-b5d0-883b88f508af" providerId="ADAL" clId="{B382C0F0-53CB-4ECE-B016-81D182505E92}" dt="2022-10-17T01:47:22.333" v="23" actId="20577"/>
          <ac:graphicFrameMkLst>
            <pc:docMk/>
            <pc:sldMk cId="1759237954" sldId="264"/>
            <ac:graphicFrameMk id="3" creationId="{00000000-0000-0000-0000-000000000000}"/>
          </ac:graphicFrameMkLst>
        </pc:graphicFrameChg>
      </pc:sldChg>
    </pc:docChg>
  </pc:docChgLst>
  <pc:docChgLst>
    <pc:chgData name="이동건" userId="4ad090f6-dadd-4301-b5d0-883b88f508af" providerId="ADAL" clId="{1F0C9010-9F2D-4FDC-96FD-4D7524F59519}"/>
    <pc:docChg chg="addSld delSld modSld">
      <pc:chgData name="이동건" userId="4ad090f6-dadd-4301-b5d0-883b88f508af" providerId="ADAL" clId="{1F0C9010-9F2D-4FDC-96FD-4D7524F59519}" dt="2022-10-18T04:27:06.657" v="263" actId="20577"/>
      <pc:docMkLst>
        <pc:docMk/>
      </pc:docMkLst>
      <pc:sldChg chg="del">
        <pc:chgData name="이동건" userId="4ad090f6-dadd-4301-b5d0-883b88f508af" providerId="ADAL" clId="{1F0C9010-9F2D-4FDC-96FD-4D7524F59519}" dt="2022-10-17T01:51:49.262" v="1" actId="2696"/>
        <pc:sldMkLst>
          <pc:docMk/>
          <pc:sldMk cId="1759237954" sldId="264"/>
        </pc:sldMkLst>
      </pc:sldChg>
      <pc:sldChg chg="modSp add">
        <pc:chgData name="이동건" userId="4ad090f6-dadd-4301-b5d0-883b88f508af" providerId="ADAL" clId="{1F0C9010-9F2D-4FDC-96FD-4D7524F59519}" dt="2022-10-18T04:27:06.657" v="263" actId="20577"/>
        <pc:sldMkLst>
          <pc:docMk/>
          <pc:sldMk cId="1370816547" sldId="269"/>
        </pc:sldMkLst>
        <pc:graphicFrameChg chg="mod modGraphic">
          <ac:chgData name="이동건" userId="4ad090f6-dadd-4301-b5d0-883b88f508af" providerId="ADAL" clId="{1F0C9010-9F2D-4FDC-96FD-4D7524F59519}" dt="2022-10-18T04:27:06.657" v="263" actId="20577"/>
          <ac:graphicFrameMkLst>
            <pc:docMk/>
            <pc:sldMk cId="1370816547" sldId="269"/>
            <ac:graphicFrameMk id="6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F1C7C-30AB-4920-B892-D59D8900ACC9}" type="datetimeFigureOut">
              <a:rPr lang="ko-KR" altLang="en-US" smtClean="0"/>
              <a:t>22-10-18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003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7BB8-14F5-43C8-9EE9-7B7176E05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50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2FB3310-8E5E-43DD-9DBE-257FD62C8EA6}" type="datetime1">
              <a:rPr kumimoji="1" lang="ko-KR" altLang="en-US" sz="1100" b="1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22-10-18</a:t>
            </a:fld>
            <a:endParaRPr kumimoji="1" lang="ko-KR" altLang="en-US" sz="1100" b="1" dirty="0">
              <a:solidFill>
                <a:prstClr val="black">
                  <a:tint val="75000"/>
                </a:prstClr>
              </a:solidFill>
              <a:latin typeface="Arial" charset="0"/>
              <a:ea typeface="굴림" charset="-127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35801-2F00-4270-B5DD-CD114FF51B1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354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266C119-0047-4F55-88E8-251699C379F7}" type="datetimeFigureOut">
              <a:rPr kumimoji="1" lang="ko-KR" altLang="en-US" sz="1100" b="1" smtClean="0">
                <a:solidFill>
                  <a:prstClr val="black"/>
                </a:solidFill>
                <a:latin typeface="Arial" charset="0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22-10-18</a:t>
            </a:fld>
            <a:endParaRPr kumimoji="1" lang="ko-KR" altLang="en-US" sz="1100" b="1">
              <a:solidFill>
                <a:prstClr val="black"/>
              </a:solidFill>
              <a:latin typeface="Arial" charset="0"/>
              <a:ea typeface="굴림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Line 2"/>
          <p:cNvSpPr>
            <a:spLocks noChangeShapeType="1"/>
          </p:cNvSpPr>
          <p:nvPr userDrawn="1"/>
        </p:nvSpPr>
        <p:spPr bwMode="auto">
          <a:xfrm>
            <a:off x="-1394374" y="-171400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20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Line 3"/>
          <p:cNvSpPr>
            <a:spLocks noChangeShapeType="1"/>
          </p:cNvSpPr>
          <p:nvPr userDrawn="1"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20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17532" y="6520867"/>
            <a:ext cx="2392249" cy="226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000" dirty="0">
                <a:solidFill>
                  <a:srgbClr val="7F7F7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Copyrightⓒ. 2019. All Rights Reserved.</a:t>
            </a:r>
            <a:endParaRPr lang="ko-KR" altLang="en-US" sz="1000" b="1" dirty="0">
              <a:solidFill>
                <a:srgbClr val="7F7F7F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12" name="직사각형 3"/>
          <p:cNvSpPr>
            <a:spLocks noChangeArrowheads="1"/>
          </p:cNvSpPr>
          <p:nvPr userDrawn="1"/>
        </p:nvSpPr>
        <p:spPr bwMode="auto">
          <a:xfrm>
            <a:off x="4466196" y="235686"/>
            <a:ext cx="952066" cy="270474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050" b="1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대외비 </a:t>
            </a:r>
            <a:r>
              <a:rPr lang="en-US" altLang="ko-KR" sz="1050" b="1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050" b="1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급</a:t>
            </a:r>
            <a:endParaRPr lang="en-US" altLang="ko-KR" sz="1050" b="1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42596"/>
            <a:ext cx="850208" cy="19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528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021288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b="1">
              <a:solidFill>
                <a:prstClr val="black">
                  <a:tint val="75000"/>
                </a:prstClr>
              </a:solidFill>
              <a:latin typeface="Arial" charset="0"/>
              <a:ea typeface="굴림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5935801-2F00-4270-B5DD-CD114FF51B1C}" type="slidenum">
              <a:rPr kumimoji="1" lang="ko-KR" altLang="en-US" b="1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b="1">
              <a:solidFill>
                <a:prstClr val="black">
                  <a:tint val="75000"/>
                </a:prstClr>
              </a:solidFill>
              <a:latin typeface="Arial" charset="0"/>
              <a:ea typeface="굴림" charset="-127"/>
            </a:endParaRPr>
          </a:p>
        </p:txBody>
      </p:sp>
      <p:sp>
        <p:nvSpPr>
          <p:cNvPr id="7" name="Line 2"/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20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Line 3"/>
          <p:cNvSpPr>
            <a:spLocks noChangeShapeType="1"/>
          </p:cNvSpPr>
          <p:nvPr userDrawn="1"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20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341953" y="6520867"/>
            <a:ext cx="1943407" cy="226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000" dirty="0">
                <a:solidFill>
                  <a:srgbClr val="7F7F7F"/>
                </a:solidFill>
                <a:latin typeface="Arial Narrow" panose="020B0606020202030204" pitchFamily="34" charset="0"/>
              </a:rPr>
              <a:t>Copyright</a:t>
            </a:r>
            <a:r>
              <a:rPr lang="en-US" altLang="ko-KR" sz="1000" dirty="0">
                <a:solidFill>
                  <a:srgbClr val="7F7F7F"/>
                </a:solidFill>
                <a:latin typeface="Arial Narrow" panose="020B0606020202030204" pitchFamily="34" charset="0"/>
                <a:ea typeface="돋움" pitchFamily="50" charset="-127"/>
              </a:rPr>
              <a:t>ⓒ</a:t>
            </a:r>
            <a:r>
              <a:rPr lang="en-US" altLang="ko-KR" sz="1000" dirty="0">
                <a:solidFill>
                  <a:srgbClr val="7F7F7F"/>
                </a:solidFill>
                <a:latin typeface="Arial Narrow" panose="020B0606020202030204" pitchFamily="34" charset="0"/>
              </a:rPr>
              <a:t>. 2019. All Rights Reserved.</a:t>
            </a:r>
            <a:endParaRPr lang="ko-KR" altLang="en-US" sz="1000" b="1" dirty="0">
              <a:solidFill>
                <a:srgbClr val="7F7F7F"/>
              </a:solidFill>
              <a:latin typeface="Arial Narrow" panose="020B0606020202030204" pitchFamily="34" charset="0"/>
              <a:ea typeface="돋움" pitchFamily="50" charset="-127"/>
            </a:endParaRPr>
          </a:p>
        </p:txBody>
      </p:sp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860" y="6496182"/>
            <a:ext cx="1153368" cy="291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4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F7738855-6EBB-45FE-A167-C7D80BDBDB22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11" name="MSIPCMContentMarking" descr="{&quot;HashCode&quot;:1648467904,&quot;Placement&quot;:&quot;Header&quot;,&quot;Top&quot;:0.0,&quot;Left&quot;:693.8824,&quot;SlideWidth&quot;:780,&quot;SlideHeight&quot;:540}">
            <a:extLst>
              <a:ext uri="{FF2B5EF4-FFF2-40B4-BE49-F238E27FC236}">
                <a16:creationId xmlns:a16="http://schemas.microsoft.com/office/drawing/2014/main" id="{3B376579-8636-4493-B353-4A3492C60D1E}"/>
              </a:ext>
            </a:extLst>
          </p:cNvPr>
          <p:cNvSpPr txBox="1"/>
          <p:nvPr userDrawn="1"/>
        </p:nvSpPr>
        <p:spPr>
          <a:xfrm>
            <a:off x="8812306" y="0"/>
            <a:ext cx="109369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[Restricted]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2201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8"/>
          <p:cNvSpPr txBox="1">
            <a:spLocks noChangeArrowheads="1"/>
          </p:cNvSpPr>
          <p:nvPr/>
        </p:nvSpPr>
        <p:spPr bwMode="auto">
          <a:xfrm>
            <a:off x="153988" y="188640"/>
            <a:ext cx="2494756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957263" eaLnBrk="0" hangingPunct="0">
              <a:defRPr kumimoji="1" sz="11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defTabSz="957263" eaLnBrk="0" hangingPunct="0">
              <a:defRPr kumimoji="1" sz="11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defTabSz="957263" eaLnBrk="0" hangingPunct="0">
              <a:defRPr kumimoji="1" sz="11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defTabSz="957263" eaLnBrk="0" hangingPunct="0">
              <a:defRPr kumimoji="1" sz="11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defTabSz="957263" eaLnBrk="0" hangingPunct="0">
              <a:defRPr kumimoji="1" sz="11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8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ERRC</a:t>
            </a:r>
            <a:r>
              <a:rPr lang="ko-KR" altLang="en-US" sz="18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검토서</a:t>
            </a:r>
            <a:r>
              <a:rPr lang="en-US" altLang="ko-KR" sz="18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endParaRPr lang="ko-KR" altLang="en-US" sz="1800" b="1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325945"/>
              </p:ext>
            </p:extLst>
          </p:nvPr>
        </p:nvGraphicFramePr>
        <p:xfrm>
          <a:off x="449263" y="908720"/>
          <a:ext cx="9040241" cy="2115926"/>
        </p:xfrm>
        <a:graphic>
          <a:graphicData uri="http://schemas.openxmlformats.org/drawingml/2006/table">
            <a:tbl>
              <a:tblPr/>
              <a:tblGrid>
                <a:gridCol w="97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2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42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55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27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설비명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검토자  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1) LG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이노텍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이동건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합의자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2) 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Kimsoptec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: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김선태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782">
                <a:tc gridSpan="4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항목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변경내역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예상 효과 금액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(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필수 사항 아님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27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재료비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Emergency switch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Emergency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swith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추가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▲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2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전원 추가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36V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외부 전원 추가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▲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2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내부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무반사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코팅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내부 재질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무반사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코팅 추가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▲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816547"/>
      </p:ext>
    </p:extLst>
  </p:cSld>
  <p:clrMapOvr>
    <a:masterClrMapping/>
  </p:clrMapOvr>
</p:sld>
</file>

<file path=ppt/theme/theme1.xml><?xml version="1.0" encoding="utf-8"?>
<a:theme xmlns:a="http://schemas.openxmlformats.org/drawingml/2006/main" name="6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399DD4C-2C72-4DFB-BFD0-58DF96758A45}">
  <ds:schemaRefs>
    <ds:schemaRef ds:uri="http://schemas.microsoft.com/office/2006/metadata/properties"/>
    <ds:schemaRef ds:uri="http://schemas.microsoft.com/office/infopath/2007/PartnerControls"/>
    <ds:schemaRef ds:uri="4354823e-c960-4fe1-8874-8fa7879b6efb"/>
    <ds:schemaRef ds:uri="345c0310-5f6a-4163-af51-f88ea6aa846a"/>
  </ds:schemaRefs>
</ds:datastoreItem>
</file>

<file path=customXml/itemProps2.xml><?xml version="1.0" encoding="utf-8"?>
<ds:datastoreItem xmlns:ds="http://schemas.openxmlformats.org/officeDocument/2006/customXml" ds:itemID="{C4AA2375-9F5B-4E37-89E5-B8BF2D04A33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3E64E1C-2D3F-45D5-880C-7411B0A731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5c0310-5f6a-4163-af51-f88ea6aa846a"/>
    <ds:schemaRef ds:uri="4354823e-c960-4fe1-8874-8fa7879b6e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3879</TotalTime>
  <Words>51</Words>
  <Application>Microsoft Office PowerPoint</Application>
  <PresentationFormat>A4 용지(210x297mm)</PresentationFormat>
  <Paragraphs>20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1" baseType="lpstr">
      <vt:lpstr>LG스마트체 Regular</vt:lpstr>
      <vt:lpstr>LG스마트체 SemiBold</vt:lpstr>
      <vt:lpstr>LG스마트체2.0 Bold</vt:lpstr>
      <vt:lpstr>LG스마트체2.0 Regular</vt:lpstr>
      <vt:lpstr>LG스마트체2.0 SemiBold</vt:lpstr>
      <vt:lpstr>굴림</vt:lpstr>
      <vt:lpstr>맑은 고딕</vt:lpstr>
      <vt:lpstr>Arial</vt:lpstr>
      <vt:lpstr>Arial Narrow</vt:lpstr>
      <vt:lpstr>6_디자인 사용자 지정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June</dc:creator>
  <cp:lastModifiedBy>이동건</cp:lastModifiedBy>
  <cp:revision>63</cp:revision>
  <cp:lastPrinted>2019-10-21T04:57:44Z</cp:lastPrinted>
  <dcterms:created xsi:type="dcterms:W3CDTF">2019-09-09T06:27:34Z</dcterms:created>
  <dcterms:modified xsi:type="dcterms:W3CDTF">2022-10-18T04:27:08Z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b836264-2ad1-494f-931f-6f22e32c668b_Enabled">
    <vt:lpwstr>true</vt:lpwstr>
  </property>
  <property fmtid="{D5CDD505-2E9C-101B-9397-08002B2CF9AE}" pid="3" name="MSIP_Label_2b836264-2ad1-494f-931f-6f22e32c668b_SetDate">
    <vt:lpwstr>2022-07-29T06:21:18Z</vt:lpwstr>
  </property>
  <property fmtid="{D5CDD505-2E9C-101B-9397-08002B2CF9AE}" pid="4" name="MSIP_Label_2b836264-2ad1-494f-931f-6f22e32c668b_Method">
    <vt:lpwstr>Privileged</vt:lpwstr>
  </property>
  <property fmtid="{D5CDD505-2E9C-101B-9397-08002B2CF9AE}" pid="5" name="MSIP_Label_2b836264-2ad1-494f-931f-6f22e32c668b_Name">
    <vt:lpwstr>Restricted</vt:lpwstr>
  </property>
  <property fmtid="{D5CDD505-2E9C-101B-9397-08002B2CF9AE}" pid="6" name="MSIP_Label_2b836264-2ad1-494f-931f-6f22e32c668b_SiteId">
    <vt:lpwstr>e6c7989d-a5fe-4b7b-a335-3288406db2fd</vt:lpwstr>
  </property>
  <property fmtid="{D5CDD505-2E9C-101B-9397-08002B2CF9AE}" pid="7" name="MSIP_Label_2b836264-2ad1-494f-931f-6f22e32c668b_ActionId">
    <vt:lpwstr>7d035c75-d9dd-481c-b1e3-4608a797a03c</vt:lpwstr>
  </property>
  <property fmtid="{D5CDD505-2E9C-101B-9397-08002B2CF9AE}" pid="8" name="MSIP_Label_2b836264-2ad1-494f-931f-6f22e32c668b_ContentBits">
    <vt:lpwstr>3</vt:lpwstr>
  </property>
  <property fmtid="{D5CDD505-2E9C-101B-9397-08002B2CF9AE}" pid="9" name="ContentTypeId">
    <vt:lpwstr>0x010100622C3F94F261814F970C94DD4C165FB8</vt:lpwstr>
  </property>
  <property fmtid="{D5CDD505-2E9C-101B-9397-08002B2CF9AE}" pid="10" name="MediaServiceImageTags">
    <vt:lpwstr/>
  </property>
</Properties>
</file>