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4"/>
  </p:sldMasterIdLst>
  <p:notesMasterIdLst>
    <p:notesMasterId r:id="rId6"/>
  </p:notesMasterIdLst>
  <p:sldIdLst>
    <p:sldId id="264" r:id="rId5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7004C"/>
    <a:srgbClr val="50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82C0F0-53CB-4ECE-B016-81D182505E92}" v="2" dt="2022-10-17T01:45:58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>
      <p:cViewPr varScale="1">
        <p:scale>
          <a:sx n="111" d="100"/>
          <a:sy n="111" d="100"/>
        </p:scale>
        <p:origin x="1476" y="138"/>
      </p:cViewPr>
      <p:guideLst>
        <p:guide orient="horz" pos="255"/>
        <p:guide pos="1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동건" userId="4ad090f6-dadd-4301-b5d0-883b88f508af" providerId="ADAL" clId="{9784FD6B-3F7D-4248-9276-F55D90F4CCBD}"/>
    <pc:docChg chg="undo modSld">
      <pc:chgData name="이동건" userId="4ad090f6-dadd-4301-b5d0-883b88f508af" providerId="ADAL" clId="{9784FD6B-3F7D-4248-9276-F55D90F4CCBD}" dt="2022-10-07T00:18:57.106" v="1195" actId="20577"/>
      <pc:docMkLst>
        <pc:docMk/>
      </pc:docMkLst>
      <pc:sldChg chg="modSp">
        <pc:chgData name="이동건" userId="4ad090f6-dadd-4301-b5d0-883b88f508af" providerId="ADAL" clId="{9784FD6B-3F7D-4248-9276-F55D90F4CCBD}" dt="2022-10-07T00:18:57.106" v="1195" actId="20577"/>
        <pc:sldMkLst>
          <pc:docMk/>
          <pc:sldMk cId="1759237954" sldId="264"/>
        </pc:sldMkLst>
        <pc:graphicFrameChg chg="mod modGraphic">
          <ac:chgData name="이동건" userId="4ad090f6-dadd-4301-b5d0-883b88f508af" providerId="ADAL" clId="{9784FD6B-3F7D-4248-9276-F55D90F4CCBD}" dt="2022-10-07T00:18:57.106" v="1195" actId="20577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  <pc:docChgLst>
    <pc:chgData name="이동건" userId="4ad090f6-dadd-4301-b5d0-883b88f508af" providerId="ADAL" clId="{B382C0F0-53CB-4ECE-B016-81D182505E92}"/>
    <pc:docChg chg="modSld">
      <pc:chgData name="이동건" userId="4ad090f6-dadd-4301-b5d0-883b88f508af" providerId="ADAL" clId="{B382C0F0-53CB-4ECE-B016-81D182505E92}" dt="2022-10-17T01:47:22.333" v="23" actId="20577"/>
      <pc:docMkLst>
        <pc:docMk/>
      </pc:docMkLst>
      <pc:sldChg chg="modSp">
        <pc:chgData name="이동건" userId="4ad090f6-dadd-4301-b5d0-883b88f508af" providerId="ADAL" clId="{B382C0F0-53CB-4ECE-B016-81D182505E92}" dt="2022-10-17T01:47:22.333" v="23" actId="20577"/>
        <pc:sldMkLst>
          <pc:docMk/>
          <pc:sldMk cId="1759237954" sldId="264"/>
        </pc:sldMkLst>
        <pc:graphicFrameChg chg="mod modGraphic">
          <ac:chgData name="이동건" userId="4ad090f6-dadd-4301-b5d0-883b88f508af" providerId="ADAL" clId="{B382C0F0-53CB-4ECE-B016-81D182505E92}" dt="2022-10-17T01:47:22.333" v="23" actId="20577"/>
          <ac:graphicFrameMkLst>
            <pc:docMk/>
            <pc:sldMk cId="1759237954" sldId="264"/>
            <ac:graphicFrameMk id="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F1C7C-30AB-4920-B892-D59D8900ACC9}" type="datetimeFigureOut">
              <a:rPr lang="ko-KR" altLang="en-US" smtClean="0"/>
              <a:t>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7BB8-14F5-43C8-9EE9-7B7176E0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0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FB3310-8E5E-43DD-9DBE-257FD62C8EA6}" type="datetime1">
              <a:rPr kumimoji="1" lang="ko-KR" altLang="en-US" sz="1100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22-10-17</a:t>
            </a:fld>
            <a:endParaRPr kumimoji="1" lang="ko-KR" altLang="en-US" sz="1100" b="1" dirty="0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35801-2F00-4270-B5DD-CD114FF51B1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66C119-0047-4F55-88E8-251699C379F7}" type="datetimeFigureOut">
              <a:rPr kumimoji="1" lang="ko-KR" altLang="en-US" sz="1100" b="1" smtClean="0">
                <a:solidFill>
                  <a:prstClr val="black"/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22-10-17</a:t>
            </a:fld>
            <a:endParaRPr kumimoji="1" lang="ko-KR" altLang="en-US" sz="1100" b="1">
              <a:solidFill>
                <a:prstClr val="black"/>
              </a:solidFill>
              <a:latin typeface="Arial" charset="0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9869A-D5EA-43E3-B052-2572A2B936C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-1394374" y="-171400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17532" y="6520867"/>
            <a:ext cx="2392249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Copyrightⓒ. 2019. All Rights Reserved.</a:t>
            </a:r>
            <a:endParaRPr lang="ko-KR" altLang="en-US" sz="1000" b="1" dirty="0">
              <a:solidFill>
                <a:srgbClr val="7F7F7F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sp>
        <p:nvSpPr>
          <p:cNvPr id="12" name="직사각형 3"/>
          <p:cNvSpPr>
            <a:spLocks noChangeArrowheads="1"/>
          </p:cNvSpPr>
          <p:nvPr userDrawn="1"/>
        </p:nvSpPr>
        <p:spPr bwMode="auto">
          <a:xfrm>
            <a:off x="4466196" y="235686"/>
            <a:ext cx="952066" cy="270474"/>
          </a:xfrm>
          <a:prstGeom prst="rect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36000" rIns="36000" bIns="36000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itchFamily="18" charset="0"/>
                <a:ea typeface="가는둥근제목체" pitchFamily="18" charset="-127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대외비 </a:t>
            </a:r>
            <a:r>
              <a:rPr lang="en-US" altLang="ko-KR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2</a:t>
            </a:r>
            <a:r>
              <a:rPr lang="ko-KR" altLang="en-US" sz="1050" b="1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급</a:t>
            </a:r>
            <a:endParaRPr lang="en-US" altLang="ko-KR" sz="1050" b="1" dirty="0">
              <a:solidFill>
                <a:srgbClr val="FF0000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17" y="6542596"/>
            <a:ext cx="850208" cy="1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02128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5935801-2F00-4270-B5DD-CD114FF51B1C}" type="slidenum">
              <a:rPr kumimoji="1" lang="ko-KR" altLang="en-US" b="1" smtClean="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b="1">
              <a:solidFill>
                <a:prstClr val="black">
                  <a:tint val="75000"/>
                </a:prstClr>
              </a:solidFill>
              <a:latin typeface="Arial" charset="0"/>
              <a:ea typeface="굴림" charset="-127"/>
            </a:endParaRPr>
          </a:p>
        </p:txBody>
      </p:sp>
      <p:sp>
        <p:nvSpPr>
          <p:cNvPr id="7" name="Line 2"/>
          <p:cNvSpPr>
            <a:spLocks noChangeShapeType="1"/>
          </p:cNvSpPr>
          <p:nvPr userDrawn="1"/>
        </p:nvSpPr>
        <p:spPr bwMode="auto">
          <a:xfrm>
            <a:off x="93663" y="620688"/>
            <a:ext cx="9720262" cy="0"/>
          </a:xfrm>
          <a:prstGeom prst="line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93663" y="6421438"/>
            <a:ext cx="9718675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200">
              <a:solidFill>
                <a:prstClr val="black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1953" y="6520867"/>
            <a:ext cx="1943407" cy="226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36000" rIns="36000" bIns="36000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Copyright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  <a:ea typeface="돋움" pitchFamily="50" charset="-127"/>
              </a:rPr>
              <a:t>ⓒ</a:t>
            </a:r>
            <a:r>
              <a:rPr lang="en-US" altLang="ko-KR" sz="1000" dirty="0">
                <a:solidFill>
                  <a:srgbClr val="7F7F7F"/>
                </a:solidFill>
                <a:latin typeface="Arial Narrow" panose="020B0606020202030204" pitchFamily="34" charset="0"/>
              </a:rPr>
              <a:t>. 2019. All Rights Reserved.</a:t>
            </a:r>
            <a:endParaRPr lang="ko-KR" altLang="en-US" sz="1000" b="1" dirty="0">
              <a:solidFill>
                <a:srgbClr val="7F7F7F"/>
              </a:solidFill>
              <a:latin typeface="Arial Narrow" panose="020B0606020202030204" pitchFamily="34" charset="0"/>
              <a:ea typeface="돋움" pitchFamily="50" charset="-127"/>
            </a:endParaRPr>
          </a:p>
        </p:txBody>
      </p:sp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860" y="6496182"/>
            <a:ext cx="1153368" cy="29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MSIPCMContentMarking" descr="{&quot;HashCode&quot;:1951497329,&quot;Placement&quot;:&quot;Footer&quot;,&quot;Top&quot;:521.91,&quot;Left&quot;:0.0,&quot;SlideWidth&quot;:780,&quot;SlideHeight&quot;:540}">
            <a:extLst>
              <a:ext uri="{FF2B5EF4-FFF2-40B4-BE49-F238E27FC236}">
                <a16:creationId xmlns:a16="http://schemas.microsoft.com/office/drawing/2014/main" id="{F7738855-6EBB-45FE-A167-C7D80BDBDB22}"/>
              </a:ext>
            </a:extLst>
          </p:cNvPr>
          <p:cNvSpPr txBox="1"/>
          <p:nvPr userDrawn="1"/>
        </p:nvSpPr>
        <p:spPr>
          <a:xfrm>
            <a:off x="0" y="6628257"/>
            <a:ext cx="4632731" cy="22974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900">
                <a:solidFill>
                  <a:srgbClr val="808080"/>
                </a:solidFill>
                <a:latin typeface="LG스마트체 SemiBold" panose="020B0600000101010101" pitchFamily="50" charset="-127"/>
              </a:rPr>
              <a:t>LG Innotek Confidential : This document is protected by security policies and laws.</a:t>
            </a:r>
            <a:endParaRPr lang="ko-KR" altLang="en-US" sz="900">
              <a:solidFill>
                <a:srgbClr val="808080"/>
              </a:solidFill>
              <a:latin typeface="LG스마트체 SemiBold" panose="020B0600000101010101" pitchFamily="50" charset="-127"/>
            </a:endParaRPr>
          </a:p>
        </p:txBody>
      </p:sp>
      <p:sp>
        <p:nvSpPr>
          <p:cNvPr id="11" name="MSIPCMContentMarking" descr="{&quot;HashCode&quot;:1648467904,&quot;Placement&quot;:&quot;Header&quot;,&quot;Top&quot;:0.0,&quot;Left&quot;:693.8824,&quot;SlideWidth&quot;:780,&quot;SlideHeight&quot;:540}">
            <a:extLst>
              <a:ext uri="{FF2B5EF4-FFF2-40B4-BE49-F238E27FC236}">
                <a16:creationId xmlns:a16="http://schemas.microsoft.com/office/drawing/2014/main" id="{3B376579-8636-4493-B353-4A3492C60D1E}"/>
              </a:ext>
            </a:extLst>
          </p:cNvPr>
          <p:cNvSpPr txBox="1"/>
          <p:nvPr userDrawn="1"/>
        </p:nvSpPr>
        <p:spPr>
          <a:xfrm>
            <a:off x="8812306" y="0"/>
            <a:ext cx="1093694" cy="2604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altLang="ko-KR" sz="1100">
                <a:solidFill>
                  <a:srgbClr val="C0004B"/>
                </a:solidFill>
                <a:latin typeface="LG스마트체2.0 Bold" panose="020B0600000101010101" pitchFamily="50" charset="-127"/>
              </a:rPr>
              <a:t>[Restricted]</a:t>
            </a:r>
            <a:endParaRPr lang="ko-KR" altLang="en-US" sz="1100">
              <a:solidFill>
                <a:srgbClr val="C0004B"/>
              </a:solidFill>
              <a:latin typeface="LG스마트체2.0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2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Group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9853739"/>
                  </p:ext>
                </p:extLst>
              </p:nvPr>
            </p:nvGraphicFramePr>
            <p:xfrm>
              <a:off x="92460" y="692696"/>
              <a:ext cx="9721080" cy="3795251"/>
            </p:xfrm>
            <a:graphic>
              <a:graphicData uri="http://schemas.openxmlformats.org/drawingml/2006/table">
                <a:tbl>
                  <a:tblPr/>
                  <a:tblGrid>
                    <a:gridCol w="2489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3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5318">
                      <a:extLst>
                        <a:ext uri="{9D8B030D-6E8A-4147-A177-3AD203B41FA5}">
                          <a16:colId xmlns:a16="http://schemas.microsoft.com/office/drawing/2014/main" val="3258841340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1124409428"/>
                        </a:ext>
                      </a:extLst>
                    </a:gridCol>
                  </a:tblGrid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담당자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사양협의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소속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광학솔루션사업부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성명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이동건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요청 유형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초기 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(), ERRC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(O),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사양변경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()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 목적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calibration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을 위한 설비 투자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 용도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본 장비는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 lens Calibration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을 위한 장비로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, lens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왜곡을 보정하여 측정 정확도를 높이는 장비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설비명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수량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1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계획 일정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견적접수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(10/17),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투자심의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(10/20),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집행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(10/21),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발주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(10/24),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입고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(11/22), FAT(12/16)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반영여부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(Y,N)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Y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733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 예산 금액 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반영일 경우만 작성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0.55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억</a:t>
                          </a:r>
                          <a:endParaRPr kumimoji="1" lang="en-US" altLang="ko-KR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FAT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 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/>
                            <a:t>spec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spec</a:t>
                          </a:r>
                          <a:endParaRPr lang="ko-KR" altLang="en-US" sz="1000" dirty="0"/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비고</a:t>
                          </a: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9373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Gage R&amp;R</a:t>
                          </a:r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Lens distortion 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오차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LG스마트체2.0 Regular" panose="020B0600000101010101" pitchFamily="34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10%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이내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- 5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가지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측정</a:t>
                          </a:r>
                          <a:endParaRPr lang="en-US" altLang="ko-KR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- 3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번 반복 측정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Group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9853739"/>
                  </p:ext>
                </p:extLst>
              </p:nvPr>
            </p:nvGraphicFramePr>
            <p:xfrm>
              <a:off x="92460" y="692696"/>
              <a:ext cx="9721080" cy="3795251"/>
            </p:xfrm>
            <a:graphic>
              <a:graphicData uri="http://schemas.openxmlformats.org/drawingml/2006/table">
                <a:tbl>
                  <a:tblPr/>
                  <a:tblGrid>
                    <a:gridCol w="24891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3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35318">
                      <a:extLst>
                        <a:ext uri="{9D8B030D-6E8A-4147-A177-3AD203B41FA5}">
                          <a16:colId xmlns:a16="http://schemas.microsoft.com/office/drawing/2014/main" val="3258841340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86647">
                      <a:extLst>
                        <a:ext uri="{9D8B030D-6E8A-4147-A177-3AD203B41FA5}">
                          <a16:colId xmlns:a16="http://schemas.microsoft.com/office/drawing/2014/main" val="1124409428"/>
                        </a:ext>
                      </a:extLst>
                    </a:gridCol>
                  </a:tblGrid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담당자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사양협의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소속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광학솔루션사업부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성명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: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이동건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요청 유형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초기 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(), ERRC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(O),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사양변경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()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 목적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lens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calibration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 을 위한 설비 투자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 용도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본 장비는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S-LiDAR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Rx lens Calibration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을 위한 장비로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, lens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의 왜곡을 보정하여 측정 정확도를 높이는 장비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.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설비명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Universal Lens Calibration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수량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1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계획 일정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견적접수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(10/17),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투자심의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(10/20),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집행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(10/21),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발주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(10/24), 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입고</a:t>
                          </a: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(11/22), FAT(12/16)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22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반영여부 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(Y,N)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Y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5733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 예산 금액 </a:t>
                          </a:r>
                          <a:endParaRPr kumimoji="1" lang="en-US" altLang="ko-KR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(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사업계획 반영일 경우만 작성</a:t>
                          </a: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)</a:t>
                          </a:r>
                          <a:endParaRPr kumimoji="1" lang="ko-KR" altLang="en-US" sz="11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0.55</a:t>
                          </a:r>
                          <a:r>
                            <a:rPr kumimoji="1" lang="ko-KR" altLang="en-US" sz="1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억</a:t>
                          </a:r>
                          <a:endParaRPr kumimoji="1" lang="en-US" altLang="ko-KR" sz="1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3838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en-US" altLang="ko-KR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FAT </a:t>
                          </a:r>
                          <a:r>
                            <a:rPr kumimoji="1" lang="ko-KR" altLang="en-US" sz="11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</a:t>
                          </a: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1" lang="ko-KR" altLang="en-US" sz="1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LG스마트체2.0 Regular" panose="020B0600000101010101" pitchFamily="50" charset="-127"/>
                              <a:ea typeface="LG스마트체2.0 Regular" panose="020B0600000101010101" pitchFamily="50" charset="-127"/>
                            </a:rPr>
                            <a:t>항목 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ko-KR" sz="1000"/>
                            <a:t>spec</a:t>
                          </a:r>
                          <a:endParaRPr kumimoji="1" lang="en-US" altLang="ko-KR" sz="1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LG스마트체2.0 Regular" panose="020B0600000101010101" pitchFamily="50" charset="-127"/>
                            <a:ea typeface="LG스마트체2.0 Regular" panose="020B0600000101010101" pitchFamily="50" charset="-127"/>
                          </a:endParaRP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spec</a:t>
                          </a:r>
                          <a:endParaRPr lang="ko-KR" altLang="en-US" sz="1000" dirty="0"/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비고</a:t>
                          </a:r>
                        </a:p>
                      </a:txBody>
                      <a:tcPr marT="45719" marB="45719" anchor="ctr" horzOverflow="overflow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1" lang="ko-KR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T="45719" marB="45719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Gage R&amp;R</a:t>
                          </a:r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6498" t="-861538" r="-52525" b="-769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/>
                          <a:endParaRPr lang="ko-KR" altLang="en-US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- 5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가지 </a:t>
                          </a:r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parameter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측정</a:t>
                          </a:r>
                          <a:endParaRPr lang="en-US" altLang="ko-KR" sz="1000" dirty="0">
                            <a:latin typeface="LG스마트체2.0 Regular" panose="020B0600000101010101" pitchFamily="34" charset="-127"/>
                            <a:ea typeface="LG스마트체2.0 Regular" panose="020B0600000101010101" pitchFamily="34" charset="-127"/>
                          </a:endParaRPr>
                        </a:p>
                        <a:p>
                          <a:pPr algn="l"/>
                          <a:r>
                            <a:rPr lang="en-US" altLang="ko-KR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- 3 </a:t>
                          </a:r>
                          <a:r>
                            <a:rPr lang="ko-KR" altLang="en-US" sz="1000" dirty="0">
                              <a:latin typeface="LG스마트체2.0 Regular" panose="020B0600000101010101" pitchFamily="34" charset="-127"/>
                              <a:ea typeface="LG스마트체2.0 Regular" panose="020B0600000101010101" pitchFamily="34" charset="-127"/>
                            </a:rPr>
                            <a:t>번 반복 측정</a:t>
                          </a:r>
                        </a:p>
                      </a:txBody>
                      <a:tcPr marL="36000" marR="360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제목 3"/>
          <p:cNvSpPr txBox="1">
            <a:spLocks/>
          </p:cNvSpPr>
          <p:nvPr/>
        </p:nvSpPr>
        <p:spPr>
          <a:xfrm>
            <a:off x="56457" y="154880"/>
            <a:ext cx="2664295" cy="418721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초기 견적접수 요청서</a:t>
            </a:r>
          </a:p>
        </p:txBody>
      </p:sp>
    </p:spTree>
    <p:extLst>
      <p:ext uri="{BB962C8B-B14F-4D97-AF65-F5344CB8AC3E}">
        <p14:creationId xmlns:p14="http://schemas.microsoft.com/office/powerpoint/2010/main" val="1759237954"/>
      </p:ext>
    </p:extLst>
  </p:cSld>
  <p:clrMapOvr>
    <a:masterClrMapping/>
  </p:clrMapOvr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54823e-c960-4fe1-8874-8fa7879b6efb" xsi:nil="true"/>
    <lcf76f155ced4ddcb4097134ff3c332f xmlns="345c0310-5f6a-4163-af51-f88ea6aa846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AA2375-9F5B-4E37-89E5-B8BF2D04A3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E64E1C-2D3F-45D5-880C-7411B0A731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5c0310-5f6a-4163-af51-f88ea6aa846a"/>
    <ds:schemaRef ds:uri="4354823e-c960-4fe1-8874-8fa7879b6e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99DD4C-2C72-4DFB-BFD0-58DF96758A45}">
  <ds:schemaRefs>
    <ds:schemaRef ds:uri="http://schemas.microsoft.com/office/2006/metadata/properties"/>
    <ds:schemaRef ds:uri="http://schemas.microsoft.com/office/infopath/2007/PartnerControls"/>
    <ds:schemaRef ds:uri="4354823e-c960-4fe1-8874-8fa7879b6efb"/>
    <ds:schemaRef ds:uri="345c0310-5f6a-4163-af51-f88ea6aa846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3868</TotalTime>
  <Words>137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LG스마트체2.0 Regular</vt:lpstr>
      <vt:lpstr>LG스마트체2.0 SemiBold</vt:lpstr>
      <vt:lpstr>굴림</vt:lpstr>
      <vt:lpstr>Arial</vt:lpstr>
      <vt:lpstr>Arial Narrow</vt:lpstr>
      <vt:lpstr>Cambria Math</vt:lpstr>
      <vt:lpstr>LG스마트체 Regular</vt:lpstr>
      <vt:lpstr>LG스마트체 SemiBold</vt:lpstr>
      <vt:lpstr>LG스마트체2.0 Bold</vt:lpstr>
      <vt:lpstr>맑은 고딕</vt:lpstr>
      <vt:lpstr>6_디자인 사용자 지정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June</dc:creator>
  <cp:lastModifiedBy>이동건</cp:lastModifiedBy>
  <cp:revision>63</cp:revision>
  <cp:lastPrinted>2019-10-21T04:57:44Z</cp:lastPrinted>
  <dcterms:created xsi:type="dcterms:W3CDTF">2019-09-09T06:27:34Z</dcterms:created>
  <dcterms:modified xsi:type="dcterms:W3CDTF">2022-10-17T01:47:31Z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836264-2ad1-494f-931f-6f22e32c668b_Enabled">
    <vt:lpwstr>true</vt:lpwstr>
  </property>
  <property fmtid="{D5CDD505-2E9C-101B-9397-08002B2CF9AE}" pid="3" name="MSIP_Label_2b836264-2ad1-494f-931f-6f22e32c668b_SetDate">
    <vt:lpwstr>2022-07-29T06:21:18Z</vt:lpwstr>
  </property>
  <property fmtid="{D5CDD505-2E9C-101B-9397-08002B2CF9AE}" pid="4" name="MSIP_Label_2b836264-2ad1-494f-931f-6f22e32c668b_Method">
    <vt:lpwstr>Privileged</vt:lpwstr>
  </property>
  <property fmtid="{D5CDD505-2E9C-101B-9397-08002B2CF9AE}" pid="5" name="MSIP_Label_2b836264-2ad1-494f-931f-6f22e32c668b_Name">
    <vt:lpwstr>Restricted</vt:lpwstr>
  </property>
  <property fmtid="{D5CDD505-2E9C-101B-9397-08002B2CF9AE}" pid="6" name="MSIP_Label_2b836264-2ad1-494f-931f-6f22e32c668b_SiteId">
    <vt:lpwstr>e6c7989d-a5fe-4b7b-a335-3288406db2fd</vt:lpwstr>
  </property>
  <property fmtid="{D5CDD505-2E9C-101B-9397-08002B2CF9AE}" pid="7" name="MSIP_Label_2b836264-2ad1-494f-931f-6f22e32c668b_ActionId">
    <vt:lpwstr>7d035c75-d9dd-481c-b1e3-4608a797a03c</vt:lpwstr>
  </property>
  <property fmtid="{D5CDD505-2E9C-101B-9397-08002B2CF9AE}" pid="8" name="MSIP_Label_2b836264-2ad1-494f-931f-6f22e32c668b_ContentBits">
    <vt:lpwstr>3</vt:lpwstr>
  </property>
  <property fmtid="{D5CDD505-2E9C-101B-9397-08002B2CF9AE}" pid="9" name="ContentTypeId">
    <vt:lpwstr>0x010100622C3F94F261814F970C94DD4C165FB8</vt:lpwstr>
  </property>
  <property fmtid="{D5CDD505-2E9C-101B-9397-08002B2CF9AE}" pid="10" name="MediaServiceImageTags">
    <vt:lpwstr/>
  </property>
</Properties>
</file>