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8"/>
  </p:notesMasterIdLst>
  <p:sldIdLst>
    <p:sldId id="12952" r:id="rId5"/>
    <p:sldId id="12953" r:id="rId6"/>
    <p:sldId id="12954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D5E9-8DF9-4F62-BFB5-DFBD77A947CF}" v="389" dt="2022-10-14T08:52:0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53" autoAdjust="0"/>
  </p:normalViewPr>
  <p:slideViewPr>
    <p:cSldViewPr>
      <p:cViewPr varScale="1">
        <p:scale>
          <a:sx n="111" d="100"/>
          <a:sy n="111" d="100"/>
        </p:scale>
        <p:origin x="169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40" y="-77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A686D5E9-8DF9-4F62-BFB5-DFBD77A947CF}"/>
    <pc:docChg chg="undo custSel addSld modSld">
      <pc:chgData name="이동건" userId="4ad090f6-dadd-4301-b5d0-883b88f508af" providerId="ADAL" clId="{A686D5E9-8DF9-4F62-BFB5-DFBD77A947CF}" dt="2022-10-14T08:52:05.657" v="3673" actId="20577"/>
      <pc:docMkLst>
        <pc:docMk/>
      </pc:docMkLst>
      <pc:sldChg chg="addSp delSp modSp">
        <pc:chgData name="이동건" userId="4ad090f6-dadd-4301-b5d0-883b88f508af" providerId="ADAL" clId="{A686D5E9-8DF9-4F62-BFB5-DFBD77A947CF}" dt="2022-10-14T08:52:05.657" v="3673" actId="20577"/>
        <pc:sldMkLst>
          <pc:docMk/>
          <pc:sldMk cId="2764941114" sldId="12952"/>
        </pc:sldMkLst>
        <pc:spChg chg="mod">
          <ac:chgData name="이동건" userId="4ad090f6-dadd-4301-b5d0-883b88f508af" providerId="ADAL" clId="{A686D5E9-8DF9-4F62-BFB5-DFBD77A947CF}" dt="2022-10-14T08:52:05.657" v="3673" actId="20577"/>
          <ac:spMkLst>
            <pc:docMk/>
            <pc:sldMk cId="2764941114" sldId="12952"/>
            <ac:spMk id="8" creationId="{196C5C9A-F547-4D1E-9D1B-AD84D6080063}"/>
          </ac:spMkLst>
        </pc:spChg>
        <pc:spChg chg="add del mod">
          <ac:chgData name="이동건" userId="4ad090f6-dadd-4301-b5d0-883b88f508af" providerId="ADAL" clId="{A686D5E9-8DF9-4F62-BFB5-DFBD77A947CF}" dt="2022-10-04T06:56:43.325" v="2238" actId="478"/>
          <ac:spMkLst>
            <pc:docMk/>
            <pc:sldMk cId="2764941114" sldId="12952"/>
            <ac:spMk id="9" creationId="{504ED158-8679-4AA2-8FF0-A584CD64515F}"/>
          </ac:spMkLst>
        </pc:spChg>
        <pc:spChg chg="del">
          <ac:chgData name="이동건" userId="4ad090f6-dadd-4301-b5d0-883b88f508af" providerId="ADAL" clId="{A686D5E9-8DF9-4F62-BFB5-DFBD77A947CF}" dt="2022-10-04T06:56:46.027" v="2239" actId="478"/>
          <ac:spMkLst>
            <pc:docMk/>
            <pc:sldMk cId="2764941114" sldId="12952"/>
            <ac:spMk id="12" creationId="{8BA27226-AEC8-4A33-9ED4-5DABC69955D1}"/>
          </ac:spMkLst>
        </pc:spChg>
        <pc:spChg chg="mod">
          <ac:chgData name="이동건" userId="4ad090f6-dadd-4301-b5d0-883b88f508af" providerId="ADAL" clId="{A686D5E9-8DF9-4F62-BFB5-DFBD77A947CF}" dt="2022-09-27T05:13:55.652" v="38" actId="20577"/>
          <ac:spMkLst>
            <pc:docMk/>
            <pc:sldMk cId="2764941114" sldId="12952"/>
            <ac:spMk id="13" creationId="{B7A8A86B-B0E1-46D9-B174-834212BD0237}"/>
          </ac:spMkLst>
        </pc:spChg>
        <pc:spChg chg="del mod">
          <ac:chgData name="이동건" userId="4ad090f6-dadd-4301-b5d0-883b88f508af" providerId="ADAL" clId="{A686D5E9-8DF9-4F62-BFB5-DFBD77A947CF}" dt="2022-09-27T05:30:50.171" v="1068" actId="478"/>
          <ac:spMkLst>
            <pc:docMk/>
            <pc:sldMk cId="2764941114" sldId="12952"/>
            <ac:spMk id="16" creationId="{6D9F731F-AA0D-4182-AFEB-DADB738D0FFE}"/>
          </ac:spMkLst>
        </pc:spChg>
        <pc:graphicFrameChg chg="mod modGraphic">
          <ac:chgData name="이동건" userId="4ad090f6-dadd-4301-b5d0-883b88f508af" providerId="ADAL" clId="{A686D5E9-8DF9-4F62-BFB5-DFBD77A947CF}" dt="2022-10-14T08:22:16.057" v="3469"/>
          <ac:graphicFrameMkLst>
            <pc:docMk/>
            <pc:sldMk cId="2764941114" sldId="12952"/>
            <ac:graphicFrameMk id="18" creationId="{D91A7FDF-29D6-4950-82F6-949F49B1FF16}"/>
          </ac:graphicFrameMkLst>
        </pc:graphicFrameChg>
      </pc:sldChg>
      <pc:sldChg chg="addSp delSp modSp">
        <pc:chgData name="이동건" userId="4ad090f6-dadd-4301-b5d0-883b88f508af" providerId="ADAL" clId="{A686D5E9-8DF9-4F62-BFB5-DFBD77A947CF}" dt="2022-10-14T08:49:57.777" v="3470" actId="1076"/>
        <pc:sldMkLst>
          <pc:docMk/>
          <pc:sldMk cId="2423959488" sldId="12953"/>
        </pc:sldMkLst>
        <pc:spChg chg="add mod">
          <ac:chgData name="이동건" userId="4ad090f6-dadd-4301-b5d0-883b88f508af" providerId="ADAL" clId="{A686D5E9-8DF9-4F62-BFB5-DFBD77A947CF}" dt="2022-10-14T08:12:31.698" v="3279" actId="20577"/>
          <ac:spMkLst>
            <pc:docMk/>
            <pc:sldMk cId="2423959488" sldId="12953"/>
            <ac:spMk id="2" creationId="{B190CE81-F8B8-4A9D-95F6-1DDD9F051760}"/>
          </ac:spMkLst>
        </pc:spChg>
        <pc:spChg chg="add mod">
          <ac:chgData name="이동건" userId="4ad090f6-dadd-4301-b5d0-883b88f508af" providerId="ADAL" clId="{A686D5E9-8DF9-4F62-BFB5-DFBD77A947CF}" dt="2022-10-14T08:09:08.591" v="3114" actId="1076"/>
          <ac:spMkLst>
            <pc:docMk/>
            <pc:sldMk cId="2423959488" sldId="12953"/>
            <ac:spMk id="6" creationId="{E6D3780D-6F2A-4ADC-8BA1-B6DD478019A4}"/>
          </ac:spMkLst>
        </pc:spChg>
        <pc:spChg chg="add mod">
          <ac:chgData name="이동건" userId="4ad090f6-dadd-4301-b5d0-883b88f508af" providerId="ADAL" clId="{A686D5E9-8DF9-4F62-BFB5-DFBD77A947CF}" dt="2022-10-14T08:09:17.569" v="3116" actId="1076"/>
          <ac:spMkLst>
            <pc:docMk/>
            <pc:sldMk cId="2423959488" sldId="12953"/>
            <ac:spMk id="10" creationId="{EC3D8BAF-8A51-4E0D-A544-97F379DC7737}"/>
          </ac:spMkLst>
        </pc:spChg>
        <pc:spChg chg="mod">
          <ac:chgData name="이동건" userId="4ad090f6-dadd-4301-b5d0-883b88f508af" providerId="ADAL" clId="{A686D5E9-8DF9-4F62-BFB5-DFBD77A947CF}" dt="2022-10-06T05:45:37.756" v="2378" actId="20577"/>
          <ac:spMkLst>
            <pc:docMk/>
            <pc:sldMk cId="2423959488" sldId="12953"/>
            <ac:spMk id="13" creationId="{B7A8A86B-B0E1-46D9-B174-834212BD0237}"/>
          </ac:spMkLst>
        </pc:spChg>
        <pc:spChg chg="add del">
          <ac:chgData name="이동건" userId="4ad090f6-dadd-4301-b5d0-883b88f508af" providerId="ADAL" clId="{A686D5E9-8DF9-4F62-BFB5-DFBD77A947CF}" dt="2022-09-27T05:36:55.501" v="1416" actId="478"/>
          <ac:spMkLst>
            <pc:docMk/>
            <pc:sldMk cId="2423959488" sldId="12953"/>
            <ac:spMk id="23" creationId="{61593DC1-40BE-4485-8920-2242FFB308E1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28" creationId="{262F51A8-AFE1-4FB2-BCAE-2606DAB05870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29" creationId="{375A8D0B-E657-46E4-89F4-9AF86B6DFA42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31" creationId="{CB32E244-B60F-46CC-B189-10D3C972CBAD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2" creationId="{3B42DE19-DE0B-40C6-8266-45A2E7FC4522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3" creationId="{9C451CA8-9BB2-4568-A2C3-0C536752F1C7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4" creationId="{179B369F-F4C1-48E3-8102-9F74311BCB30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5" creationId="{CEE3E2EE-83CD-48FF-90E5-E1E8C13C6B3C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6" creationId="{6BEA165B-08D0-493F-9DE1-C37AB9436ECD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7" creationId="{0EA06CEE-EE9A-4B95-9C3D-6AFAE32AAE0D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8" creationId="{FE31551C-486F-4042-920C-08410BEFCBA5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49" creationId="{6FC8147E-BF5A-47BB-B243-FA59AB7CA0EC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50" creationId="{EA288A6C-0604-4B06-BD44-F4B6EA491415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51" creationId="{A2EE3C55-5CED-43DB-839F-E6198F1B8846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52" creationId="{89F4B22D-D06D-43FE-8D72-C82A94925642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53" creationId="{8A325D80-02C9-41FA-B173-40102994BB04}"/>
          </ac:spMkLst>
        </pc:spChg>
        <pc:spChg chg="mod">
          <ac:chgData name="이동건" userId="4ad090f6-dadd-4301-b5d0-883b88f508af" providerId="ADAL" clId="{A686D5E9-8DF9-4F62-BFB5-DFBD77A947CF}" dt="2022-09-27T06:33:45.438" v="1672" actId="404"/>
          <ac:spMkLst>
            <pc:docMk/>
            <pc:sldMk cId="2423959488" sldId="12953"/>
            <ac:spMk id="54" creationId="{1F08D40D-350B-4F02-9A78-79F7063D750D}"/>
          </ac:spMkLst>
        </pc:spChg>
        <pc:spChg chg="add del mod">
          <ac:chgData name="이동건" userId="4ad090f6-dadd-4301-b5d0-883b88f508af" providerId="ADAL" clId="{A686D5E9-8DF9-4F62-BFB5-DFBD77A947CF}" dt="2022-10-06T05:45:16.936" v="2348" actId="478"/>
          <ac:spMkLst>
            <pc:docMk/>
            <pc:sldMk cId="2423959488" sldId="12953"/>
            <ac:spMk id="73" creationId="{5F87F82C-A5A1-4EE3-9F8B-EED47781D2C9}"/>
          </ac:spMkLst>
        </pc:spChg>
        <pc:spChg chg="add mod">
          <ac:chgData name="이동건" userId="4ad090f6-dadd-4301-b5d0-883b88f508af" providerId="ADAL" clId="{A686D5E9-8DF9-4F62-BFB5-DFBD77A947CF}" dt="2022-09-27T06:35:44.565" v="1774" actId="403"/>
          <ac:spMkLst>
            <pc:docMk/>
            <pc:sldMk cId="2423959488" sldId="12953"/>
            <ac:spMk id="74" creationId="{9FC96658-9D02-4742-9AD3-52501DF1D625}"/>
          </ac:spMkLst>
        </pc:spChg>
        <pc:spChg chg="add mod">
          <ac:chgData name="이동건" userId="4ad090f6-dadd-4301-b5d0-883b88f508af" providerId="ADAL" clId="{A686D5E9-8DF9-4F62-BFB5-DFBD77A947CF}" dt="2022-09-27T06:35:57.558" v="1779" actId="1076"/>
          <ac:spMkLst>
            <pc:docMk/>
            <pc:sldMk cId="2423959488" sldId="12953"/>
            <ac:spMk id="75" creationId="{334378F2-933C-4AAD-84DD-3926D33CF6E1}"/>
          </ac:spMkLst>
        </pc:spChg>
        <pc:spChg chg="add mod">
          <ac:chgData name="이동건" userId="4ad090f6-dadd-4301-b5d0-883b88f508af" providerId="ADAL" clId="{A686D5E9-8DF9-4F62-BFB5-DFBD77A947CF}" dt="2022-09-27T06:35:53.651" v="1777" actId="1076"/>
          <ac:spMkLst>
            <pc:docMk/>
            <pc:sldMk cId="2423959488" sldId="12953"/>
            <ac:spMk id="76" creationId="{CC2D9EFF-B1DB-408D-B719-60BF9336F8EF}"/>
          </ac:spMkLst>
        </pc:spChg>
        <pc:spChg chg="add mod">
          <ac:chgData name="이동건" userId="4ad090f6-dadd-4301-b5d0-883b88f508af" providerId="ADAL" clId="{A686D5E9-8DF9-4F62-BFB5-DFBD77A947CF}" dt="2022-09-27T06:35:44.565" v="1774" actId="403"/>
          <ac:spMkLst>
            <pc:docMk/>
            <pc:sldMk cId="2423959488" sldId="12953"/>
            <ac:spMk id="77" creationId="{7D0A5862-6F6B-4E00-81F5-4BAA70328567}"/>
          </ac:spMkLst>
        </pc:spChg>
        <pc:spChg chg="add mod">
          <ac:chgData name="이동건" userId="4ad090f6-dadd-4301-b5d0-883b88f508af" providerId="ADAL" clId="{A686D5E9-8DF9-4F62-BFB5-DFBD77A947CF}" dt="2022-09-27T06:35:44.565" v="1774" actId="403"/>
          <ac:spMkLst>
            <pc:docMk/>
            <pc:sldMk cId="2423959488" sldId="12953"/>
            <ac:spMk id="78" creationId="{DE6EACF5-62E3-4F81-AD61-750C28EAB4A1}"/>
          </ac:spMkLst>
        </pc:spChg>
        <pc:spChg chg="add mod">
          <ac:chgData name="이동건" userId="4ad090f6-dadd-4301-b5d0-883b88f508af" providerId="ADAL" clId="{A686D5E9-8DF9-4F62-BFB5-DFBD77A947CF}" dt="2022-09-27T06:35:44.565" v="1774" actId="403"/>
          <ac:spMkLst>
            <pc:docMk/>
            <pc:sldMk cId="2423959488" sldId="12953"/>
            <ac:spMk id="79" creationId="{5849F4E2-BF66-4CF7-9931-E637DDCB27BD}"/>
          </ac:spMkLst>
        </pc:spChg>
        <pc:spChg chg="add del mod">
          <ac:chgData name="이동건" userId="4ad090f6-dadd-4301-b5d0-883b88f508af" providerId="ADAL" clId="{A686D5E9-8DF9-4F62-BFB5-DFBD77A947CF}" dt="2022-10-06T05:45:16.936" v="2348" actId="478"/>
          <ac:spMkLst>
            <pc:docMk/>
            <pc:sldMk cId="2423959488" sldId="12953"/>
            <ac:spMk id="80" creationId="{7BA83CDD-E597-45AD-A7F1-5C34D2326BAE}"/>
          </ac:spMkLst>
        </pc:spChg>
        <pc:spChg chg="add del mod">
          <ac:chgData name="이동건" userId="4ad090f6-dadd-4301-b5d0-883b88f508af" providerId="ADAL" clId="{A686D5E9-8DF9-4F62-BFB5-DFBD77A947CF}" dt="2022-10-06T05:45:16.936" v="2348" actId="478"/>
          <ac:spMkLst>
            <pc:docMk/>
            <pc:sldMk cId="2423959488" sldId="12953"/>
            <ac:spMk id="82" creationId="{963EA2C5-945F-4439-95A3-8A88D0B6A5EF}"/>
          </ac:spMkLst>
        </pc:spChg>
        <pc:grpChg chg="add del mod">
          <ac:chgData name="이동건" userId="4ad090f6-dadd-4301-b5d0-883b88f508af" providerId="ADAL" clId="{A686D5E9-8DF9-4F62-BFB5-DFBD77A947CF}" dt="2022-10-06T05:45:16.936" v="2348" actId="478"/>
          <ac:grpSpMkLst>
            <pc:docMk/>
            <pc:sldMk cId="2423959488" sldId="12953"/>
            <ac:grpSpMk id="2" creationId="{23E816CA-304F-4AA5-BC7E-E35433F77280}"/>
          </ac:grpSpMkLst>
        </pc:grpChg>
        <pc:grpChg chg="add del mod">
          <ac:chgData name="이동건" userId="4ad090f6-dadd-4301-b5d0-883b88f508af" providerId="ADAL" clId="{A686D5E9-8DF9-4F62-BFB5-DFBD77A947CF}" dt="2022-09-27T06:33:55.583" v="1675" actId="478"/>
          <ac:grpSpMkLst>
            <pc:docMk/>
            <pc:sldMk cId="2423959488" sldId="12953"/>
            <ac:grpSpMk id="18" creationId="{4B13C87E-B16E-406D-BADE-906BC590AA86}"/>
          </ac:grpSpMkLst>
        </pc:grpChg>
        <pc:grpChg chg="add del mod">
          <ac:chgData name="이동건" userId="4ad090f6-dadd-4301-b5d0-883b88f508af" providerId="ADAL" clId="{A686D5E9-8DF9-4F62-BFB5-DFBD77A947CF}" dt="2022-10-06T05:45:16.936" v="2348" actId="478"/>
          <ac:grpSpMkLst>
            <pc:docMk/>
            <pc:sldMk cId="2423959488" sldId="12953"/>
            <ac:grpSpMk id="55" creationId="{EBEF1781-63F2-49E8-8F2F-035F9FC1914A}"/>
          </ac:grpSpMkLst>
        </pc:grpChg>
        <pc:grpChg chg="mod">
          <ac:chgData name="이동건" userId="4ad090f6-dadd-4301-b5d0-883b88f508af" providerId="ADAL" clId="{A686D5E9-8DF9-4F62-BFB5-DFBD77A947CF}" dt="2022-09-27T06:34:11.880" v="1678" actId="14100"/>
          <ac:grpSpMkLst>
            <pc:docMk/>
            <pc:sldMk cId="2423959488" sldId="12953"/>
            <ac:grpSpMk id="56" creationId="{299DF786-0AF9-4CE3-A37D-43D8E3419336}"/>
          </ac:grpSpMkLst>
        </pc:grpChg>
        <pc:grpChg chg="mod">
          <ac:chgData name="이동건" userId="4ad090f6-dadd-4301-b5d0-883b88f508af" providerId="ADAL" clId="{A686D5E9-8DF9-4F62-BFB5-DFBD77A947CF}" dt="2022-09-27T06:34:11.880" v="1678" actId="14100"/>
          <ac:grpSpMkLst>
            <pc:docMk/>
            <pc:sldMk cId="2423959488" sldId="12953"/>
            <ac:grpSpMk id="57" creationId="{8E662D83-F204-4415-8238-08052EC57191}"/>
          </ac:grpSpMkLst>
        </pc:grpChg>
        <pc:grpChg chg="mod">
          <ac:chgData name="이동건" userId="4ad090f6-dadd-4301-b5d0-883b88f508af" providerId="ADAL" clId="{A686D5E9-8DF9-4F62-BFB5-DFBD77A947CF}" dt="2022-09-27T06:34:11.880" v="1678" actId="14100"/>
          <ac:grpSpMkLst>
            <pc:docMk/>
            <pc:sldMk cId="2423959488" sldId="12953"/>
            <ac:grpSpMk id="58" creationId="{56AEDE76-1299-4823-90AF-0F104E696E9E}"/>
          </ac:grpSpMkLst>
        </pc:grpChg>
        <pc:graphicFrameChg chg="add del mod modGraphic">
          <ac:chgData name="이동건" userId="4ad090f6-dadd-4301-b5d0-883b88f508af" providerId="ADAL" clId="{A686D5E9-8DF9-4F62-BFB5-DFBD77A947CF}" dt="2022-10-06T05:45:16.936" v="2348" actId="478"/>
          <ac:graphicFrameMkLst>
            <pc:docMk/>
            <pc:sldMk cId="2423959488" sldId="12953"/>
            <ac:graphicFrameMk id="17" creationId="{71BCA656-822E-42A1-903C-07AC9D1497DC}"/>
          </ac:graphicFrameMkLst>
        </pc:graphicFrameChg>
        <pc:picChg chg="add mod">
          <ac:chgData name="이동건" userId="4ad090f6-dadd-4301-b5d0-883b88f508af" providerId="ADAL" clId="{A686D5E9-8DF9-4F62-BFB5-DFBD77A947CF}" dt="2022-10-14T08:07:14.256" v="2990" actId="14100"/>
          <ac:picMkLst>
            <pc:docMk/>
            <pc:sldMk cId="2423959488" sldId="12953"/>
            <ac:picMk id="3" creationId="{355CF603-BF65-44A5-9B23-4CFA78B70BC9}"/>
          </ac:picMkLst>
        </pc:picChg>
        <pc:picChg chg="add mod">
          <ac:chgData name="이동건" userId="4ad090f6-dadd-4301-b5d0-883b88f508af" providerId="ADAL" clId="{A686D5E9-8DF9-4F62-BFB5-DFBD77A947CF}" dt="2022-10-14T08:49:57.777" v="3470" actId="1076"/>
          <ac:picMkLst>
            <pc:docMk/>
            <pc:sldMk cId="2423959488" sldId="12953"/>
            <ac:picMk id="4" creationId="{1D87D8AC-626A-4EF6-A674-91B3194721BB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9" creationId="{DDB2E1ED-BC55-47D1-A41A-9C4C4A3A1124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11" creationId="{521277B4-C810-4D22-A9F7-4FDA227E35DF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14" creationId="{D9A0A35D-4DFA-40B3-A9C1-37F4BCB3BAC1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15" creationId="{4BECFAFB-EB0C-442B-8E81-BB2854C29F4C}"/>
          </ac:picMkLst>
        </pc:picChg>
        <pc:picChg chg="add del">
          <ac:chgData name="이동건" userId="4ad090f6-dadd-4301-b5d0-883b88f508af" providerId="ADAL" clId="{A686D5E9-8DF9-4F62-BFB5-DFBD77A947CF}" dt="2022-09-27T05:36:58.257" v="1417" actId="478"/>
          <ac:picMkLst>
            <pc:docMk/>
            <pc:sldMk cId="2423959488" sldId="12953"/>
            <ac:picMk id="16" creationId="{AED39D01-C0A8-47C0-98F5-C38AB9932971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19" creationId="{AD90343B-88B3-41AA-9B53-538FCF73C049}"/>
          </ac:picMkLst>
        </pc:picChg>
        <pc:picChg chg="del">
          <ac:chgData name="이동건" userId="4ad090f6-dadd-4301-b5d0-883b88f508af" providerId="ADAL" clId="{A686D5E9-8DF9-4F62-BFB5-DFBD77A947CF}" dt="2022-09-27T05:36:42.523" v="1412" actId="478"/>
          <ac:picMkLst>
            <pc:docMk/>
            <pc:sldMk cId="2423959488" sldId="12953"/>
            <ac:picMk id="20" creationId="{59166C50-18EF-4C59-8EEE-9F557B66CF49}"/>
          </ac:picMkLst>
        </pc:picChg>
        <pc:picChg chg="del">
          <ac:chgData name="이동건" userId="4ad090f6-dadd-4301-b5d0-883b88f508af" providerId="ADAL" clId="{A686D5E9-8DF9-4F62-BFB5-DFBD77A947CF}" dt="2022-09-27T05:36:42.523" v="1412" actId="478"/>
          <ac:picMkLst>
            <pc:docMk/>
            <pc:sldMk cId="2423959488" sldId="12953"/>
            <ac:picMk id="21" creationId="{9540E471-D913-455B-B472-7B8F3CC4ABA1}"/>
          </ac:picMkLst>
        </pc:picChg>
        <pc:picChg chg="del">
          <ac:chgData name="이동건" userId="4ad090f6-dadd-4301-b5d0-883b88f508af" providerId="ADAL" clId="{A686D5E9-8DF9-4F62-BFB5-DFBD77A947CF}" dt="2022-09-27T05:36:42.523" v="1412" actId="478"/>
          <ac:picMkLst>
            <pc:docMk/>
            <pc:sldMk cId="2423959488" sldId="12953"/>
            <ac:picMk id="22" creationId="{C8E660CE-9D46-4C6D-A80C-FF083111C5D7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24" creationId="{BF1E6F2D-812E-4D11-B4A1-7476FF62CEEB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25" creationId="{CA54ADBB-C2DA-473D-858E-5DCA73F7483B}"/>
          </ac:picMkLst>
        </pc:picChg>
        <pc:picChg chg="del">
          <ac:chgData name="이동건" userId="4ad090f6-dadd-4301-b5d0-883b88f508af" providerId="ADAL" clId="{A686D5E9-8DF9-4F62-BFB5-DFBD77A947CF}" dt="2022-09-27T05:36:51.844" v="1414" actId="478"/>
          <ac:picMkLst>
            <pc:docMk/>
            <pc:sldMk cId="2423959488" sldId="12953"/>
            <ac:picMk id="26" creationId="{0AACAE8E-5C46-42F4-8707-FF1B452361CB}"/>
          </ac:picMkLst>
        </pc:picChg>
        <pc:picChg chg="add del">
          <ac:chgData name="이동건" userId="4ad090f6-dadd-4301-b5d0-883b88f508af" providerId="ADAL" clId="{A686D5E9-8DF9-4F62-BFB5-DFBD77A947CF}" dt="2022-09-27T05:36:58.257" v="1417" actId="478"/>
          <ac:picMkLst>
            <pc:docMk/>
            <pc:sldMk cId="2423959488" sldId="12953"/>
            <ac:picMk id="27" creationId="{1E8441D6-3E64-478B-A44F-B3B6BA393DFC}"/>
          </ac:picMkLst>
        </pc:picChg>
        <pc:picChg chg="add del mod">
          <ac:chgData name="이동건" userId="4ad090f6-dadd-4301-b5d0-883b88f508af" providerId="ADAL" clId="{A686D5E9-8DF9-4F62-BFB5-DFBD77A947CF}" dt="2022-10-06T05:45:16.936" v="2348" actId="478"/>
          <ac:picMkLst>
            <pc:docMk/>
            <pc:sldMk cId="2423959488" sldId="12953"/>
            <ac:picMk id="81" creationId="{445F7351-E946-40A8-84C7-5B38400D72A9}"/>
          </ac:picMkLst>
        </pc:picChg>
        <pc:cxnChg chg="add mod">
          <ac:chgData name="이동건" userId="4ad090f6-dadd-4301-b5d0-883b88f508af" providerId="ADAL" clId="{A686D5E9-8DF9-4F62-BFB5-DFBD77A947CF}" dt="2022-10-14T08:12:50.036" v="3281" actId="1076"/>
          <ac:cxnSpMkLst>
            <pc:docMk/>
            <pc:sldMk cId="2423959488" sldId="12953"/>
            <ac:cxnSpMk id="11" creationId="{88C59486-F9FF-4C6D-8843-25C61AD04AF7}"/>
          </ac:cxnSpMkLst>
        </pc:cxnChg>
        <pc:cxnChg chg="add mod">
          <ac:chgData name="이동건" userId="4ad090f6-dadd-4301-b5d0-883b88f508af" providerId="ADAL" clId="{A686D5E9-8DF9-4F62-BFB5-DFBD77A947CF}" dt="2022-10-14T08:07:19.325" v="2992" actId="14100"/>
          <ac:cxnSpMkLst>
            <pc:docMk/>
            <pc:sldMk cId="2423959488" sldId="12953"/>
            <ac:cxnSpMk id="35" creationId="{2AF1E2EA-0936-4B5D-8B77-806AB7DB981D}"/>
          </ac:cxnSpMkLst>
        </pc:cxnChg>
      </pc:sldChg>
      <pc:sldChg chg="addSp modSp add">
        <pc:chgData name="이동건" userId="4ad090f6-dadd-4301-b5d0-883b88f508af" providerId="ADAL" clId="{A686D5E9-8DF9-4F62-BFB5-DFBD77A947CF}" dt="2022-10-14T08:50:33.377" v="3472"/>
        <pc:sldMkLst>
          <pc:docMk/>
          <pc:sldMk cId="514742636" sldId="12954"/>
        </pc:sldMkLst>
        <pc:spChg chg="add mod">
          <ac:chgData name="이동건" userId="4ad090f6-dadd-4301-b5d0-883b88f508af" providerId="ADAL" clId="{A686D5E9-8DF9-4F62-BFB5-DFBD77A947CF}" dt="2022-10-14T08:50:33.377" v="3472"/>
          <ac:spMkLst>
            <pc:docMk/>
            <pc:sldMk cId="514742636" sldId="12954"/>
            <ac:spMk id="6" creationId="{A77B1AF3-DAE7-48A4-B1F5-C59A7FD3DD88}"/>
          </ac:spMkLst>
        </pc:spChg>
        <pc:picChg chg="add mod">
          <ac:chgData name="이동건" userId="4ad090f6-dadd-4301-b5d0-883b88f508af" providerId="ADAL" clId="{A686D5E9-8DF9-4F62-BFB5-DFBD77A947CF}" dt="2022-10-06T05:47:48.052" v="2387" actId="1076"/>
          <ac:picMkLst>
            <pc:docMk/>
            <pc:sldMk cId="514742636" sldId="12954"/>
            <ac:picMk id="2" creationId="{7F7E8C36-58FA-4F6B-838F-F0CFCFA27228}"/>
          </ac:picMkLst>
        </pc:picChg>
        <pc:cxnChg chg="add mod">
          <ac:chgData name="이동건" userId="4ad090f6-dadd-4301-b5d0-883b88f508af" providerId="ADAL" clId="{A686D5E9-8DF9-4F62-BFB5-DFBD77A947CF}" dt="2022-10-06T05:48:01.184" v="2392" actId="14100"/>
          <ac:cxnSpMkLst>
            <pc:docMk/>
            <pc:sldMk cId="514742636" sldId="12954"/>
            <ac:cxnSpMk id="4" creationId="{AE68A3B6-117D-43CB-A297-86D4138A0E42}"/>
          </ac:cxnSpMkLst>
        </pc:cxnChg>
      </pc:sldChg>
    </pc:docChg>
  </pc:docChgLst>
  <pc:docChgLst>
    <pc:chgData name="Kyle Kim(김성기)" userId="178cabe6-85bf-4125-9fd2-9d562f031735" providerId="ADAL" clId="{DA9C7E62-9376-4864-AB50-696265DE9AB0}"/>
    <pc:docChg chg="custSel modSld">
      <pc:chgData name="Kyle Kim(김성기)" userId="178cabe6-85bf-4125-9fd2-9d562f031735" providerId="ADAL" clId="{DA9C7E62-9376-4864-AB50-696265DE9AB0}" dt="2022-08-12T06:10:04.611" v="383"/>
      <pc:docMkLst>
        <pc:docMk/>
      </pc:docMkLst>
      <pc:sldChg chg="delSp modSp">
        <pc:chgData name="Kyle Kim(김성기)" userId="178cabe6-85bf-4125-9fd2-9d562f031735" providerId="ADAL" clId="{DA9C7E62-9376-4864-AB50-696265DE9AB0}" dt="2022-08-12T06:10:04.611" v="383"/>
        <pc:sldMkLst>
          <pc:docMk/>
          <pc:sldMk cId="2764941114" sldId="12952"/>
        </pc:sldMkLst>
        <pc:spChg chg="mod">
          <ac:chgData name="Kyle Kim(김성기)" userId="178cabe6-85bf-4125-9fd2-9d562f031735" providerId="ADAL" clId="{DA9C7E62-9376-4864-AB50-696265DE9AB0}" dt="2022-08-12T06:09:13.882" v="353"/>
          <ac:spMkLst>
            <pc:docMk/>
            <pc:sldMk cId="2764941114" sldId="12952"/>
            <ac:spMk id="8" creationId="{196C5C9A-F547-4D1E-9D1B-AD84D6080063}"/>
          </ac:spMkLst>
        </pc:spChg>
        <pc:spChg chg="mod">
          <ac:chgData name="Kyle Kim(김성기)" userId="178cabe6-85bf-4125-9fd2-9d562f031735" providerId="ADAL" clId="{DA9C7E62-9376-4864-AB50-696265DE9AB0}" dt="2022-08-11T10:12:25.462" v="350" actId="1036"/>
          <ac:spMkLst>
            <pc:docMk/>
            <pc:sldMk cId="2764941114" sldId="12952"/>
            <ac:spMk id="10" creationId="{7571981F-14A2-4C44-9EBF-9B4799EA990A}"/>
          </ac:spMkLst>
        </pc:spChg>
        <pc:spChg chg="mod">
          <ac:chgData name="Kyle Kim(김성기)" userId="178cabe6-85bf-4125-9fd2-9d562f031735" providerId="ADAL" clId="{DA9C7E62-9376-4864-AB50-696265DE9AB0}" dt="2022-08-11T10:12:25.462" v="350" actId="1036"/>
          <ac:spMkLst>
            <pc:docMk/>
            <pc:sldMk cId="2764941114" sldId="12952"/>
            <ac:spMk id="12" creationId="{8BA27226-AEC8-4A33-9ED4-5DABC69955D1}"/>
          </ac:spMkLst>
        </pc:spChg>
        <pc:spChg chg="mod">
          <ac:chgData name="Kyle Kim(김성기)" userId="178cabe6-85bf-4125-9fd2-9d562f031735" providerId="ADAL" clId="{DA9C7E62-9376-4864-AB50-696265DE9AB0}" dt="2022-08-12T06:09:13.882" v="353"/>
          <ac:spMkLst>
            <pc:docMk/>
            <pc:sldMk cId="2764941114" sldId="12952"/>
            <ac:spMk id="13" creationId="{B7A8A86B-B0E1-46D9-B174-834212BD0237}"/>
          </ac:spMkLst>
        </pc:spChg>
        <pc:spChg chg="del">
          <ac:chgData name="Kyle Kim(김성기)" userId="178cabe6-85bf-4125-9fd2-9d562f031735" providerId="ADAL" clId="{DA9C7E62-9376-4864-AB50-696265DE9AB0}" dt="2022-08-11T10:12:27.987" v="351" actId="478"/>
          <ac:spMkLst>
            <pc:docMk/>
            <pc:sldMk cId="2764941114" sldId="12952"/>
            <ac:spMk id="16" creationId="{8939D0AD-DDB8-4753-AC30-B26AFEA84987}"/>
          </ac:spMkLst>
        </pc:spChg>
        <pc:spChg chg="mod">
          <ac:chgData name="Kyle Kim(김성기)" userId="178cabe6-85bf-4125-9fd2-9d562f031735" providerId="ADAL" clId="{DA9C7E62-9376-4864-AB50-696265DE9AB0}" dt="2022-08-12T06:10:04.611" v="383"/>
          <ac:spMkLst>
            <pc:docMk/>
            <pc:sldMk cId="2764941114" sldId="12952"/>
            <ac:spMk id="23" creationId="{61593DC1-40BE-4485-8920-2242FFB308E1}"/>
          </ac:spMkLst>
        </pc:spChg>
        <pc:graphicFrameChg chg="mod">
          <ac:chgData name="Kyle Kim(김성기)" userId="178cabe6-85bf-4125-9fd2-9d562f031735" providerId="ADAL" clId="{DA9C7E62-9376-4864-AB50-696265DE9AB0}" dt="2022-08-11T10:12:25.462" v="350" actId="1036"/>
          <ac:graphicFrameMkLst>
            <pc:docMk/>
            <pc:sldMk cId="2764941114" sldId="12952"/>
            <ac:graphicFrameMk id="18" creationId="{D91A7FDF-29D6-4950-82F6-949F49B1FF1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6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9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글머리 기호 양식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  <a:r>
              <a:rPr lang="en-US" altLang="ko-KR" dirty="0"/>
              <a:t>2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 dirty="0"/>
              <a:t>네모 네모 양식</a:t>
            </a:r>
            <a:r>
              <a:rPr lang="en-US" altLang="ko-KR" dirty="0"/>
              <a:t>3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 dirty="0"/>
              <a:t>동글 동글 양식</a:t>
            </a:r>
          </a:p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 dirty="0"/>
              <a:t>동글 동글 양식</a:t>
            </a:r>
            <a:r>
              <a:rPr lang="en-US" altLang="ko-KR" dirty="0"/>
              <a:t>2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 dirty="0"/>
              <a:t>손가락 양식</a:t>
            </a:r>
          </a:p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dirty="0" err="1">
                <a:solidFill>
                  <a:schemeClr val="tx1"/>
                </a:solidFill>
              </a:rPr>
              <a:t>잘라내기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붙여넣기를</a:t>
            </a:r>
            <a:r>
              <a:rPr lang="ko-KR" altLang="en-US" sz="1200" dirty="0">
                <a:solidFill>
                  <a:schemeClr val="tx1"/>
                </a:solidFill>
              </a:rPr>
              <a:t> 한번 시도 하신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붙여진</a:t>
            </a:r>
            <a:r>
              <a:rPr lang="ko-KR" altLang="en-US" sz="1200" dirty="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보기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슬라이드 마스터 </a:t>
            </a:r>
            <a:r>
              <a:rPr lang="en-US" altLang="ko-KR" sz="1200" dirty="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단축키 </a:t>
            </a:r>
            <a:r>
              <a:rPr lang="en-US" altLang="ko-KR" sz="1200" dirty="0" err="1">
                <a:solidFill>
                  <a:schemeClr val="tx1"/>
                </a:solidFill>
              </a:rPr>
              <a:t>Alt,W,M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차례대로 따로 누름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 dirty="0"/>
              <a:t>보고자 </a:t>
            </a:r>
            <a:r>
              <a:rPr lang="en-US" altLang="ko-KR" sz="1200" dirty="0"/>
              <a:t>: </a:t>
            </a:r>
            <a:r>
              <a:rPr lang="ko-KR" altLang="en-US" sz="1200" dirty="0"/>
              <a:t>생산기술담당 투</a:t>
            </a:r>
            <a:r>
              <a:rPr lang="en-US" altLang="ko-KR" sz="1200" dirty="0"/>
              <a:t>XXXX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r>
              <a:rPr lang="en-US" altLang="ko-KR" sz="1200" dirty="0"/>
              <a:t>                </a:t>
            </a:r>
            <a:r>
              <a:rPr lang="ko-KR" altLang="en-US" sz="1200" dirty="0"/>
              <a:t>김</a:t>
            </a:r>
            <a:r>
              <a:rPr lang="en-US" altLang="ko-KR" sz="1200" dirty="0"/>
              <a:t>XX </a:t>
            </a:r>
            <a:r>
              <a:rPr lang="ko-KR" altLang="en-US" sz="1200" dirty="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 dirty="0"/>
              <a:t>0.</a:t>
            </a:r>
            <a:r>
              <a:rPr lang="en-US" altLang="ko-KR" sz="1400" b="1" baseline="0" dirty="0"/>
              <a:t> </a:t>
            </a:r>
            <a:r>
              <a:rPr lang="ko-KR" altLang="en-US" sz="1400" b="1" baseline="0" dirty="0"/>
              <a:t>보고에 앞서</a:t>
            </a:r>
            <a:endParaRPr lang="en-US" altLang="ko-KR" sz="1400" b="1" baseline="0" dirty="0"/>
          </a:p>
          <a:p>
            <a:r>
              <a:rPr lang="en-US" altLang="ko-KR" sz="1400" b="1" baseline="0" dirty="0"/>
              <a:t>1. </a:t>
            </a:r>
            <a:r>
              <a:rPr lang="ko-KR" altLang="en-US" sz="1400" b="1" baseline="0" dirty="0"/>
              <a:t>현황</a:t>
            </a:r>
            <a:endParaRPr lang="en-US" altLang="ko-KR" sz="1400" b="1" baseline="0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dirty="0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보기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슬라이드 마스터 </a:t>
            </a:r>
            <a:r>
              <a:rPr lang="en-US" altLang="ko-KR" sz="1200" dirty="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단축키 </a:t>
            </a:r>
            <a:r>
              <a:rPr lang="en-US" altLang="ko-KR" sz="1200" dirty="0" err="1">
                <a:solidFill>
                  <a:schemeClr val="tx1"/>
                </a:solidFill>
              </a:rPr>
              <a:t>Alt,W,M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차례대로 따로 누름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X</a:t>
            </a:r>
            <a:r>
              <a:rPr lang="ko-KR" altLang="en-US" dirty="0"/>
              <a:t>월 </a:t>
            </a:r>
            <a:r>
              <a:rPr lang="en-US" altLang="ko-KR" dirty="0"/>
              <a:t>X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), 1X:X0 ~ 1X:X0  </a:t>
            </a:r>
            <a:r>
              <a:rPr lang="ko-KR" altLang="en-US" dirty="0"/>
              <a:t>날짜와 시간</a:t>
            </a:r>
            <a:endParaRPr lang="en-US" altLang="ko-KR" dirty="0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dirty="0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 dirty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 dirty="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서울 </a:t>
            </a:r>
            <a:r>
              <a:rPr lang="en-US" altLang="ko-KR" dirty="0"/>
              <a:t>/ </a:t>
            </a:r>
            <a:r>
              <a:rPr lang="ko-KR" altLang="en-US" dirty="0"/>
              <a:t>평택 </a:t>
            </a:r>
            <a:r>
              <a:rPr lang="en-US" altLang="ko-KR" dirty="0"/>
              <a:t>/</a:t>
            </a:r>
            <a:r>
              <a:rPr lang="ko-KR" altLang="en-US" dirty="0"/>
              <a:t>구미</a:t>
            </a:r>
            <a:r>
              <a:rPr lang="en-US" altLang="ko-KR" dirty="0"/>
              <a:t>2 TP ※ Meeting Room XX</a:t>
            </a:r>
            <a:r>
              <a:rPr lang="ko-KR" altLang="en-US" dirty="0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본사</a:t>
            </a:r>
            <a:r>
              <a:rPr lang="en-US" altLang="ko-KR" dirty="0"/>
              <a:t>] CEO, CFO, </a:t>
            </a:r>
            <a:r>
              <a:rPr lang="ko-KR" altLang="en-US" dirty="0"/>
              <a:t>경영기획담당</a:t>
            </a:r>
            <a:r>
              <a:rPr lang="en-US" altLang="ko-KR" dirty="0"/>
              <a:t>, </a:t>
            </a:r>
            <a:r>
              <a:rPr lang="ko-KR" altLang="en-US" dirty="0"/>
              <a:t>재경담당</a:t>
            </a:r>
            <a:r>
              <a:rPr lang="en-US" altLang="ko-KR" dirty="0"/>
              <a:t>, </a:t>
            </a:r>
            <a:r>
              <a:rPr lang="ko-KR" altLang="en-US" dirty="0"/>
              <a:t>경영관리팀장</a:t>
            </a:r>
            <a:r>
              <a:rPr lang="en-US" altLang="ko-KR" dirty="0"/>
              <a:t>, </a:t>
            </a:r>
            <a:r>
              <a:rPr lang="ko-KR" altLang="en-US" dirty="0"/>
              <a:t>투자기획팀장</a:t>
            </a:r>
            <a:endParaRPr lang="en-US" altLang="ko-KR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사업부</a:t>
            </a:r>
            <a:r>
              <a:rPr lang="en-US" altLang="ko-KR" dirty="0"/>
              <a:t>] </a:t>
            </a:r>
            <a:r>
              <a:rPr lang="ko-KR" altLang="en-US" dirty="0"/>
              <a:t>기판소재사업부장</a:t>
            </a:r>
            <a:r>
              <a:rPr lang="en-US" altLang="ko-KR" dirty="0"/>
              <a:t>, PS</a:t>
            </a:r>
            <a:r>
              <a:rPr lang="ko-KR" altLang="en-US" dirty="0"/>
              <a:t>사업담당</a:t>
            </a:r>
            <a:r>
              <a:rPr lang="en-US" altLang="ko-KR" dirty="0"/>
              <a:t>, PS</a:t>
            </a:r>
            <a:r>
              <a:rPr lang="ko-KR" altLang="en-US" dirty="0"/>
              <a:t>개발팀장</a:t>
            </a:r>
            <a:r>
              <a:rPr lang="en-US" altLang="ko-KR" dirty="0"/>
              <a:t>, PS</a:t>
            </a:r>
            <a:r>
              <a:rPr lang="ko-KR" altLang="en-US" dirty="0"/>
              <a:t>생산기술팀장</a:t>
            </a:r>
            <a:r>
              <a:rPr lang="en-US" altLang="ko-KR" dirty="0"/>
              <a:t>, PS</a:t>
            </a:r>
            <a:r>
              <a:rPr lang="ko-KR" altLang="en-US" dirty="0"/>
              <a:t>생산팀장</a:t>
            </a:r>
            <a:r>
              <a:rPr lang="en-US" altLang="ko-KR" dirty="0"/>
              <a:t>, PS </a:t>
            </a:r>
            <a:r>
              <a:rPr lang="ko-KR" altLang="en-US" dirty="0"/>
              <a:t>마케팅 </a:t>
            </a:r>
            <a:r>
              <a:rPr lang="en-US" altLang="ko-KR" dirty="0"/>
              <a:t>2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기획관리팀장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 dirty="0"/>
              <a:t>보고 목적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 dirty="0"/>
              <a:t>내용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 err="1"/>
              <a:t>OOOOOO</a:t>
            </a:r>
            <a:r>
              <a:rPr lang="en-US" altLang="ko-KR" dirty="0"/>
              <a:t> </a:t>
            </a:r>
            <a:r>
              <a:rPr lang="ko-KR" altLang="en-US" dirty="0"/>
              <a:t>보고 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 dirty="0"/>
              <a:t>Main </a:t>
            </a:r>
            <a:r>
              <a:rPr lang="ko-KR" altLang="en-US" dirty="0"/>
              <a:t>내용</a:t>
            </a:r>
            <a:r>
              <a:rPr lang="en-US" altLang="ko-KR" dirty="0"/>
              <a:t>1</a:t>
            </a:r>
            <a:r>
              <a:rPr lang="ko-KR" altLang="en-US" dirty="0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상세 내용 간략히 </a:t>
            </a:r>
            <a:r>
              <a:rPr lang="en-US" altLang="ko-KR" dirty="0"/>
              <a:t>2</a:t>
            </a:r>
            <a:r>
              <a:rPr lang="ko-KR" altLang="en-US" dirty="0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 dirty="0"/>
              <a:t>Main </a:t>
            </a:r>
            <a:r>
              <a:rPr lang="ko-KR" altLang="en-US" dirty="0"/>
              <a:t>내용</a:t>
            </a:r>
            <a:r>
              <a:rPr lang="en-US" altLang="ko-KR" dirty="0"/>
              <a:t>2</a:t>
            </a:r>
            <a:r>
              <a:rPr lang="ko-KR" altLang="en-US" dirty="0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상세 내용 간략히 </a:t>
            </a:r>
            <a:r>
              <a:rPr lang="en-US" altLang="ko-KR" dirty="0"/>
              <a:t>2</a:t>
            </a:r>
            <a:r>
              <a:rPr lang="ko-KR" altLang="en-US" dirty="0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이를 바탕으로 </a:t>
            </a:r>
            <a:r>
              <a:rPr lang="en-US" altLang="ko-KR" dirty="0"/>
              <a:t>(</a:t>
            </a:r>
            <a:r>
              <a:rPr lang="ko-KR" altLang="en-US" dirty="0"/>
              <a:t>보고서 제목</a:t>
            </a:r>
            <a:r>
              <a:rPr lang="en-US" altLang="ko-KR" dirty="0"/>
              <a:t>_</a:t>
            </a:r>
            <a:r>
              <a:rPr lang="ko-KR" altLang="en-US" dirty="0"/>
              <a:t>밑줄</a:t>
            </a:r>
            <a:r>
              <a:rPr lang="en-US" altLang="ko-KR" dirty="0"/>
              <a:t>,</a:t>
            </a:r>
            <a:r>
              <a:rPr lang="ko-KR" altLang="en-US" dirty="0"/>
              <a:t>기울임</a:t>
            </a:r>
            <a:r>
              <a:rPr lang="en-US" altLang="ko-KR" dirty="0"/>
              <a:t>,</a:t>
            </a:r>
            <a:r>
              <a:rPr lang="ko-KR" altLang="en-US" dirty="0"/>
              <a:t>진하게</a:t>
            </a:r>
            <a:r>
              <a:rPr lang="en-US" altLang="ko-KR" dirty="0"/>
              <a:t>)</a:t>
            </a:r>
            <a:r>
              <a:rPr lang="ko-KR" altLang="en-US" dirty="0"/>
              <a:t>을 보고 드리겠습니다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 </a:t>
            </a:r>
            <a:r>
              <a:rPr lang="ko-KR" altLang="en-US" dirty="0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항목에 대한 자세한 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 </a:t>
            </a:r>
            <a:r>
              <a:rPr lang="ko-KR" altLang="en-US" dirty="0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2 </a:t>
            </a:r>
            <a:r>
              <a:rPr lang="ko-KR" altLang="en-US" dirty="0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3 </a:t>
            </a:r>
            <a:r>
              <a:rPr lang="ko-KR" altLang="en-US" dirty="0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 dirty="0"/>
              <a:t>제목 입력 </a:t>
            </a:r>
            <a:r>
              <a:rPr lang="en-US" altLang="ko-KR" dirty="0"/>
              <a:t>/ </a:t>
            </a:r>
            <a:r>
              <a:rPr lang="ko-KR" altLang="en-US" dirty="0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 </a:t>
            </a:r>
            <a:r>
              <a:rPr lang="ko-KR" altLang="en-US" dirty="0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현황 내용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현황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 상세 방향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 dirty="0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 dirty="0"/>
              <a:t>현황</a:t>
            </a:r>
            <a:endParaRPr lang="en-US" altLang="ko-KR" dirty="0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 dirty="0"/>
              <a:t>상세</a:t>
            </a:r>
            <a:endParaRPr lang="en-US" altLang="ko-KR" dirty="0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 dirty="0"/>
              <a:t>여기에 관련 그래프</a:t>
            </a:r>
            <a:r>
              <a:rPr lang="en-US" altLang="ko-KR" dirty="0"/>
              <a:t>/</a:t>
            </a:r>
            <a:r>
              <a:rPr lang="ko-KR" altLang="en-US" dirty="0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바닥글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dirty="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1" r:id="rId1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단독업체 사유서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단독업체 사유서 </a:t>
            </a:r>
            <a:r>
              <a:rPr lang="en-US" altLang="ko-KR" dirty="0"/>
              <a:t>1 / 2</a:t>
            </a:r>
            <a:endParaRPr lang="ko-KR" altLang="en-US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96C5C9A-F547-4D1E-9D1B-AD84D608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944177"/>
            <a:ext cx="919418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선정 업체명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투자 </a:t>
            </a:r>
            <a:r>
              <a:rPr lang="ko-KR" altLang="en-US" sz="1300" b="1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장비명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300" b="1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Kimsoptec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 Universal Lens calibration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투자 내용 및 일정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1. LiDAR Rx lens Calibration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을 위한 설비 투자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2.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일정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22. 10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심의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22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11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 입고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단독업체 선정 사유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사양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모터 해상도 충족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재고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Servo motor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재고 보유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발주 후 바로 제작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타 업체 </a:t>
            </a:r>
            <a:r>
              <a:rPr lang="ko-KR" altLang="en-US" sz="13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미보유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ko-KR" altLang="en-US" sz="13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주문시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8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주 예상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일정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일정 내 납기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D91A7FDF-29D6-4950-82F6-949F49B1F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28333"/>
              </p:ext>
            </p:extLst>
          </p:nvPr>
        </p:nvGraphicFramePr>
        <p:xfrm>
          <a:off x="355906" y="3212976"/>
          <a:ext cx="9194187" cy="296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089">
                  <a:extLst>
                    <a:ext uri="{9D8B030D-6E8A-4147-A177-3AD203B41FA5}">
                      <a16:colId xmlns:a16="http://schemas.microsoft.com/office/drawing/2014/main" val="1092657371"/>
                    </a:ext>
                  </a:extLst>
                </a:gridCol>
                <a:gridCol w="1373892">
                  <a:extLst>
                    <a:ext uri="{9D8B030D-6E8A-4147-A177-3AD203B41FA5}">
                      <a16:colId xmlns:a16="http://schemas.microsoft.com/office/drawing/2014/main" val="3058908786"/>
                    </a:ext>
                  </a:extLst>
                </a:gridCol>
                <a:gridCol w="2986568">
                  <a:extLst>
                    <a:ext uri="{9D8B030D-6E8A-4147-A177-3AD203B41FA5}">
                      <a16:colId xmlns:a16="http://schemas.microsoft.com/office/drawing/2014/main" val="3132450598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884207927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675165612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3252152152"/>
                    </a:ext>
                  </a:extLst>
                </a:gridCol>
              </a:tblGrid>
              <a:tr h="276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Kimsoptec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HVS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PRI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07360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 제어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LED chart on/off, </a:t>
                      </a:r>
                      <a:r>
                        <a:rPr lang="ko-KR" altLang="en-US" sz="1000" dirty="0"/>
                        <a:t>밝기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85747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모든 </a:t>
                      </a:r>
                      <a:r>
                        <a:rPr lang="en-US" altLang="ko-KR" sz="1000" dirty="0"/>
                        <a:t>LED dot </a:t>
                      </a:r>
                      <a:r>
                        <a:rPr lang="ko-KR" altLang="en-US" sz="1000" dirty="0"/>
                        <a:t>의 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7164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 / 5 cm / 7.5 cm / 10 cm </a:t>
                      </a:r>
                      <a:r>
                        <a:rPr lang="ko-KR" altLang="en-US" sz="1000" dirty="0"/>
                        <a:t>간격 </a:t>
                      </a:r>
                      <a:r>
                        <a:rPr lang="en-US" altLang="ko-KR" sz="1000" dirty="0"/>
                        <a:t>LED on/off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62286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모터 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회전 모터의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30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38984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Rail </a:t>
                      </a:r>
                      <a:r>
                        <a:rPr lang="ko-KR" altLang="en-US" sz="1000" dirty="0"/>
                        <a:t>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평행 이동 </a:t>
                      </a:r>
                      <a:r>
                        <a:rPr lang="en-US" altLang="ko-KR" sz="1000" dirty="0"/>
                        <a:t>Rail</a:t>
                      </a:r>
                      <a:r>
                        <a:rPr lang="ko-KR" altLang="en-US" sz="1000" dirty="0"/>
                        <a:t>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51398"/>
                  </a:ext>
                </a:extLst>
              </a:tr>
              <a:tr h="38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내 납기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22</a:t>
                      </a:r>
                      <a:r>
                        <a:rPr lang="ko-KR" altLang="en-US" sz="1000" dirty="0"/>
                        <a:t>일까지 납기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 err="1"/>
                        <a:t>Kimsoptec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발주 후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HVS : </a:t>
                      </a:r>
                      <a:r>
                        <a:rPr lang="ko-KR" altLang="en-US" sz="1000" dirty="0"/>
                        <a:t>발주 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PRI: </a:t>
                      </a:r>
                      <a:r>
                        <a:rPr lang="ko-KR" altLang="en-US" sz="1000" dirty="0"/>
                        <a:t>발주 후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73114"/>
                  </a:ext>
                </a:extLst>
              </a:tr>
              <a:tr h="1784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합계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2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4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HVS</a:t>
            </a:r>
            <a:r>
              <a:rPr lang="ko-KR" altLang="en-US" dirty="0"/>
              <a:t> 납기 불가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단독업체 사유서 </a:t>
            </a:r>
            <a:r>
              <a:rPr lang="en-US" altLang="ko-KR" dirty="0"/>
              <a:t>2 /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CF603-BF65-44A5-9B23-4CFA78B7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836712"/>
            <a:ext cx="4086143" cy="403244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F1E2EA-0936-4B5D-8B77-806AB7DB981D}"/>
              </a:ext>
            </a:extLst>
          </p:cNvPr>
          <p:cNvCxnSpPr>
            <a:cxnSpLocks/>
          </p:cNvCxnSpPr>
          <p:nvPr/>
        </p:nvCxnSpPr>
        <p:spPr>
          <a:xfrm>
            <a:off x="272480" y="3356992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90CE81-F8B8-4A9D-95F6-1DDD9F051760}"/>
              </a:ext>
            </a:extLst>
          </p:cNvPr>
          <p:cNvSpPr txBox="1"/>
          <p:nvPr/>
        </p:nvSpPr>
        <p:spPr>
          <a:xfrm>
            <a:off x="5023247" y="818033"/>
            <a:ext cx="3852017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</a:t>
            </a:r>
            <a:r>
              <a:rPr lang="en-US" altLang="ko-KR" sz="1200" dirty="0"/>
              <a:t>11</a:t>
            </a:r>
            <a:r>
              <a:rPr lang="ko-KR" altLang="en-US" sz="1200" dirty="0"/>
              <a:t>월 초 납기 불가 메일 수령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5</a:t>
            </a:r>
            <a:r>
              <a:rPr lang="ko-KR" altLang="en-US" sz="1200" dirty="0"/>
              <a:t>일 오프라인 사양 논의 미팅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Servo motor </a:t>
            </a:r>
            <a:r>
              <a:rPr lang="ko-KR" altLang="en-US" sz="1200" dirty="0"/>
              <a:t>의 해상도 충족 불가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Servo motor </a:t>
            </a:r>
            <a:r>
              <a:rPr lang="ko-KR" altLang="en-US" sz="1200" dirty="0"/>
              <a:t>주문에 </a:t>
            </a:r>
            <a:r>
              <a:rPr lang="en-US" altLang="ko-KR" sz="1200" dirty="0"/>
              <a:t>8</a:t>
            </a:r>
            <a:r>
              <a:rPr lang="ko-KR" altLang="en-US" sz="1200" dirty="0"/>
              <a:t>주 소요 예상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→ 따라서 초기 요청 사항이었던 </a:t>
            </a:r>
            <a:r>
              <a:rPr lang="en-US" altLang="ko-KR" sz="1200" dirty="0"/>
              <a:t>11</a:t>
            </a:r>
            <a:r>
              <a:rPr lang="ko-KR" altLang="en-US" sz="1200" dirty="0"/>
              <a:t>월 첫 째 주 납기 불가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12</a:t>
            </a:r>
            <a:r>
              <a:rPr lang="ko-KR" altLang="en-US" sz="1200" dirty="0"/>
              <a:t>월 중순에 납기 가능할 것으로 예상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11</a:t>
            </a:r>
            <a:r>
              <a:rPr lang="ko-KR" altLang="en-US" sz="1200" dirty="0"/>
              <a:t>일 </a:t>
            </a:r>
            <a:br>
              <a:rPr lang="en-US" altLang="ko-KR" sz="1200" dirty="0"/>
            </a:br>
            <a:r>
              <a:rPr lang="ko-KR" altLang="en-US" sz="1200" dirty="0"/>
              <a:t>→  발주 후 사양 검증 </a:t>
            </a:r>
            <a:r>
              <a:rPr lang="ko-KR" altLang="en-US" sz="1200" dirty="0" err="1"/>
              <a:t>없을시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주 소요 예상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7D8AC-626A-4EF6-A674-91B31947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855" y="2752996"/>
            <a:ext cx="2311400" cy="366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3780D-6F2A-4ADC-8BA1-B6DD478019A4}"/>
              </a:ext>
            </a:extLst>
          </p:cNvPr>
          <p:cNvSpPr txBox="1"/>
          <p:nvPr/>
        </p:nvSpPr>
        <p:spPr>
          <a:xfrm>
            <a:off x="3512840" y="4581128"/>
            <a:ext cx="69249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22-09-30</a:t>
            </a:r>
            <a:endParaRPr lang="ko-KR" altLang="en-US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D8BAF-8A51-4E0D-A544-97F379DC7737}"/>
              </a:ext>
            </a:extLst>
          </p:cNvPr>
          <p:cNvSpPr txBox="1"/>
          <p:nvPr/>
        </p:nvSpPr>
        <p:spPr>
          <a:xfrm>
            <a:off x="6108700" y="6039967"/>
            <a:ext cx="69249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22-10-11</a:t>
            </a:r>
            <a:endParaRPr lang="ko-KR" altLang="en-US" sz="1200" dirty="0" err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C59486-F9FF-4C6D-8843-25C61AD04AF7}"/>
              </a:ext>
            </a:extLst>
          </p:cNvPr>
          <p:cNvCxnSpPr>
            <a:cxnSpLocks/>
          </p:cNvCxnSpPr>
          <p:nvPr/>
        </p:nvCxnSpPr>
        <p:spPr>
          <a:xfrm>
            <a:off x="4637856" y="4941168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5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PRI</a:t>
            </a:r>
            <a:r>
              <a:rPr lang="ko-KR" altLang="en-US" dirty="0"/>
              <a:t> 납기 불가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단독업체 사유서 </a:t>
            </a:r>
            <a:r>
              <a:rPr lang="en-US" altLang="ko-KR" dirty="0"/>
              <a:t>2 / 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7E8C36-58FA-4F6B-838F-F0CFCFA2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755012"/>
            <a:ext cx="5904656" cy="550579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8A3B6-117D-43CB-A297-86D4138A0E42}"/>
              </a:ext>
            </a:extLst>
          </p:cNvPr>
          <p:cNvCxnSpPr>
            <a:cxnSpLocks/>
          </p:cNvCxnSpPr>
          <p:nvPr/>
        </p:nvCxnSpPr>
        <p:spPr>
          <a:xfrm>
            <a:off x="292750" y="5445224"/>
            <a:ext cx="54523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7B1AF3-DAE7-48A4-B1F5-C59A7FD3DD88}"/>
              </a:ext>
            </a:extLst>
          </p:cNvPr>
          <p:cNvSpPr txBox="1"/>
          <p:nvPr/>
        </p:nvSpPr>
        <p:spPr>
          <a:xfrm>
            <a:off x="6609184" y="1268760"/>
            <a:ext cx="29523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</a:t>
            </a:r>
            <a:r>
              <a:rPr lang="en-US" altLang="ko-KR" sz="1200" dirty="0"/>
              <a:t>11</a:t>
            </a:r>
            <a:r>
              <a:rPr lang="ko-KR" altLang="en-US" sz="1200" dirty="0"/>
              <a:t>월 초 납기 불가 메일 수령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4</a:t>
            </a:r>
            <a:r>
              <a:rPr lang="ko-KR" altLang="en-US" sz="1200" dirty="0"/>
              <a:t>일 </a:t>
            </a:r>
            <a:r>
              <a:rPr lang="en-US" altLang="ko-KR" sz="1200" dirty="0" err="1"/>
              <a:t>webex</a:t>
            </a:r>
            <a:r>
              <a:rPr lang="en-US" altLang="ko-KR" sz="1200" dirty="0"/>
              <a:t> </a:t>
            </a:r>
            <a:r>
              <a:rPr lang="ko-KR" altLang="en-US" sz="1200" dirty="0"/>
              <a:t>사양 논의 미팅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Servo motor </a:t>
            </a:r>
            <a:r>
              <a:rPr lang="ko-KR" altLang="en-US" sz="1200" dirty="0"/>
              <a:t>해상도 충족 가능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Servo motor </a:t>
            </a:r>
            <a:r>
              <a:rPr lang="ko-KR" altLang="en-US" sz="1200" dirty="0"/>
              <a:t>주문에 </a:t>
            </a:r>
            <a:r>
              <a:rPr lang="en-US" altLang="ko-KR" sz="1200" dirty="0"/>
              <a:t>8</a:t>
            </a:r>
            <a:r>
              <a:rPr lang="ko-KR" altLang="en-US" sz="1200" dirty="0"/>
              <a:t>주 소요 예상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→ 발주 후 </a:t>
            </a:r>
            <a:r>
              <a:rPr lang="en-US" altLang="ko-KR" sz="1200" dirty="0"/>
              <a:t>10</a:t>
            </a:r>
            <a:r>
              <a:rPr lang="ko-KR" altLang="en-US" sz="1200" dirty="0"/>
              <a:t>주 소요 예상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7426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52993</TotalTime>
  <Words>440</Words>
  <Application>Microsoft Office PowerPoint</Application>
  <PresentationFormat>A4 용지(210x297mm)</PresentationFormat>
  <Paragraphs>77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LG스마트체2.0 Regular</vt:lpstr>
      <vt:lpstr>LG스마트체2.0 SemiBold</vt:lpstr>
      <vt:lpstr>굴림</vt:lpstr>
      <vt:lpstr>Arial</vt:lpstr>
      <vt:lpstr>Arial Narrow</vt:lpstr>
      <vt:lpstr>LG스마트체 Bold</vt:lpstr>
      <vt:lpstr>LG스마트체 Regular</vt:lpstr>
      <vt:lpstr>LG스마트체 SemiBold</vt:lpstr>
      <vt:lpstr>LG스마트체2.0 Bold</vt:lpstr>
      <vt:lpstr>Wingdings</vt:lpstr>
      <vt:lpstr>맑은 고딕</vt:lpstr>
      <vt:lpstr>blank</vt:lpstr>
      <vt:lpstr>첨부. 단독업체 사유서</vt:lpstr>
      <vt:lpstr>첨부. HVS 납기 불가</vt:lpstr>
      <vt:lpstr>첨부. PRI 납기 불가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/>
  <cp:lastModifiedBy>이동건</cp:lastModifiedBy>
  <cp:revision>342</cp:revision>
  <cp:lastPrinted>2021-09-29T23:55:43Z</cp:lastPrinted>
  <dcterms:created xsi:type="dcterms:W3CDTF">2021-04-13T23:52:51Z</dcterms:created>
  <dcterms:modified xsi:type="dcterms:W3CDTF">2022-10-14T08:52:12Z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2022-09-27T04:57:07Z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