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4"/>
  </p:sldMasterIdLst>
  <p:notesMasterIdLst>
    <p:notesMasterId r:id="rId18"/>
  </p:notesMasterIdLst>
  <p:sldIdLst>
    <p:sldId id="260" r:id="rId5"/>
    <p:sldId id="265" r:id="rId6"/>
    <p:sldId id="292" r:id="rId7"/>
    <p:sldId id="2200" r:id="rId8"/>
    <p:sldId id="12969" r:id="rId9"/>
    <p:sldId id="12962" r:id="rId10"/>
    <p:sldId id="12965" r:id="rId11"/>
    <p:sldId id="12964" r:id="rId12"/>
    <p:sldId id="12972" r:id="rId13"/>
    <p:sldId id="12976" r:id="rId14"/>
    <p:sldId id="12974" r:id="rId15"/>
    <p:sldId id="12975" r:id="rId16"/>
    <p:sldId id="406" r:id="rId17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Page 구성" id="{A9D5349E-811E-4E7E-9A8E-6289A665C806}">
          <p14:sldIdLst>
            <p14:sldId id="260"/>
            <p14:sldId id="265"/>
            <p14:sldId id="292"/>
          </p14:sldIdLst>
        </p14:section>
        <p14:section name="필수첨부" id="{6FB5E5D2-DA49-4A74-87F7-8CC8787C4D09}">
          <p14:sldIdLst>
            <p14:sldId id="2200"/>
            <p14:sldId id="12969"/>
            <p14:sldId id="12962"/>
            <p14:sldId id="12965"/>
            <p14:sldId id="12964"/>
            <p14:sldId id="12972"/>
            <p14:sldId id="12976"/>
            <p14:sldId id="12974"/>
            <p14:sldId id="12975"/>
            <p14:sldId id="4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DDE"/>
    <a:srgbClr val="009900"/>
    <a:srgbClr val="33CC33"/>
    <a:srgbClr val="00FF00"/>
    <a:srgbClr val="006600"/>
    <a:srgbClr val="0066FF"/>
    <a:srgbClr val="0000CC"/>
    <a:srgbClr val="666699"/>
    <a:srgbClr val="3333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F9468E-C586-454D-9A30-3B7605909E4A}" v="5" dt="2022-10-21T00:14:07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000" autoAdjust="0"/>
  </p:normalViewPr>
  <p:slideViewPr>
    <p:cSldViewPr snapToGrid="0">
      <p:cViewPr varScale="1">
        <p:scale>
          <a:sx n="111" d="100"/>
          <a:sy n="111" d="100"/>
        </p:scale>
        <p:origin x="1272" y="114"/>
      </p:cViewPr>
      <p:guideLst>
        <p:guide orient="horz" pos="2183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560" y="924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95F9468E-C586-454D-9A30-3B7605909E4A}"/>
    <pc:docChg chg="addSld delSld modSld modSection">
      <pc:chgData name="이동건" userId="4ad090f6-dadd-4301-b5d0-883b88f508af" providerId="ADAL" clId="{95F9468E-C586-454D-9A30-3B7605909E4A}" dt="2022-10-21T06:18:03.819" v="88" actId="20577"/>
      <pc:docMkLst>
        <pc:docMk/>
      </pc:docMkLst>
      <pc:sldChg chg="modSp">
        <pc:chgData name="이동건" userId="4ad090f6-dadd-4301-b5d0-883b88f508af" providerId="ADAL" clId="{95F9468E-C586-454D-9A30-3B7605909E4A}" dt="2022-10-21T06:18:03.819" v="88" actId="20577"/>
        <pc:sldMkLst>
          <pc:docMk/>
          <pc:sldMk cId="630548362" sldId="265"/>
        </pc:sldMkLst>
        <pc:spChg chg="mod">
          <ac:chgData name="이동건" userId="4ad090f6-dadd-4301-b5d0-883b88f508af" providerId="ADAL" clId="{95F9468E-C586-454D-9A30-3B7605909E4A}" dt="2022-10-21T04:47:47.058" v="72" actId="20577"/>
          <ac:spMkLst>
            <pc:docMk/>
            <pc:sldMk cId="630548362" sldId="265"/>
            <ac:spMk id="60" creationId="{EF66AAF9-147C-491F-8B19-962859512165}"/>
          </ac:spMkLst>
        </pc:spChg>
        <pc:spChg chg="mod">
          <ac:chgData name="이동건" userId="4ad090f6-dadd-4301-b5d0-883b88f508af" providerId="ADAL" clId="{95F9468E-C586-454D-9A30-3B7605909E4A}" dt="2022-10-21T06:18:03.819" v="88" actId="20577"/>
          <ac:spMkLst>
            <pc:docMk/>
            <pc:sldMk cId="630548362" sldId="265"/>
            <ac:spMk id="170" creationId="{5F38E56F-1833-4344-8E3E-5D39CC77DF35}"/>
          </ac:spMkLst>
        </pc:spChg>
        <pc:spChg chg="mod">
          <ac:chgData name="이동건" userId="4ad090f6-dadd-4301-b5d0-883b88f508af" providerId="ADAL" clId="{95F9468E-C586-454D-9A30-3B7605909E4A}" dt="2022-10-21T04:48:13.524" v="82" actId="20577"/>
          <ac:spMkLst>
            <pc:docMk/>
            <pc:sldMk cId="630548362" sldId="265"/>
            <ac:spMk id="171" creationId="{BC2924EE-9DBA-42F8-B2B0-5AC0BA7ECE67}"/>
          </ac:spMkLst>
        </pc:spChg>
        <pc:spChg chg="mod">
          <ac:chgData name="이동건" userId="4ad090f6-dadd-4301-b5d0-883b88f508af" providerId="ADAL" clId="{95F9468E-C586-454D-9A30-3B7605909E4A}" dt="2022-10-21T04:48:07.343" v="76" actId="20577"/>
          <ac:spMkLst>
            <pc:docMk/>
            <pc:sldMk cId="630548362" sldId="265"/>
            <ac:spMk id="177" creationId="{E6AC18E6-6266-43CB-9949-8843EE5877C5}"/>
          </ac:spMkLst>
        </pc:spChg>
        <pc:graphicFrameChg chg="modGraphic">
          <ac:chgData name="이동건" userId="4ad090f6-dadd-4301-b5d0-883b88f508af" providerId="ADAL" clId="{95F9468E-C586-454D-9A30-3B7605909E4A}" dt="2022-10-21T00:14:46.742" v="56" actId="20577"/>
          <ac:graphicFrameMkLst>
            <pc:docMk/>
            <pc:sldMk cId="630548362" sldId="265"/>
            <ac:graphicFrameMk id="58" creationId="{8BD165EB-A6F7-43D6-8EA8-5A0E5FD0D0EC}"/>
          </ac:graphicFrameMkLst>
        </pc:graphicFrameChg>
        <pc:graphicFrameChg chg="modGraphic">
          <ac:chgData name="이동건" userId="4ad090f6-dadd-4301-b5d0-883b88f508af" providerId="ADAL" clId="{95F9468E-C586-454D-9A30-3B7605909E4A}" dt="2022-10-21T00:17:21.640" v="66" actId="20577"/>
          <ac:graphicFrameMkLst>
            <pc:docMk/>
            <pc:sldMk cId="630548362" sldId="265"/>
            <ac:graphicFrameMk id="59" creationId="{9B236934-6B4E-4667-B8C7-3736B7AB07D7}"/>
          </ac:graphicFrameMkLst>
        </pc:graphicFrameChg>
      </pc:sldChg>
      <pc:sldChg chg="modSp del">
        <pc:chgData name="이동건" userId="4ad090f6-dadd-4301-b5d0-883b88f508af" providerId="ADAL" clId="{95F9468E-C586-454D-9A30-3B7605909E4A}" dt="2022-10-21T00:15:25.411" v="57" actId="2696"/>
        <pc:sldMkLst>
          <pc:docMk/>
          <pc:sldMk cId="4054883110" sldId="2209"/>
        </pc:sldMkLst>
        <pc:graphicFrameChg chg="modGraphic">
          <ac:chgData name="이동건" userId="4ad090f6-dadd-4301-b5d0-883b88f508af" providerId="ADAL" clId="{95F9468E-C586-454D-9A30-3B7605909E4A}" dt="2022-10-21T00:13:22.972" v="20" actId="20577"/>
          <ac:graphicFrameMkLst>
            <pc:docMk/>
            <pc:sldMk cId="4054883110" sldId="2209"/>
            <ac:graphicFrameMk id="7" creationId="{E6784DC9-E9D6-479B-8B10-8E5D1D25BDE6}"/>
          </ac:graphicFrameMkLst>
        </pc:graphicFrameChg>
      </pc:sldChg>
      <pc:sldChg chg="addSp modSp add">
        <pc:chgData name="이동건" userId="4ad090f6-dadd-4301-b5d0-883b88f508af" providerId="ADAL" clId="{95F9468E-C586-454D-9A30-3B7605909E4A}" dt="2022-10-21T00:14:07.912" v="48"/>
        <pc:sldMkLst>
          <pc:docMk/>
          <pc:sldMk cId="3864449402" sldId="12976"/>
        </pc:sldMkLst>
        <pc:spChg chg="mod">
          <ac:chgData name="이동건" userId="4ad090f6-dadd-4301-b5d0-883b88f508af" providerId="ADAL" clId="{95F9468E-C586-454D-9A30-3B7605909E4A}" dt="2022-10-21T00:14:01.369" v="47"/>
          <ac:spMkLst>
            <pc:docMk/>
            <pc:sldMk cId="3864449402" sldId="12976"/>
            <ac:spMk id="2" creationId="{2FF9DB78-821F-49C9-BCFC-FA0D1EEA3FE6}"/>
          </ac:spMkLst>
        </pc:spChg>
        <pc:spChg chg="add">
          <ac:chgData name="이동건" userId="4ad090f6-dadd-4301-b5d0-883b88f508af" providerId="ADAL" clId="{95F9468E-C586-454D-9A30-3B7605909E4A}" dt="2022-10-21T00:14:07.912" v="48"/>
          <ac:spMkLst>
            <pc:docMk/>
            <pc:sldMk cId="3864449402" sldId="12976"/>
            <ac:spMk id="5" creationId="{4F5F17F4-5155-4644-9FE5-F06AF4A300A2}"/>
          </ac:spMkLst>
        </pc:spChg>
        <pc:graphicFrameChg chg="add">
          <ac:chgData name="이동건" userId="4ad090f6-dadd-4301-b5d0-883b88f508af" providerId="ADAL" clId="{95F9468E-C586-454D-9A30-3B7605909E4A}" dt="2022-10-21T00:14:07.912" v="48"/>
          <ac:graphicFrameMkLst>
            <pc:docMk/>
            <pc:sldMk cId="3864449402" sldId="12976"/>
            <ac:graphicFrameMk id="6" creationId="{1023CC01-366F-4849-BA52-2FC4DA9A367D}"/>
          </ac:graphicFrameMkLst>
        </pc:graphicFrameChg>
      </pc:sldChg>
    </pc:docChg>
  </pc:docChgLst>
  <pc:docChgLst>
    <pc:chgData name="이동건" userId="4ad090f6-dadd-4301-b5d0-883b88f508af" providerId="ADAL" clId="{69BF85D8-71AE-4600-A49B-4B2BF6228192}"/>
    <pc:docChg chg="undo custSel delSld modSld modSection">
      <pc:chgData name="이동건" userId="4ad090f6-dadd-4301-b5d0-883b88f508af" providerId="ADAL" clId="{69BF85D8-71AE-4600-A49B-4B2BF6228192}" dt="2022-09-07T02:11:54.999" v="2061" actId="20577"/>
      <pc:docMkLst>
        <pc:docMk/>
      </pc:docMkLst>
      <pc:sldChg chg="delSp modSp">
        <pc:chgData name="이동건" userId="4ad090f6-dadd-4301-b5d0-883b88f508af" providerId="ADAL" clId="{69BF85D8-71AE-4600-A49B-4B2BF6228192}" dt="2022-09-07T01:45:46.540" v="157" actId="1076"/>
        <pc:sldMkLst>
          <pc:docMk/>
          <pc:sldMk cId="4055522931" sldId="260"/>
        </pc:sldMkLst>
        <pc:spChg chg="mod">
          <ac:chgData name="이동건" userId="4ad090f6-dadd-4301-b5d0-883b88f508af" providerId="ADAL" clId="{69BF85D8-71AE-4600-A49B-4B2BF6228192}" dt="2022-09-07T01:45:46.540" v="157" actId="1076"/>
          <ac:spMkLst>
            <pc:docMk/>
            <pc:sldMk cId="4055522931" sldId="260"/>
            <ac:spMk id="2" creationId="{4249AE5C-6E87-4BE1-9808-6C1262420B2B}"/>
          </ac:spMkLst>
        </pc:spChg>
        <pc:spChg chg="del">
          <ac:chgData name="이동건" userId="4ad090f6-dadd-4301-b5d0-883b88f508af" providerId="ADAL" clId="{69BF85D8-71AE-4600-A49B-4B2BF6228192}" dt="2022-09-07T01:45:03.779" v="87" actId="478"/>
          <ac:spMkLst>
            <pc:docMk/>
            <pc:sldMk cId="4055522931" sldId="260"/>
            <ac:spMk id="6" creationId="{0CFD3696-763B-4CDF-A87C-FDEF244855E2}"/>
          </ac:spMkLst>
        </pc:spChg>
        <pc:graphicFrameChg chg="mod modGraphic">
          <ac:chgData name="이동건" userId="4ad090f6-dadd-4301-b5d0-883b88f508af" providerId="ADAL" clId="{69BF85D8-71AE-4600-A49B-4B2BF6228192}" dt="2022-09-07T01:37:29.108" v="40" actId="20577"/>
          <ac:graphicFrameMkLst>
            <pc:docMk/>
            <pc:sldMk cId="4055522931" sldId="260"/>
            <ac:graphicFrameMk id="7" creationId="{9F1ACBE0-C995-4344-BB91-50C6B2863C57}"/>
          </ac:graphicFrameMkLst>
        </pc:graphicFrameChg>
      </pc:sldChg>
      <pc:sldChg chg="addSp delSp modSp">
        <pc:chgData name="이동건" userId="4ad090f6-dadd-4301-b5d0-883b88f508af" providerId="ADAL" clId="{69BF85D8-71AE-4600-A49B-4B2BF6228192}" dt="2022-09-07T02:11:54.999" v="2061" actId="20577"/>
        <pc:sldMkLst>
          <pc:docMk/>
          <pc:sldMk cId="630548362" sldId="265"/>
        </pc:sldMkLst>
        <pc:spChg chg="add del">
          <ac:chgData name="이동건" userId="4ad090f6-dadd-4301-b5d0-883b88f508af" providerId="ADAL" clId="{69BF85D8-71AE-4600-A49B-4B2BF6228192}" dt="2022-09-07T01:38:35.042" v="55" actId="478"/>
          <ac:spMkLst>
            <pc:docMk/>
            <pc:sldMk cId="630548362" sldId="265"/>
            <ac:spMk id="2" creationId="{20F538CE-004E-4C9F-B47E-6ACAA2C563D3}"/>
          </ac:spMkLst>
        </pc:spChg>
        <pc:spChg chg="add del">
          <ac:chgData name="이동건" userId="4ad090f6-dadd-4301-b5d0-883b88f508af" providerId="ADAL" clId="{69BF85D8-71AE-4600-A49B-4B2BF6228192}" dt="2022-09-07T01:38:40.619" v="57" actId="478"/>
          <ac:spMkLst>
            <pc:docMk/>
            <pc:sldMk cId="630548362" sldId="265"/>
            <ac:spMk id="43" creationId="{AB992A99-52F1-4578-8E00-672192327EB4}"/>
          </ac:spMkLst>
        </pc:spChg>
        <pc:spChg chg="add del">
          <ac:chgData name="이동건" userId="4ad090f6-dadd-4301-b5d0-883b88f508af" providerId="ADAL" clId="{69BF85D8-71AE-4600-A49B-4B2BF6228192}" dt="2022-09-07T01:38:08.172" v="45" actId="478"/>
          <ac:spMkLst>
            <pc:docMk/>
            <pc:sldMk cId="630548362" sldId="265"/>
            <ac:spMk id="46" creationId="{4AEBFCB7-B39B-4240-A571-BEFAF5E4C040}"/>
          </ac:spMkLst>
        </pc:spChg>
        <pc:spChg chg="add del">
          <ac:chgData name="이동건" userId="4ad090f6-dadd-4301-b5d0-883b88f508af" providerId="ADAL" clId="{69BF85D8-71AE-4600-A49B-4B2BF6228192}" dt="2022-09-07T02:07:18.989" v="1573" actId="478"/>
          <ac:spMkLst>
            <pc:docMk/>
            <pc:sldMk cId="630548362" sldId="265"/>
            <ac:spMk id="47" creationId="{AB52DE47-4430-47D5-9D90-7CC46E6FF90C}"/>
          </ac:spMkLst>
        </pc:spChg>
        <pc:spChg chg="add del">
          <ac:chgData name="이동건" userId="4ad090f6-dadd-4301-b5d0-883b88f508af" providerId="ADAL" clId="{69BF85D8-71AE-4600-A49B-4B2BF6228192}" dt="2022-09-07T01:38:24.459" v="49" actId="478"/>
          <ac:spMkLst>
            <pc:docMk/>
            <pc:sldMk cId="630548362" sldId="265"/>
            <ac:spMk id="49" creationId="{A95BE587-512E-46E7-B012-9EAC767D070A}"/>
          </ac:spMkLst>
        </pc:spChg>
        <pc:spChg chg="add del mod">
          <ac:chgData name="이동건" userId="4ad090f6-dadd-4301-b5d0-883b88f508af" providerId="ADAL" clId="{69BF85D8-71AE-4600-A49B-4B2BF6228192}" dt="2022-09-07T01:38:32.526" v="54" actId="478"/>
          <ac:spMkLst>
            <pc:docMk/>
            <pc:sldMk cId="630548362" sldId="265"/>
            <ac:spMk id="51" creationId="{ABF89992-2405-4E12-B1AE-4A9A4049834E}"/>
          </ac:spMkLst>
        </pc:spChg>
        <pc:spChg chg="add del">
          <ac:chgData name="이동건" userId="4ad090f6-dadd-4301-b5d0-883b88f508af" providerId="ADAL" clId="{69BF85D8-71AE-4600-A49B-4B2BF6228192}" dt="2022-09-07T01:38:41.630" v="58" actId="478"/>
          <ac:spMkLst>
            <pc:docMk/>
            <pc:sldMk cId="630548362" sldId="265"/>
            <ac:spMk id="52" creationId="{86077AEB-98C8-40CC-941A-2325C583A240}"/>
          </ac:spMkLst>
        </pc:spChg>
        <pc:spChg chg="add del mod">
          <ac:chgData name="이동건" userId="4ad090f6-dadd-4301-b5d0-883b88f508af" providerId="ADAL" clId="{69BF85D8-71AE-4600-A49B-4B2BF6228192}" dt="2022-09-07T01:55:43.389" v="685" actId="478"/>
          <ac:spMkLst>
            <pc:docMk/>
            <pc:sldMk cId="630548362" sldId="265"/>
            <ac:spMk id="57" creationId="{0CDE1AD1-3BF7-4CBD-B409-D98FC2CB6AE0}"/>
          </ac:spMkLst>
        </pc:spChg>
        <pc:spChg chg="add del">
          <ac:chgData name="이동건" userId="4ad090f6-dadd-4301-b5d0-883b88f508af" providerId="ADAL" clId="{69BF85D8-71AE-4600-A49B-4B2BF6228192}" dt="2022-09-07T01:38:08.172" v="45" actId="478"/>
          <ac:spMkLst>
            <pc:docMk/>
            <pc:sldMk cId="630548362" sldId="265"/>
            <ac:spMk id="162" creationId="{4B5D4257-A313-4C28-B572-9CC68CC9BD8D}"/>
          </ac:spMkLst>
        </pc:spChg>
        <pc:spChg chg="mod">
          <ac:chgData name="이동건" userId="4ad090f6-dadd-4301-b5d0-883b88f508af" providerId="ADAL" clId="{69BF85D8-71AE-4600-A49B-4B2BF6228192}" dt="2022-09-07T01:53:35.621" v="510" actId="20577"/>
          <ac:spMkLst>
            <pc:docMk/>
            <pc:sldMk cId="630548362" sldId="265"/>
            <ac:spMk id="183" creationId="{6F84F221-5D09-4974-A9F4-9690C6812C1A}"/>
          </ac:spMkLst>
        </pc:spChg>
        <pc:spChg chg="add del">
          <ac:chgData name="이동건" userId="4ad090f6-dadd-4301-b5d0-883b88f508af" providerId="ADAL" clId="{69BF85D8-71AE-4600-A49B-4B2BF6228192}" dt="2022-09-07T01:38:08.172" v="45" actId="478"/>
          <ac:spMkLst>
            <pc:docMk/>
            <pc:sldMk cId="630548362" sldId="265"/>
            <ac:spMk id="188" creationId="{7393CC53-AA2D-4A02-8FE1-71FDBB9C9A7C}"/>
          </ac:spMkLst>
        </pc:spChg>
        <pc:grpChg chg="add del">
          <ac:chgData name="이동건" userId="4ad090f6-dadd-4301-b5d0-883b88f508af" providerId="ADAL" clId="{69BF85D8-71AE-4600-A49B-4B2BF6228192}" dt="2022-09-07T01:38:08.172" v="45" actId="478"/>
          <ac:grpSpMkLst>
            <pc:docMk/>
            <pc:sldMk cId="630548362" sldId="265"/>
            <ac:grpSpMk id="13" creationId="{40A0B9E9-9036-4A46-BD7C-6DF7E1E2B668}"/>
          </ac:grpSpMkLst>
        </pc:grpChg>
        <pc:grpChg chg="add del">
          <ac:chgData name="이동건" userId="4ad090f6-dadd-4301-b5d0-883b88f508af" providerId="ADAL" clId="{69BF85D8-71AE-4600-A49B-4B2BF6228192}" dt="2022-09-07T01:38:08.172" v="45" actId="478"/>
          <ac:grpSpMkLst>
            <pc:docMk/>
            <pc:sldMk cId="630548362" sldId="265"/>
            <ac:grpSpMk id="14" creationId="{8DDFE254-CE0F-4515-BB45-2FE69E98E128}"/>
          </ac:grpSpMkLst>
        </pc:grpChg>
        <pc:grpChg chg="add del">
          <ac:chgData name="이동건" userId="4ad090f6-dadd-4301-b5d0-883b88f508af" providerId="ADAL" clId="{69BF85D8-71AE-4600-A49B-4B2BF6228192}" dt="2022-09-07T01:38:08.172" v="45" actId="478"/>
          <ac:grpSpMkLst>
            <pc:docMk/>
            <pc:sldMk cId="630548362" sldId="265"/>
            <ac:grpSpMk id="15" creationId="{E8AB0AA4-B741-4383-8FC4-B7570E8123F4}"/>
          </ac:grpSpMkLst>
        </pc:grpChg>
        <pc:grpChg chg="add del">
          <ac:chgData name="이동건" userId="4ad090f6-dadd-4301-b5d0-883b88f508af" providerId="ADAL" clId="{69BF85D8-71AE-4600-A49B-4B2BF6228192}" dt="2022-09-07T01:38:08.172" v="45" actId="478"/>
          <ac:grpSpMkLst>
            <pc:docMk/>
            <pc:sldMk cId="630548362" sldId="265"/>
            <ac:grpSpMk id="18" creationId="{FF070F24-F3AC-40D7-9B14-577A7D878ACF}"/>
          </ac:grpSpMkLst>
        </pc:grpChg>
        <pc:grpChg chg="add del">
          <ac:chgData name="이동건" userId="4ad090f6-dadd-4301-b5d0-883b88f508af" providerId="ADAL" clId="{69BF85D8-71AE-4600-A49B-4B2BF6228192}" dt="2022-09-07T01:38:08.172" v="45" actId="478"/>
          <ac:grpSpMkLst>
            <pc:docMk/>
            <pc:sldMk cId="630548362" sldId="265"/>
            <ac:grpSpMk id="44" creationId="{C5E6D08E-BF57-41E4-9A99-3ED8C47CE940}"/>
          </ac:grpSpMkLst>
        </pc:grpChg>
        <pc:grpChg chg="add del">
          <ac:chgData name="이동건" userId="4ad090f6-dadd-4301-b5d0-883b88f508af" providerId="ADAL" clId="{69BF85D8-71AE-4600-A49B-4B2BF6228192}" dt="2022-09-07T01:38:08.172" v="45" actId="478"/>
          <ac:grpSpMkLst>
            <pc:docMk/>
            <pc:sldMk cId="630548362" sldId="265"/>
            <ac:grpSpMk id="45" creationId="{7F309B63-599D-4FDE-9A05-F7E7853B8036}"/>
          </ac:grpSpMkLst>
        </pc:grpChg>
        <pc:graphicFrameChg chg="add del mod modGraphic">
          <ac:chgData name="이동건" userId="4ad090f6-dadd-4301-b5d0-883b88f508af" providerId="ADAL" clId="{69BF85D8-71AE-4600-A49B-4B2BF6228192}" dt="2022-09-07T02:11:54.999" v="2061" actId="20577"/>
          <ac:graphicFrameMkLst>
            <pc:docMk/>
            <pc:sldMk cId="630548362" sldId="265"/>
            <ac:graphicFrameMk id="6" creationId="{0108DADB-CF9C-42CE-BB66-78CE5317F111}"/>
          </ac:graphicFrameMkLst>
        </pc:graphicFrameChg>
        <pc:graphicFrameChg chg="add del mod modGraphic">
          <ac:chgData name="이동건" userId="4ad090f6-dadd-4301-b5d0-883b88f508af" providerId="ADAL" clId="{69BF85D8-71AE-4600-A49B-4B2BF6228192}" dt="2022-09-07T02:07:57.930" v="1617" actId="14100"/>
          <ac:graphicFrameMkLst>
            <pc:docMk/>
            <pc:sldMk cId="630548362" sldId="265"/>
            <ac:graphicFrameMk id="7" creationId="{CDF6A770-D6C2-421D-A16D-6BF1AAA6A173}"/>
          </ac:graphicFrameMkLst>
        </pc:graphicFrameChg>
        <pc:graphicFrameChg chg="add del mod modGraphic">
          <ac:chgData name="이동건" userId="4ad090f6-dadd-4301-b5d0-883b88f508af" providerId="ADAL" clId="{69BF85D8-71AE-4600-A49B-4B2BF6228192}" dt="2022-09-07T01:59:30.604" v="987" actId="20577"/>
          <ac:graphicFrameMkLst>
            <pc:docMk/>
            <pc:sldMk cId="630548362" sldId="265"/>
            <ac:graphicFrameMk id="58" creationId="{8BD165EB-A6F7-43D6-8EA8-5A0E5FD0D0EC}"/>
          </ac:graphicFrameMkLst>
        </pc:graphicFrameChg>
        <pc:graphicFrameChg chg="add del mod modGraphic">
          <ac:chgData name="이동건" userId="4ad090f6-dadd-4301-b5d0-883b88f508af" providerId="ADAL" clId="{69BF85D8-71AE-4600-A49B-4B2BF6228192}" dt="2022-09-07T02:00:27.184" v="1073" actId="1076"/>
          <ac:graphicFrameMkLst>
            <pc:docMk/>
            <pc:sldMk cId="630548362" sldId="265"/>
            <ac:graphicFrameMk id="59" creationId="{9B236934-6B4E-4667-B8C7-3736B7AB07D7}"/>
          </ac:graphicFrameMkLst>
        </pc:graphicFrameChg>
        <pc:graphicFrameChg chg="mod modGraphic">
          <ac:chgData name="이동건" userId="4ad090f6-dadd-4301-b5d0-883b88f508af" providerId="ADAL" clId="{69BF85D8-71AE-4600-A49B-4B2BF6228192}" dt="2022-09-07T02:07:14.272" v="1572"/>
          <ac:graphicFrameMkLst>
            <pc:docMk/>
            <pc:sldMk cId="630548362" sldId="265"/>
            <ac:graphicFrameMk id="84" creationId="{61E8D6A6-64F0-4E47-8787-711C0BEA40CB}"/>
          </ac:graphicFrameMkLst>
        </pc:graphicFrameChg>
      </pc:sldChg>
      <pc:sldChg chg="delSp">
        <pc:chgData name="이동건" userId="4ad090f6-dadd-4301-b5d0-883b88f508af" providerId="ADAL" clId="{69BF85D8-71AE-4600-A49B-4B2BF6228192}" dt="2022-09-07T01:37:57.004" v="41" actId="478"/>
        <pc:sldMkLst>
          <pc:docMk/>
          <pc:sldMk cId="1140468353" sldId="292"/>
        </pc:sldMkLst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21" creationId="{A1ADD6C6-6D38-4CDF-8B86-F50DF083DFDA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49" creationId="{A6496CA1-F21D-40BE-B923-F0E083FD0559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51" creationId="{66E96C37-D2AC-4350-A75D-31D2E12E625B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53" creationId="{D0E7E22D-886E-4C0F-86FE-B6FBAF3F30D9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66" creationId="{ECACDF00-6E9D-4D6E-AAE3-0317F0849C90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69" creationId="{560B3E4F-6D5D-4831-87A5-A8793CF85B35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72" creationId="{05A66152-83FF-4F9E-AA3A-28038F73FE45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73" creationId="{C07837EC-0C32-4DA4-A642-5F6161833739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77" creationId="{33C44113-AE4E-4349-A402-528FA8A81E0E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87" creationId="{65302A9E-F4CA-40EB-8759-6F1BE8D042E6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145" creationId="{D0910FDC-5084-4F63-B308-54C1BE6C5095}"/>
          </ac:spMkLst>
        </pc:spChg>
        <pc:graphicFrameChg chg="del">
          <ac:chgData name="이동건" userId="4ad090f6-dadd-4301-b5d0-883b88f508af" providerId="ADAL" clId="{69BF85D8-71AE-4600-A49B-4B2BF6228192}" dt="2022-09-07T01:37:57.004" v="41" actId="478"/>
          <ac:graphicFrameMkLst>
            <pc:docMk/>
            <pc:sldMk cId="1140468353" sldId="292"/>
            <ac:graphicFrameMk id="68" creationId="{1B3CCDF8-12A0-41C4-803D-69B70546B313}"/>
          </ac:graphicFrameMkLst>
        </pc:graphicFrameChg>
        <pc:picChg chg="del">
          <ac:chgData name="이동건" userId="4ad090f6-dadd-4301-b5d0-883b88f508af" providerId="ADAL" clId="{69BF85D8-71AE-4600-A49B-4B2BF6228192}" dt="2022-09-07T01:37:57.004" v="41" actId="478"/>
          <ac:picMkLst>
            <pc:docMk/>
            <pc:sldMk cId="1140468353" sldId="292"/>
            <ac:picMk id="65" creationId="{917F7B67-1DBD-4D5D-9FEC-B4809C4517AC}"/>
          </ac:picMkLst>
        </pc:picChg>
        <pc:picChg chg="del">
          <ac:chgData name="이동건" userId="4ad090f6-dadd-4301-b5d0-883b88f508af" providerId="ADAL" clId="{69BF85D8-71AE-4600-A49B-4B2BF6228192}" dt="2022-09-07T01:37:57.004" v="41" actId="478"/>
          <ac:picMkLst>
            <pc:docMk/>
            <pc:sldMk cId="1140468353" sldId="292"/>
            <ac:picMk id="75" creationId="{D1F79361-5C7A-4430-90C6-60F7F5536F7B}"/>
          </ac:picMkLst>
        </pc:picChg>
        <pc:picChg chg="del">
          <ac:chgData name="이동건" userId="4ad090f6-dadd-4301-b5d0-883b88f508af" providerId="ADAL" clId="{69BF85D8-71AE-4600-A49B-4B2BF6228192}" dt="2022-09-07T01:37:57.004" v="41" actId="478"/>
          <ac:picMkLst>
            <pc:docMk/>
            <pc:sldMk cId="1140468353" sldId="292"/>
            <ac:picMk id="76" creationId="{25867C72-8439-4263-ADAC-2C0DAF0720A3}"/>
          </ac:picMkLst>
        </pc:picChg>
      </pc:sldChg>
      <pc:sldChg chg="delSp">
        <pc:chgData name="이동건" userId="4ad090f6-dadd-4301-b5d0-883b88f508af" providerId="ADAL" clId="{69BF85D8-71AE-4600-A49B-4B2BF6228192}" dt="2022-09-07T01:39:41.168" v="75" actId="478"/>
        <pc:sldMkLst>
          <pc:docMk/>
          <pc:sldMk cId="980113882" sldId="2195"/>
        </pc:sldMkLst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6" creationId="{80BF774A-3DCD-4B4E-ADAF-039608CCA540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7" creationId="{2107A36C-71E0-4051-9F06-200D20BE6FF7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8" creationId="{648291E8-E328-4153-B080-49D0A417DDF1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11" creationId="{8CC719A2-D242-4D49-A97B-6D5ED77B6742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13" creationId="{5B6640B2-FFAA-4766-9D2F-6CA2CC27718C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14" creationId="{6C9B8DF1-BEFA-43F9-85D5-C2A2486412CA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29" creationId="{125AAAA2-2147-4E31-935D-8DFD7953C8C1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30" creationId="{A267BF4A-DA9D-425C-81C4-739D2143404D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33" creationId="{9E312C66-563D-4CA1-9FF8-F574BD281392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34" creationId="{2B50DA05-DD38-4CB9-8E77-95965C98EED7}"/>
          </ac:spMkLst>
        </pc:spChg>
        <pc:grpChg chg="del">
          <ac:chgData name="이동건" userId="4ad090f6-dadd-4301-b5d0-883b88f508af" providerId="ADAL" clId="{69BF85D8-71AE-4600-A49B-4B2BF6228192}" dt="2022-09-07T01:39:41.168" v="75" actId="478"/>
          <ac:grpSpMkLst>
            <pc:docMk/>
            <pc:sldMk cId="980113882" sldId="2195"/>
            <ac:grpSpMk id="17" creationId="{950587F1-E827-47F4-856F-764C30B68F85}"/>
          </ac:grpSpMkLst>
        </pc:grpChg>
        <pc:grpChg chg="del">
          <ac:chgData name="이동건" userId="4ad090f6-dadd-4301-b5d0-883b88f508af" providerId="ADAL" clId="{69BF85D8-71AE-4600-A49B-4B2BF6228192}" dt="2022-09-07T01:39:41.168" v="75" actId="478"/>
          <ac:grpSpMkLst>
            <pc:docMk/>
            <pc:sldMk cId="980113882" sldId="2195"/>
            <ac:grpSpMk id="35" creationId="{1BA16865-C1A3-427D-A77D-8676C94DB0A8}"/>
          </ac:grpSpMkLst>
        </pc:grpChg>
        <pc:graphicFrameChg chg="del">
          <ac:chgData name="이동건" userId="4ad090f6-dadd-4301-b5d0-883b88f508af" providerId="ADAL" clId="{69BF85D8-71AE-4600-A49B-4B2BF6228192}" dt="2022-09-07T01:39:41.168" v="75" actId="478"/>
          <ac:graphicFrameMkLst>
            <pc:docMk/>
            <pc:sldMk cId="980113882" sldId="2195"/>
            <ac:graphicFrameMk id="10" creationId="{C9866A63-A684-4152-90B2-EFF2AB8D93A1}"/>
          </ac:graphicFrameMkLst>
        </pc:graphicFrameChg>
        <pc:graphicFrameChg chg="del">
          <ac:chgData name="이동건" userId="4ad090f6-dadd-4301-b5d0-883b88f508af" providerId="ADAL" clId="{69BF85D8-71AE-4600-A49B-4B2BF6228192}" dt="2022-09-07T01:39:41.168" v="75" actId="478"/>
          <ac:graphicFrameMkLst>
            <pc:docMk/>
            <pc:sldMk cId="980113882" sldId="2195"/>
            <ac:graphicFrameMk id="15" creationId="{57AAD3C7-22E2-4AA4-BA54-24B633624630}"/>
          </ac:graphicFrameMkLst>
        </pc:graphicFrameChg>
      </pc:sldChg>
      <pc:sldChg chg="delSp">
        <pc:chgData name="이동건" userId="4ad090f6-dadd-4301-b5d0-883b88f508af" providerId="ADAL" clId="{69BF85D8-71AE-4600-A49B-4B2BF6228192}" dt="2022-09-07T01:39:44.989" v="76" actId="478"/>
        <pc:sldMkLst>
          <pc:docMk/>
          <pc:sldMk cId="694258648" sldId="2196"/>
        </pc:sldMkLst>
        <pc:spChg chg="del">
          <ac:chgData name="이동건" userId="4ad090f6-dadd-4301-b5d0-883b88f508af" providerId="ADAL" clId="{69BF85D8-71AE-4600-A49B-4B2BF6228192}" dt="2022-09-07T01:39:44.989" v="76" actId="478"/>
          <ac:spMkLst>
            <pc:docMk/>
            <pc:sldMk cId="694258648" sldId="2196"/>
            <ac:spMk id="21" creationId="{A1ADD6C6-6D38-4CDF-8B86-F50DF083DFDA}"/>
          </ac:spMkLst>
        </pc:spChg>
        <pc:spChg chg="del">
          <ac:chgData name="이동건" userId="4ad090f6-dadd-4301-b5d0-883b88f508af" providerId="ADAL" clId="{69BF85D8-71AE-4600-A49B-4B2BF6228192}" dt="2022-09-07T01:39:44.989" v="76" actId="478"/>
          <ac:spMkLst>
            <pc:docMk/>
            <pc:sldMk cId="694258648" sldId="2196"/>
            <ac:spMk id="49" creationId="{A6496CA1-F21D-40BE-B923-F0E083FD0559}"/>
          </ac:spMkLst>
        </pc:spChg>
        <pc:spChg chg="del">
          <ac:chgData name="이동건" userId="4ad090f6-dadd-4301-b5d0-883b88f508af" providerId="ADAL" clId="{69BF85D8-71AE-4600-A49B-4B2BF6228192}" dt="2022-09-07T01:39:44.989" v="76" actId="478"/>
          <ac:spMkLst>
            <pc:docMk/>
            <pc:sldMk cId="694258648" sldId="2196"/>
            <ac:spMk id="51" creationId="{66E96C37-D2AC-4350-A75D-31D2E12E625B}"/>
          </ac:spMkLst>
        </pc:spChg>
        <pc:spChg chg="del">
          <ac:chgData name="이동건" userId="4ad090f6-dadd-4301-b5d0-883b88f508af" providerId="ADAL" clId="{69BF85D8-71AE-4600-A49B-4B2BF6228192}" dt="2022-09-07T01:39:44.989" v="76" actId="478"/>
          <ac:spMkLst>
            <pc:docMk/>
            <pc:sldMk cId="694258648" sldId="2196"/>
            <ac:spMk id="53" creationId="{D0E7E22D-886E-4C0F-86FE-B6FBAF3F30D9}"/>
          </ac:spMkLst>
        </pc:spChg>
        <pc:picChg chg="del">
          <ac:chgData name="이동건" userId="4ad090f6-dadd-4301-b5d0-883b88f508af" providerId="ADAL" clId="{69BF85D8-71AE-4600-A49B-4B2BF6228192}" dt="2022-09-07T01:39:44.989" v="76" actId="478"/>
          <ac:picMkLst>
            <pc:docMk/>
            <pc:sldMk cId="694258648" sldId="2196"/>
            <ac:picMk id="20" creationId="{60F8A8BF-20FB-46E6-A23C-DAF78A99C352}"/>
          </ac:picMkLst>
        </pc:picChg>
        <pc:picChg chg="del">
          <ac:chgData name="이동건" userId="4ad090f6-dadd-4301-b5d0-883b88f508af" providerId="ADAL" clId="{69BF85D8-71AE-4600-A49B-4B2BF6228192}" dt="2022-09-07T01:39:44.989" v="76" actId="478"/>
          <ac:picMkLst>
            <pc:docMk/>
            <pc:sldMk cId="694258648" sldId="2196"/>
            <ac:picMk id="22" creationId="{833AFAC6-A6CD-4225-8959-415C923FBA4A}"/>
          </ac:picMkLst>
        </pc:picChg>
        <pc:picChg chg="del">
          <ac:chgData name="이동건" userId="4ad090f6-dadd-4301-b5d0-883b88f508af" providerId="ADAL" clId="{69BF85D8-71AE-4600-A49B-4B2BF6228192}" dt="2022-09-07T01:39:44.989" v="76" actId="478"/>
          <ac:picMkLst>
            <pc:docMk/>
            <pc:sldMk cId="694258648" sldId="2196"/>
            <ac:picMk id="23" creationId="{09747B4F-98CC-41CA-BA4F-7333CBCB4B1A}"/>
          </ac:picMkLst>
        </pc:picChg>
        <pc:picChg chg="del">
          <ac:chgData name="이동건" userId="4ad090f6-dadd-4301-b5d0-883b88f508af" providerId="ADAL" clId="{69BF85D8-71AE-4600-A49B-4B2BF6228192}" dt="2022-09-07T01:39:44.989" v="76" actId="478"/>
          <ac:picMkLst>
            <pc:docMk/>
            <pc:sldMk cId="694258648" sldId="2196"/>
            <ac:picMk id="24" creationId="{9502172D-BA28-487B-BD4F-F990BAF95A06}"/>
          </ac:picMkLst>
        </pc:picChg>
      </pc:sldChg>
      <pc:sldChg chg="del">
        <pc:chgData name="이동건" userId="4ad090f6-dadd-4301-b5d0-883b88f508af" providerId="ADAL" clId="{69BF85D8-71AE-4600-A49B-4B2BF6228192}" dt="2022-09-07T01:39:32.117" v="73" actId="2696"/>
        <pc:sldMkLst>
          <pc:docMk/>
          <pc:sldMk cId="585360255" sldId="2197"/>
        </pc:sldMkLst>
      </pc:sldChg>
      <pc:sldChg chg="delSp">
        <pc:chgData name="이동건" userId="4ad090f6-dadd-4301-b5d0-883b88f508af" providerId="ADAL" clId="{69BF85D8-71AE-4600-A49B-4B2BF6228192}" dt="2022-09-07T01:39:59.718" v="86" actId="478"/>
        <pc:sldMkLst>
          <pc:docMk/>
          <pc:sldMk cId="1495693190" sldId="2200"/>
        </pc:sldMkLst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1" creationId="{8CC719A2-D242-4D49-A97B-6D5ED77B6742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" creationId="{5B6640B2-FFAA-4766-9D2F-6CA2CC27718C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4" creationId="{6C9B8DF1-BEFA-43F9-85D5-C2A2486412CA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25" creationId="{F3A61BFE-43D0-46E0-AD37-D0F77A68AE58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26" creationId="{EFE4EE5F-94E7-4725-81C5-6B4B9C2AF4EB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27" creationId="{DCDF8092-148F-43A5-8FF5-4884192579D3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28" creationId="{24126635-612D-445D-9D1B-2B435D2CD05F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29" creationId="{43FBDD4E-450F-41B8-9F6D-5C4D4903B72A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0" creationId="{0A8E1994-2EFB-453B-951E-0D9B64D32BB6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1" creationId="{E67A0693-07C5-4475-88A5-B6AAEB444192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2" creationId="{E5961358-04B9-4C8C-8930-D98F6C5110EE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3" creationId="{2FB162CB-AE8F-4D2A-AD1E-ABD05979EACC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4" creationId="{C815DE2A-1707-44EC-9B27-7DA5ABC66E46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5" creationId="{DC347BFD-94DD-49C6-9033-3D4EB8AD4AD7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6" creationId="{E62B624D-856E-498F-8638-D17568084CB6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7" creationId="{3A06F102-B693-4CDE-B37E-CD886D2A3B7F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8" creationId="{F764743F-F716-4DD6-BA75-87F40C42C2A6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9" creationId="{C8B59D96-CA46-42CE-9C04-8691E10C692F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40" creationId="{555A9FB0-70E5-485B-8C2D-9B780915D8C1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41" creationId="{7FDCAEAF-BB7B-4696-8650-AD20D6335982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80" creationId="{D8DAEC80-1C27-4265-A23D-9EFBD0F7715F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81" creationId="{B149EC3D-0E08-4274-9AAA-FA81095EA135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82" creationId="{65FF7EFF-330A-493C-8916-E8B8EB7C2FE6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85" creationId="{0AA59756-6B56-46DB-AF7E-7D539676F6C6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86" creationId="{0EF56F31-97AB-4058-AFB4-9D25F31B86C8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87" creationId="{79957A74-B5CE-436E-A0D6-2DEF4F0ADD90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88" creationId="{073F9B57-AC24-4063-975F-D45A2A75D0A8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89" creationId="{44138C6E-9585-418F-8822-FB930E24063D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90" creationId="{40EFD661-FEE6-4C2A-ADE2-B12BD71AB626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91" creationId="{283ED033-AF30-4A1A-9A99-E0A6B5ABC179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92" creationId="{7AAF993F-4721-4C9E-9BA3-81D5C5938B35}"/>
          </ac:spMkLst>
        </pc:spChg>
        <pc:grpChg chg="del">
          <ac:chgData name="이동건" userId="4ad090f6-dadd-4301-b5d0-883b88f508af" providerId="ADAL" clId="{69BF85D8-71AE-4600-A49B-4B2BF6228192}" dt="2022-09-07T01:39:59.718" v="86" actId="478"/>
          <ac:grpSpMkLst>
            <pc:docMk/>
            <pc:sldMk cId="1495693190" sldId="2200"/>
            <ac:grpSpMk id="2" creationId="{9F0F6125-F41F-4A0F-BDE1-7EC0302737AF}"/>
          </ac:grpSpMkLst>
        </pc:grpChg>
        <pc:grpChg chg="del">
          <ac:chgData name="이동건" userId="4ad090f6-dadd-4301-b5d0-883b88f508af" providerId="ADAL" clId="{69BF85D8-71AE-4600-A49B-4B2BF6228192}" dt="2022-09-07T01:39:59.718" v="86" actId="478"/>
          <ac:grpSpMkLst>
            <pc:docMk/>
            <pc:sldMk cId="1495693190" sldId="2200"/>
            <ac:grpSpMk id="3" creationId="{E46C4E88-7B91-44F5-88F6-C96D81EF9BE1}"/>
          </ac:grpSpMkLst>
        </pc:grpChg>
        <pc:grpChg chg="del">
          <ac:chgData name="이동건" userId="4ad090f6-dadd-4301-b5d0-883b88f508af" providerId="ADAL" clId="{69BF85D8-71AE-4600-A49B-4B2BF6228192}" dt="2022-09-07T01:39:59.718" v="86" actId="478"/>
          <ac:grpSpMkLst>
            <pc:docMk/>
            <pc:sldMk cId="1495693190" sldId="2200"/>
            <ac:grpSpMk id="5" creationId="{4DC278E9-3276-4612-972C-C5870962BCDA}"/>
          </ac:grpSpMkLst>
        </pc:grpChg>
        <pc:grpChg chg="del">
          <ac:chgData name="이동건" userId="4ad090f6-dadd-4301-b5d0-883b88f508af" providerId="ADAL" clId="{69BF85D8-71AE-4600-A49B-4B2BF6228192}" dt="2022-09-07T01:39:59.718" v="86" actId="478"/>
          <ac:grpSpMkLst>
            <pc:docMk/>
            <pc:sldMk cId="1495693190" sldId="2200"/>
            <ac:grpSpMk id="193" creationId="{56BE922D-B72E-47DA-8344-7C88B159BA5F}"/>
          </ac:grpSpMkLst>
        </pc:grpChg>
      </pc:sldChg>
      <pc:sldChg chg="del">
        <pc:chgData name="이동건" userId="4ad090f6-dadd-4301-b5d0-883b88f508af" providerId="ADAL" clId="{69BF85D8-71AE-4600-A49B-4B2BF6228192}" dt="2022-09-07T01:39:02.875" v="63" actId="2696"/>
        <pc:sldMkLst>
          <pc:docMk/>
          <pc:sldMk cId="2795324758" sldId="2202"/>
        </pc:sldMkLst>
      </pc:sldChg>
      <pc:sldChg chg="del">
        <pc:chgData name="이동건" userId="4ad090f6-dadd-4301-b5d0-883b88f508af" providerId="ADAL" clId="{69BF85D8-71AE-4600-A49B-4B2BF6228192}" dt="2022-09-07T01:38:57.576" v="60" actId="2696"/>
        <pc:sldMkLst>
          <pc:docMk/>
          <pc:sldMk cId="820296329" sldId="2203"/>
        </pc:sldMkLst>
      </pc:sldChg>
      <pc:sldChg chg="del">
        <pc:chgData name="이동건" userId="4ad090f6-dadd-4301-b5d0-883b88f508af" providerId="ADAL" clId="{69BF85D8-71AE-4600-A49B-4B2BF6228192}" dt="2022-09-07T01:39:00.625" v="61" actId="2696"/>
        <pc:sldMkLst>
          <pc:docMk/>
          <pc:sldMk cId="3108323399" sldId="2204"/>
        </pc:sldMkLst>
      </pc:sldChg>
      <pc:sldChg chg="del">
        <pc:chgData name="이동건" userId="4ad090f6-dadd-4301-b5d0-883b88f508af" providerId="ADAL" clId="{69BF85D8-71AE-4600-A49B-4B2BF6228192}" dt="2022-09-07T01:39:01.842" v="62" actId="2696"/>
        <pc:sldMkLst>
          <pc:docMk/>
          <pc:sldMk cId="2738085974" sldId="2205"/>
        </pc:sldMkLst>
      </pc:sldChg>
      <pc:sldChg chg="del">
        <pc:chgData name="이동건" userId="4ad090f6-dadd-4301-b5d0-883b88f508af" providerId="ADAL" clId="{69BF85D8-71AE-4600-A49B-4B2BF6228192}" dt="2022-09-07T01:39:04.954" v="65" actId="2696"/>
        <pc:sldMkLst>
          <pc:docMk/>
          <pc:sldMk cId="2842028749" sldId="2207"/>
        </pc:sldMkLst>
      </pc:sldChg>
      <pc:sldChg chg="delSp">
        <pc:chgData name="이동건" userId="4ad090f6-dadd-4301-b5d0-883b88f508af" providerId="ADAL" clId="{69BF85D8-71AE-4600-A49B-4B2BF6228192}" dt="2022-09-07T01:39:12.100" v="68" actId="478"/>
        <pc:sldMkLst>
          <pc:docMk/>
          <pc:sldMk cId="4054883110" sldId="2209"/>
        </pc:sldMkLst>
        <pc:spChg chg="del">
          <ac:chgData name="이동건" userId="4ad090f6-dadd-4301-b5d0-883b88f508af" providerId="ADAL" clId="{69BF85D8-71AE-4600-A49B-4B2BF6228192}" dt="2022-09-07T01:39:12.100" v="68" actId="478"/>
          <ac:spMkLst>
            <pc:docMk/>
            <pc:sldMk cId="4054883110" sldId="2209"/>
            <ac:spMk id="2" creationId="{E5287DEA-2B57-40F7-AE7C-B182EF39D20F}"/>
          </ac:spMkLst>
        </pc:spChg>
        <pc:spChg chg="del">
          <ac:chgData name="이동건" userId="4ad090f6-dadd-4301-b5d0-883b88f508af" providerId="ADAL" clId="{69BF85D8-71AE-4600-A49B-4B2BF6228192}" dt="2022-09-07T01:39:12.100" v="68" actId="478"/>
          <ac:spMkLst>
            <pc:docMk/>
            <pc:sldMk cId="4054883110" sldId="2209"/>
            <ac:spMk id="8" creationId="{196C5C9A-F547-4D1E-9D1B-AD84D6080063}"/>
          </ac:spMkLst>
        </pc:spChg>
        <pc:spChg chg="del">
          <ac:chgData name="이동건" userId="4ad090f6-dadd-4301-b5d0-883b88f508af" providerId="ADAL" clId="{69BF85D8-71AE-4600-A49B-4B2BF6228192}" dt="2022-09-07T01:39:12.100" v="68" actId="478"/>
          <ac:spMkLst>
            <pc:docMk/>
            <pc:sldMk cId="4054883110" sldId="2209"/>
            <ac:spMk id="11" creationId="{80D600C7-BC38-49AD-8748-834ADBCBB7EB}"/>
          </ac:spMkLst>
        </pc:spChg>
        <pc:graphicFrameChg chg="del">
          <ac:chgData name="이동건" userId="4ad090f6-dadd-4301-b5d0-883b88f508af" providerId="ADAL" clId="{69BF85D8-71AE-4600-A49B-4B2BF6228192}" dt="2022-09-07T01:39:12.100" v="68" actId="478"/>
          <ac:graphicFrameMkLst>
            <pc:docMk/>
            <pc:sldMk cId="4054883110" sldId="2209"/>
            <ac:graphicFrameMk id="17" creationId="{EEED3AB1-1126-40E1-B254-7063F0073C9D}"/>
          </ac:graphicFrameMkLst>
        </pc:graphicFrameChg>
      </pc:sldChg>
      <pc:sldChg chg="addSp delSp">
        <pc:chgData name="이동건" userId="4ad090f6-dadd-4301-b5d0-883b88f508af" providerId="ADAL" clId="{69BF85D8-71AE-4600-A49B-4B2BF6228192}" dt="2022-09-07T01:39:19.490" v="72" actId="478"/>
        <pc:sldMkLst>
          <pc:docMk/>
          <pc:sldMk cId="1653991255" sldId="2210"/>
        </pc:sldMkLst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3" creationId="{6B2D674C-F2CB-4B5B-9358-6659E8AE6B8E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0" creationId="{D5824C05-ED8D-4190-B53D-2D0BDE98B527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2" creationId="{B5129B64-617A-4FA1-B536-78CE85EBB2B4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13" creationId="{6D483577-8748-4735-87E8-F85521C768B6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14" creationId="{CCFD0910-0AB9-4B78-9546-B44373FCF95F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20" creationId="{2CA2AA2F-ED3E-44A7-A680-79572C344739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28" creationId="{8E5A6D8F-3929-4D32-9780-AC0E572B2D2B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30" creationId="{88CFFFE9-A43D-4647-8E4E-55A3F26992B7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36" creationId="{DF8A0F6C-7800-4879-B2D9-4AE26C92C6ED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38" creationId="{E3AAA8F5-B88B-4873-8695-C0FD18D745AD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39" creationId="{94CAFA0B-C079-491B-9FC4-98932779F872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40" creationId="{074E14C7-89FD-4B2B-8E94-4595D108C440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41" creationId="{79D89967-F0A5-4FAE-9F71-4B4D3E161B72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42" creationId="{2FF5C469-3ADE-42A1-AA0D-B4C684792E27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43" creationId="{73DB0ADF-BFCF-4C84-B78F-3D7CFA78CA14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44" creationId="{70FFE349-17B4-4E0F-96AB-14DFAF9B9960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45" creationId="{922E1F6D-B31E-4C59-A4BD-C0484F9C4147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48" creationId="{085D0B51-ACEF-4ED4-B61C-DDB4D31D2A8D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49" creationId="{B8C577FA-474C-4485-A23D-F4DB92F66E08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50" creationId="{CBD4E063-C337-4141-93A1-F28216FB0849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56" creationId="{419D61FC-DC42-41BD-A3D9-3364FAD9BD7B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60" creationId="{C67DE1D6-BA0B-413C-9C8D-3AC9C155E2FD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61" creationId="{94365191-89E1-4DE9-9D22-E218C10D3774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62" creationId="{C0079ED9-5390-41CF-9D5D-6814A7FFF196}"/>
          </ac:spMkLst>
        </pc:spChg>
        <pc:grpChg chg="add del">
          <ac:chgData name="이동건" userId="4ad090f6-dadd-4301-b5d0-883b88f508af" providerId="ADAL" clId="{69BF85D8-71AE-4600-A49B-4B2BF6228192}" dt="2022-09-07T01:39:19.490" v="72" actId="478"/>
          <ac:grpSpMkLst>
            <pc:docMk/>
            <pc:sldMk cId="1653991255" sldId="2210"/>
            <ac:grpSpMk id="2" creationId="{A0328930-76A8-4FCC-899B-E7F7D76639CB}"/>
          </ac:grpSpMkLst>
        </pc:grpChg>
        <pc:graphicFrameChg chg="add del">
          <ac:chgData name="이동건" userId="4ad090f6-dadd-4301-b5d0-883b88f508af" providerId="ADAL" clId="{69BF85D8-71AE-4600-A49B-4B2BF6228192}" dt="2022-09-07T01:39:19.490" v="72" actId="478"/>
          <ac:graphicFrameMkLst>
            <pc:docMk/>
            <pc:sldMk cId="1653991255" sldId="2210"/>
            <ac:graphicFrameMk id="115" creationId="{BB1459F3-87A9-454E-A9F3-BCDC18492A91}"/>
          </ac:graphicFrameMkLst>
        </pc:graphicFrameChg>
        <pc:graphicFrameChg chg="add del">
          <ac:chgData name="이동건" userId="4ad090f6-dadd-4301-b5d0-883b88f508af" providerId="ADAL" clId="{69BF85D8-71AE-4600-A49B-4B2BF6228192}" dt="2022-09-07T01:39:19.490" v="72" actId="478"/>
          <ac:graphicFrameMkLst>
            <pc:docMk/>
            <pc:sldMk cId="1653991255" sldId="2210"/>
            <ac:graphicFrameMk id="116" creationId="{514D3A60-7ED9-4752-97C8-27B370DC32D5}"/>
          </ac:graphicFrameMkLst>
        </pc:graphicFrameChg>
        <pc:graphicFrameChg chg="add del">
          <ac:chgData name="이동건" userId="4ad090f6-dadd-4301-b5d0-883b88f508af" providerId="ADAL" clId="{69BF85D8-71AE-4600-A49B-4B2BF6228192}" dt="2022-09-07T01:39:19.490" v="72" actId="478"/>
          <ac:graphicFrameMkLst>
            <pc:docMk/>
            <pc:sldMk cId="1653991255" sldId="2210"/>
            <ac:graphicFrameMk id="117" creationId="{C74657E0-B28D-4569-ADB5-0808F852F1CF}"/>
          </ac:graphicFrameMkLst>
        </pc:graphicFrameChg>
        <pc:graphicFrameChg chg="add del">
          <ac:chgData name="이동건" userId="4ad090f6-dadd-4301-b5d0-883b88f508af" providerId="ADAL" clId="{69BF85D8-71AE-4600-A49B-4B2BF6228192}" dt="2022-09-07T01:39:19.490" v="72" actId="478"/>
          <ac:graphicFrameMkLst>
            <pc:docMk/>
            <pc:sldMk cId="1653991255" sldId="2210"/>
            <ac:graphicFrameMk id="118" creationId="{59DBF225-4A15-4E80-AF43-13F47C776F3F}"/>
          </ac:graphicFrameMkLst>
        </pc:graphicFrameChg>
        <pc:graphicFrameChg chg="add del">
          <ac:chgData name="이동건" userId="4ad090f6-dadd-4301-b5d0-883b88f508af" providerId="ADAL" clId="{69BF85D8-71AE-4600-A49B-4B2BF6228192}" dt="2022-09-07T01:39:19.490" v="72" actId="478"/>
          <ac:graphicFrameMkLst>
            <pc:docMk/>
            <pc:sldMk cId="1653991255" sldId="2210"/>
            <ac:graphicFrameMk id="127" creationId="{178774B3-6BA3-40E8-BF76-FAFF9C92A36D}"/>
          </ac:graphicFrameMkLst>
        </pc:graphicFrameChg>
        <pc:graphicFrameChg chg="add del">
          <ac:chgData name="이동건" userId="4ad090f6-dadd-4301-b5d0-883b88f508af" providerId="ADAL" clId="{69BF85D8-71AE-4600-A49B-4B2BF6228192}" dt="2022-09-07T01:39:19.490" v="72" actId="478"/>
          <ac:graphicFrameMkLst>
            <pc:docMk/>
            <pc:sldMk cId="1653991255" sldId="2210"/>
            <ac:graphicFrameMk id="137" creationId="{C73F6A5C-9CA8-46A7-A97E-CC1EC60E06A5}"/>
          </ac:graphicFrameMkLst>
        </pc:graphicFrameChg>
        <pc:picChg chg="add del">
          <ac:chgData name="이동건" userId="4ad090f6-dadd-4301-b5d0-883b88f508af" providerId="ADAL" clId="{69BF85D8-71AE-4600-A49B-4B2BF6228192}" dt="2022-09-07T01:39:19.026" v="71" actId="478"/>
          <ac:picMkLst>
            <pc:docMk/>
            <pc:sldMk cId="1653991255" sldId="2210"/>
            <ac:picMk id="125" creationId="{CC201259-F425-4763-8231-4959809CF2D5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29" creationId="{B8AB714C-B92C-4CCC-B51D-4FB7F12E3C36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33" creationId="{28D4358B-784E-4991-9BD5-2E9A633E9464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34" creationId="{9A2B8C9C-BCD4-4AED-A394-60DF5AE698F5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35" creationId="{2D73514E-100E-4811-9838-A6E3DFE39C87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51" creationId="{F7F5EDD1-32C1-4132-9657-676362631713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52" creationId="{8341B633-C9DA-4022-AF7E-E3A614CC6344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53" creationId="{6BC40B42-8F89-4764-A534-E5304A9C8FF2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54" creationId="{DB9AB707-AC82-4187-8D68-2394016A8739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55" creationId="{04155704-0326-4F57-904A-289E8CAB2997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57" creationId="{98E5E2D4-9FBC-4557-BCD0-8CC9E6DD66A7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58" creationId="{277EF95E-A3B6-40EA-8C90-463F784D673C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59" creationId="{B8DDBC62-4F88-48ED-84E0-9187F6C0E023}"/>
          </ac:picMkLst>
        </pc:picChg>
        <pc:cxnChg chg="add del">
          <ac:chgData name="이동건" userId="4ad090f6-dadd-4301-b5d0-883b88f508af" providerId="ADAL" clId="{69BF85D8-71AE-4600-A49B-4B2BF6228192}" dt="2022-09-07T01:39:19.490" v="72" actId="478"/>
          <ac:cxnSpMkLst>
            <pc:docMk/>
            <pc:sldMk cId="1653991255" sldId="2210"/>
            <ac:cxnSpMk id="119" creationId="{4457FB75-44A3-42E1-8FAF-DB6A4F63F485}"/>
          </ac:cxnSpMkLst>
        </pc:cxnChg>
        <pc:cxnChg chg="add del">
          <ac:chgData name="이동건" userId="4ad090f6-dadd-4301-b5d0-883b88f508af" providerId="ADAL" clId="{69BF85D8-71AE-4600-A49B-4B2BF6228192}" dt="2022-09-07T01:39:19.490" v="72" actId="478"/>
          <ac:cxnSpMkLst>
            <pc:docMk/>
            <pc:sldMk cId="1653991255" sldId="2210"/>
            <ac:cxnSpMk id="124" creationId="{13112713-3182-4DFA-8591-AE23F57C4C46}"/>
          </ac:cxnSpMkLst>
        </pc:cxnChg>
        <pc:cxnChg chg="add del">
          <ac:chgData name="이동건" userId="4ad090f6-dadd-4301-b5d0-883b88f508af" providerId="ADAL" clId="{69BF85D8-71AE-4600-A49B-4B2BF6228192}" dt="2022-09-07T01:39:19.490" v="72" actId="478"/>
          <ac:cxnSpMkLst>
            <pc:docMk/>
            <pc:sldMk cId="1653991255" sldId="2210"/>
            <ac:cxnSpMk id="126" creationId="{9590E5A9-3585-4EEC-8688-CC6C605F661B}"/>
          </ac:cxnSpMkLst>
        </pc:cxnChg>
        <pc:cxnChg chg="add del">
          <ac:chgData name="이동건" userId="4ad090f6-dadd-4301-b5d0-883b88f508af" providerId="ADAL" clId="{69BF85D8-71AE-4600-A49B-4B2BF6228192}" dt="2022-09-07T01:39:19.490" v="72" actId="478"/>
          <ac:cxnSpMkLst>
            <pc:docMk/>
            <pc:sldMk cId="1653991255" sldId="2210"/>
            <ac:cxnSpMk id="131" creationId="{F83A7339-2A72-4AED-884B-85FDE367CA24}"/>
          </ac:cxnSpMkLst>
        </pc:cxnChg>
        <pc:cxnChg chg="add del">
          <ac:chgData name="이동건" userId="4ad090f6-dadd-4301-b5d0-883b88f508af" providerId="ADAL" clId="{69BF85D8-71AE-4600-A49B-4B2BF6228192}" dt="2022-09-07T01:39:19.490" v="72" actId="478"/>
          <ac:cxnSpMkLst>
            <pc:docMk/>
            <pc:sldMk cId="1653991255" sldId="2210"/>
            <ac:cxnSpMk id="132" creationId="{684BEE47-1900-4DF9-A6D4-BDDB01783FAB}"/>
          </ac:cxnSpMkLst>
        </pc:cxnChg>
        <pc:cxnChg chg="add del">
          <ac:chgData name="이동건" userId="4ad090f6-dadd-4301-b5d0-883b88f508af" providerId="ADAL" clId="{69BF85D8-71AE-4600-A49B-4B2BF6228192}" dt="2022-09-07T01:39:19.490" v="72" actId="478"/>
          <ac:cxnSpMkLst>
            <pc:docMk/>
            <pc:sldMk cId="1653991255" sldId="2210"/>
            <ac:cxnSpMk id="146" creationId="{BAE61DE1-9485-4310-82F1-F330D71929F6}"/>
          </ac:cxnSpMkLst>
        </pc:cxnChg>
        <pc:cxnChg chg="add del">
          <ac:chgData name="이동건" userId="4ad090f6-dadd-4301-b5d0-883b88f508af" providerId="ADAL" clId="{69BF85D8-71AE-4600-A49B-4B2BF6228192}" dt="2022-09-07T01:39:19.490" v="72" actId="478"/>
          <ac:cxnSpMkLst>
            <pc:docMk/>
            <pc:sldMk cId="1653991255" sldId="2210"/>
            <ac:cxnSpMk id="147" creationId="{ED240657-0CE2-4280-ADA0-A2873F33E088}"/>
          </ac:cxnSpMkLst>
        </pc:cxnChg>
      </pc:sldChg>
      <pc:sldChg chg="del">
        <pc:chgData name="이동건" userId="4ad090f6-dadd-4301-b5d0-883b88f508af" providerId="ADAL" clId="{69BF85D8-71AE-4600-A49B-4B2BF6228192}" dt="2022-09-07T01:39:47.401" v="77" actId="2696"/>
        <pc:sldMkLst>
          <pc:docMk/>
          <pc:sldMk cId="3245164937" sldId="12879"/>
        </pc:sldMkLst>
      </pc:sldChg>
      <pc:sldChg chg="del">
        <pc:chgData name="이동건" userId="4ad090f6-dadd-4301-b5d0-883b88f508af" providerId="ADAL" clId="{69BF85D8-71AE-4600-A49B-4B2BF6228192}" dt="2022-09-07T01:39:51.142" v="83" actId="2696"/>
        <pc:sldMkLst>
          <pc:docMk/>
          <pc:sldMk cId="145101852" sldId="12880"/>
        </pc:sldMkLst>
      </pc:sldChg>
      <pc:sldChg chg="del">
        <pc:chgData name="이동건" userId="4ad090f6-dadd-4301-b5d0-883b88f508af" providerId="ADAL" clId="{69BF85D8-71AE-4600-A49B-4B2BF6228192}" dt="2022-09-07T01:39:48.912" v="79" actId="2696"/>
        <pc:sldMkLst>
          <pc:docMk/>
          <pc:sldMk cId="2238208430" sldId="12881"/>
        </pc:sldMkLst>
      </pc:sldChg>
      <pc:sldChg chg="del">
        <pc:chgData name="이동건" userId="4ad090f6-dadd-4301-b5d0-883b88f508af" providerId="ADAL" clId="{69BF85D8-71AE-4600-A49B-4B2BF6228192}" dt="2022-09-07T01:39:49.442" v="80" actId="2696"/>
        <pc:sldMkLst>
          <pc:docMk/>
          <pc:sldMk cId="952298703" sldId="12882"/>
        </pc:sldMkLst>
      </pc:sldChg>
      <pc:sldChg chg="del">
        <pc:chgData name="이동건" userId="4ad090f6-dadd-4301-b5d0-883b88f508af" providerId="ADAL" clId="{69BF85D8-71AE-4600-A49B-4B2BF6228192}" dt="2022-09-07T01:39:48.255" v="78" actId="2696"/>
        <pc:sldMkLst>
          <pc:docMk/>
          <pc:sldMk cId="789052807" sldId="12954"/>
        </pc:sldMkLst>
      </pc:sldChg>
      <pc:sldChg chg="del">
        <pc:chgData name="이동건" userId="4ad090f6-dadd-4301-b5d0-883b88f508af" providerId="ADAL" clId="{69BF85D8-71AE-4600-A49B-4B2BF6228192}" dt="2022-09-07T01:39:05.963" v="66" actId="2696"/>
        <pc:sldMkLst>
          <pc:docMk/>
          <pc:sldMk cId="2961191091" sldId="12957"/>
        </pc:sldMkLst>
      </pc:sldChg>
      <pc:sldChg chg="del">
        <pc:chgData name="이동건" userId="4ad090f6-dadd-4301-b5d0-883b88f508af" providerId="ADAL" clId="{69BF85D8-71AE-4600-A49B-4B2BF6228192}" dt="2022-09-07T01:39:06.860" v="67" actId="2696"/>
        <pc:sldMkLst>
          <pc:docMk/>
          <pc:sldMk cId="756018515" sldId="12958"/>
        </pc:sldMkLst>
      </pc:sldChg>
      <pc:sldChg chg="delSp">
        <pc:chgData name="이동건" userId="4ad090f6-dadd-4301-b5d0-883b88f508af" providerId="ADAL" clId="{69BF85D8-71AE-4600-A49B-4B2BF6228192}" dt="2022-09-07T01:39:37.373" v="74" actId="478"/>
        <pc:sldMkLst>
          <pc:docMk/>
          <pc:sldMk cId="2921009976" sldId="12959"/>
        </pc:sldMkLst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00" creationId="{D6292E57-73EB-4E58-8DA3-2626291F4E0E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02" creationId="{50C5EFBE-1797-4F87-BA92-70ED8D9B6F76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03" creationId="{DA01385C-1893-4B9A-A7AD-EF41BF114DDD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04" creationId="{A907274D-7C8A-4B27-BB6B-E9501712A82D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05" creationId="{F57E3309-7A98-4BCE-886F-2C075D7DB093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06" creationId="{149EC391-8A37-4F45-BE89-9D2CF6C7FDC1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08" creationId="{D7C9C98E-18AE-4EAF-A46C-811D0AE0BC22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09" creationId="{9D9136DA-A13A-4DA4-9B2B-F429B6EF6B5C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10" creationId="{4194481E-9CD3-48C9-93C2-B2948F8AF229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11" creationId="{DE3255F9-8B3A-4E0E-8D4A-A6966D147A66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15" creationId="{90F1BC8B-6AE0-4FDC-8095-CC1996FC454D}"/>
          </ac:spMkLst>
        </pc:spChg>
        <pc:grpChg chg="del">
          <ac:chgData name="이동건" userId="4ad090f6-dadd-4301-b5d0-883b88f508af" providerId="ADAL" clId="{69BF85D8-71AE-4600-A49B-4B2BF6228192}" dt="2022-09-07T01:39:37.373" v="74" actId="478"/>
          <ac:grpSpMkLst>
            <pc:docMk/>
            <pc:sldMk cId="2921009976" sldId="12959"/>
            <ac:grpSpMk id="112" creationId="{6D54317C-54B6-4A8E-8960-C17986448A22}"/>
          </ac:grpSpMkLst>
        </pc:grpChg>
        <pc:grpChg chg="del">
          <ac:chgData name="이동건" userId="4ad090f6-dadd-4301-b5d0-883b88f508af" providerId="ADAL" clId="{69BF85D8-71AE-4600-A49B-4B2BF6228192}" dt="2022-09-07T01:39:37.373" v="74" actId="478"/>
          <ac:grpSpMkLst>
            <pc:docMk/>
            <pc:sldMk cId="2921009976" sldId="12959"/>
            <ac:grpSpMk id="117" creationId="{AE8ACC2C-46C9-4143-AAF8-7DF56BBD8551}"/>
          </ac:grpSpMkLst>
        </pc:grpChg>
        <pc:graphicFrameChg chg="del">
          <ac:chgData name="이동건" userId="4ad090f6-dadd-4301-b5d0-883b88f508af" providerId="ADAL" clId="{69BF85D8-71AE-4600-A49B-4B2BF6228192}" dt="2022-09-07T01:39:37.373" v="74" actId="478"/>
          <ac:graphicFrameMkLst>
            <pc:docMk/>
            <pc:sldMk cId="2921009976" sldId="12959"/>
            <ac:graphicFrameMk id="99" creationId="{3355AEFE-DAD0-4D76-A604-3C6DAE618EE1}"/>
          </ac:graphicFrameMkLst>
        </pc:graphicFrameChg>
        <pc:picChg chg="del">
          <ac:chgData name="이동건" userId="4ad090f6-dadd-4301-b5d0-883b88f508af" providerId="ADAL" clId="{69BF85D8-71AE-4600-A49B-4B2BF6228192}" dt="2022-09-07T01:39:37.373" v="74" actId="478"/>
          <ac:picMkLst>
            <pc:docMk/>
            <pc:sldMk cId="2921009976" sldId="12959"/>
            <ac:picMk id="101" creationId="{0DA2156D-9FF0-4408-B1DE-906687DF29D1}"/>
          </ac:picMkLst>
        </pc:picChg>
        <pc:picChg chg="del">
          <ac:chgData name="이동건" userId="4ad090f6-dadd-4301-b5d0-883b88f508af" providerId="ADAL" clId="{69BF85D8-71AE-4600-A49B-4B2BF6228192}" dt="2022-09-07T01:39:37.373" v="74" actId="478"/>
          <ac:picMkLst>
            <pc:docMk/>
            <pc:sldMk cId="2921009976" sldId="12959"/>
            <ac:picMk id="107" creationId="{7ACD286F-13E1-4B70-BA76-EE38E8545FD8}"/>
          </ac:picMkLst>
        </pc:picChg>
        <pc:picChg chg="del">
          <ac:chgData name="이동건" userId="4ad090f6-dadd-4301-b5d0-883b88f508af" providerId="ADAL" clId="{69BF85D8-71AE-4600-A49B-4B2BF6228192}" dt="2022-09-07T01:39:37.373" v="74" actId="478"/>
          <ac:picMkLst>
            <pc:docMk/>
            <pc:sldMk cId="2921009976" sldId="12959"/>
            <ac:picMk id="116" creationId="{DA81C419-8B37-4B95-AFC3-64A2243F602F}"/>
          </ac:picMkLst>
        </pc:picChg>
      </pc:sldChg>
      <pc:sldChg chg="del">
        <pc:chgData name="이동건" userId="4ad090f6-dadd-4301-b5d0-883b88f508af" providerId="ADAL" clId="{69BF85D8-71AE-4600-A49B-4B2BF6228192}" dt="2022-09-07T01:39:03.968" v="64" actId="2696"/>
        <pc:sldMkLst>
          <pc:docMk/>
          <pc:sldMk cId="279135529" sldId="12961"/>
        </pc:sldMkLst>
      </pc:sldChg>
      <pc:sldChg chg="del">
        <pc:chgData name="이동건" userId="4ad090f6-dadd-4301-b5d0-883b88f508af" providerId="ADAL" clId="{69BF85D8-71AE-4600-A49B-4B2BF6228192}" dt="2022-09-07T01:39:49.955" v="81" actId="2696"/>
        <pc:sldMkLst>
          <pc:docMk/>
          <pc:sldMk cId="3580457484" sldId="12962"/>
        </pc:sldMkLst>
      </pc:sldChg>
      <pc:sldChg chg="del">
        <pc:chgData name="이동건" userId="4ad090f6-dadd-4301-b5d0-883b88f508af" providerId="ADAL" clId="{69BF85D8-71AE-4600-A49B-4B2BF6228192}" dt="2022-09-07T01:39:50.483" v="82" actId="2696"/>
        <pc:sldMkLst>
          <pc:docMk/>
          <pc:sldMk cId="1186917676" sldId="12963"/>
        </pc:sldMkLst>
      </pc:sldChg>
      <pc:sldChg chg="del">
        <pc:chgData name="이동건" userId="4ad090f6-dadd-4301-b5d0-883b88f508af" providerId="ADAL" clId="{69BF85D8-71AE-4600-A49B-4B2BF6228192}" dt="2022-09-07T01:39:52.253" v="84" actId="2696"/>
        <pc:sldMkLst>
          <pc:docMk/>
          <pc:sldMk cId="3396038929" sldId="12964"/>
        </pc:sldMkLst>
      </pc:sldChg>
      <pc:sldChg chg="del">
        <pc:chgData name="이동건" userId="4ad090f6-dadd-4301-b5d0-883b88f508af" providerId="ADAL" clId="{69BF85D8-71AE-4600-A49B-4B2BF6228192}" dt="2022-09-07T01:39:54.225" v="85" actId="2696"/>
        <pc:sldMkLst>
          <pc:docMk/>
          <pc:sldMk cId="1010842160" sldId="12965"/>
        </pc:sldMkLst>
      </pc:sldChg>
    </pc:docChg>
  </pc:docChgLst>
  <pc:docChgLst>
    <pc:chgData name="이동건" userId="4ad090f6-dadd-4301-b5d0-883b88f508af" providerId="ADAL" clId="{BDE17A82-373E-4D4D-ABA8-A946B428B20E}"/>
    <pc:docChg chg="undo redo custSel addSld delSld modSld sldOrd modMainMaster delSection modSection">
      <pc:chgData name="이동건" userId="4ad090f6-dadd-4301-b5d0-883b88f508af" providerId="ADAL" clId="{BDE17A82-373E-4D4D-ABA8-A946B428B20E}" dt="2022-09-22T07:34:00.064" v="26949" actId="20577"/>
      <pc:docMkLst>
        <pc:docMk/>
      </pc:docMkLst>
      <pc:sldChg chg="addSp delSp modSp">
        <pc:chgData name="이동건" userId="4ad090f6-dadd-4301-b5d0-883b88f508af" providerId="ADAL" clId="{BDE17A82-373E-4D4D-ABA8-A946B428B20E}" dt="2022-09-22T07:34:00.064" v="26949" actId="20577"/>
        <pc:sldMkLst>
          <pc:docMk/>
          <pc:sldMk cId="630548362" sldId="265"/>
        </pc:sldMkLst>
        <pc:spChg chg="add del mod">
          <ac:chgData name="이동건" userId="4ad090f6-dadd-4301-b5d0-883b88f508af" providerId="ADAL" clId="{BDE17A82-373E-4D4D-ABA8-A946B428B20E}" dt="2022-09-14T07:47:28.927" v="15586"/>
          <ac:spMkLst>
            <pc:docMk/>
            <pc:sldMk cId="630548362" sldId="265"/>
            <ac:spMk id="2" creationId="{0E3CBC52-5F9D-4589-8373-3A2DCBCC6662}"/>
          </ac:spMkLst>
        </pc:spChg>
        <pc:spChg chg="add del mod">
          <ac:chgData name="이동건" userId="4ad090f6-dadd-4301-b5d0-883b88f508af" providerId="ADAL" clId="{BDE17A82-373E-4D4D-ABA8-A946B428B20E}" dt="2022-09-14T07:47:37.690" v="15588" actId="478"/>
          <ac:spMkLst>
            <pc:docMk/>
            <pc:sldMk cId="630548362" sldId="265"/>
            <ac:spMk id="4" creationId="{7177A219-3C67-4501-868B-575C4CF4D192}"/>
          </ac:spMkLst>
        </pc:spChg>
        <pc:spChg chg="add mod">
          <ac:chgData name="이동건" userId="4ad090f6-dadd-4301-b5d0-883b88f508af" providerId="ADAL" clId="{BDE17A82-373E-4D4D-ABA8-A946B428B20E}" dt="2022-09-14T07:49:56.217" v="15608"/>
          <ac:spMkLst>
            <pc:docMk/>
            <pc:sldMk cId="630548362" sldId="265"/>
            <ac:spMk id="5" creationId="{2208DD88-7084-4A59-B1F3-1D263B1D1694}"/>
          </ac:spMkLst>
        </pc:spChg>
        <pc:spChg chg="mod">
          <ac:chgData name="이동건" userId="4ad090f6-dadd-4301-b5d0-883b88f508af" providerId="ADAL" clId="{BDE17A82-373E-4D4D-ABA8-A946B428B20E}" dt="2022-09-15T06:01:45.327" v="17155"/>
          <ac:spMkLst>
            <pc:docMk/>
            <pc:sldMk cId="630548362" sldId="265"/>
            <ac:spMk id="50" creationId="{FB1FFD11-CF11-4CED-93F1-0911CB857A65}"/>
          </ac:spMkLst>
        </pc:spChg>
        <pc:spChg chg="mod">
          <ac:chgData name="이동건" userId="4ad090f6-dadd-4301-b5d0-883b88f508af" providerId="ADAL" clId="{BDE17A82-373E-4D4D-ABA8-A946B428B20E}" dt="2022-09-21T01:59:30.666" v="25543" actId="20577"/>
          <ac:spMkLst>
            <pc:docMk/>
            <pc:sldMk cId="630548362" sldId="265"/>
            <ac:spMk id="53" creationId="{147AD9B4-1A7D-4B0A-AD93-88B3C4270962}"/>
          </ac:spMkLst>
        </pc:spChg>
        <pc:spChg chg="mod">
          <ac:chgData name="이동건" userId="4ad090f6-dadd-4301-b5d0-883b88f508af" providerId="ADAL" clId="{BDE17A82-373E-4D4D-ABA8-A946B428B20E}" dt="2022-09-15T05:58:36.969" v="17090" actId="20577"/>
          <ac:spMkLst>
            <pc:docMk/>
            <pc:sldMk cId="630548362" sldId="265"/>
            <ac:spMk id="60" creationId="{EF66AAF9-147C-491F-8B19-962859512165}"/>
          </ac:spMkLst>
        </pc:spChg>
        <pc:spChg chg="mod">
          <ac:chgData name="이동건" userId="4ad090f6-dadd-4301-b5d0-883b88f508af" providerId="ADAL" clId="{BDE17A82-373E-4D4D-ABA8-A946B428B20E}" dt="2022-09-14T07:51:02.563" v="15637" actId="1076"/>
          <ac:spMkLst>
            <pc:docMk/>
            <pc:sldMk cId="630548362" sldId="265"/>
            <ac:spMk id="162" creationId="{4B5D4257-A313-4C28-B572-9CC68CC9BD8D}"/>
          </ac:spMkLst>
        </pc:spChg>
        <pc:spChg chg="mod">
          <ac:chgData name="이동건" userId="4ad090f6-dadd-4301-b5d0-883b88f508af" providerId="ADAL" clId="{BDE17A82-373E-4D4D-ABA8-A946B428B20E}" dt="2022-09-15T06:02:20.403" v="17166" actId="20577"/>
          <ac:spMkLst>
            <pc:docMk/>
            <pc:sldMk cId="630548362" sldId="265"/>
            <ac:spMk id="170" creationId="{5F38E56F-1833-4344-8E3E-5D39CC77DF35}"/>
          </ac:spMkLst>
        </pc:spChg>
        <pc:spChg chg="mod">
          <ac:chgData name="이동건" userId="4ad090f6-dadd-4301-b5d0-883b88f508af" providerId="ADAL" clId="{BDE17A82-373E-4D4D-ABA8-A946B428B20E}" dt="2022-09-21T01:59:48.701" v="25547" actId="20577"/>
          <ac:spMkLst>
            <pc:docMk/>
            <pc:sldMk cId="630548362" sldId="265"/>
            <ac:spMk id="171" creationId="{BC2924EE-9DBA-42F8-B2B0-5AC0BA7ECE67}"/>
          </ac:spMkLst>
        </pc:spChg>
        <pc:spChg chg="mod">
          <ac:chgData name="이동건" userId="4ad090f6-dadd-4301-b5d0-883b88f508af" providerId="ADAL" clId="{BDE17A82-373E-4D4D-ABA8-A946B428B20E}" dt="2022-09-15T06:02:34.914" v="17170" actId="20577"/>
          <ac:spMkLst>
            <pc:docMk/>
            <pc:sldMk cId="630548362" sldId="265"/>
            <ac:spMk id="177" creationId="{E6AC18E6-6266-43CB-9949-8843EE5877C5}"/>
          </ac:spMkLst>
        </pc:spChg>
        <pc:spChg chg="mod">
          <ac:chgData name="이동건" userId="4ad090f6-dadd-4301-b5d0-883b88f508af" providerId="ADAL" clId="{BDE17A82-373E-4D4D-ABA8-A946B428B20E}" dt="2022-09-15T06:00:50.388" v="17134"/>
          <ac:spMkLst>
            <pc:docMk/>
            <pc:sldMk cId="630548362" sldId="265"/>
            <ac:spMk id="181" creationId="{748364C5-4847-4D78-9782-F6FA4C8594E5}"/>
          </ac:spMkLst>
        </pc:spChg>
        <pc:spChg chg="mod">
          <ac:chgData name="이동건" userId="4ad090f6-dadd-4301-b5d0-883b88f508af" providerId="ADAL" clId="{BDE17A82-373E-4D4D-ABA8-A946B428B20E}" dt="2022-09-21T01:59:51.655" v="25550" actId="20577"/>
          <ac:spMkLst>
            <pc:docMk/>
            <pc:sldMk cId="630548362" sldId="265"/>
            <ac:spMk id="188" creationId="{7393CC53-AA2D-4A02-8FE1-71FDBB9C9A7C}"/>
          </ac:spMkLst>
        </pc:spChg>
        <pc:grpChg chg="del mod">
          <ac:chgData name="이동건" userId="4ad090f6-dadd-4301-b5d0-883b88f508af" providerId="ADAL" clId="{BDE17A82-373E-4D4D-ABA8-A946B428B20E}" dt="2022-09-15T06:01:40.729" v="17146" actId="478"/>
          <ac:grpSpMkLst>
            <pc:docMk/>
            <pc:sldMk cId="630548362" sldId="265"/>
            <ac:grpSpMk id="13" creationId="{40A0B9E9-9036-4A46-BD7C-6DF7E1E2B668}"/>
          </ac:grpSpMkLst>
        </pc:grpChg>
        <pc:grpChg chg="mod">
          <ac:chgData name="이동건" userId="4ad090f6-dadd-4301-b5d0-883b88f508af" providerId="ADAL" clId="{BDE17A82-373E-4D4D-ABA8-A946B428B20E}" dt="2022-09-15T06:02:01.836" v="17159" actId="1076"/>
          <ac:grpSpMkLst>
            <pc:docMk/>
            <pc:sldMk cId="630548362" sldId="265"/>
            <ac:grpSpMk id="14" creationId="{8DDFE254-CE0F-4515-BB45-2FE69E98E128}"/>
          </ac:grpSpMkLst>
        </pc:grpChg>
        <pc:grpChg chg="mod">
          <ac:chgData name="이동건" userId="4ad090f6-dadd-4301-b5d0-883b88f508af" providerId="ADAL" clId="{BDE17A82-373E-4D4D-ABA8-A946B428B20E}" dt="2022-09-15T06:01:58.465" v="17158" actId="1076"/>
          <ac:grpSpMkLst>
            <pc:docMk/>
            <pc:sldMk cId="630548362" sldId="265"/>
            <ac:grpSpMk id="15" creationId="{E8AB0AA4-B741-4383-8FC4-B7570E8123F4}"/>
          </ac:grpSpMkLst>
        </pc:grpChg>
        <pc:grpChg chg="mod">
          <ac:chgData name="이동건" userId="4ad090f6-dadd-4301-b5d0-883b88f508af" providerId="ADAL" clId="{BDE17A82-373E-4D4D-ABA8-A946B428B20E}" dt="2022-09-14T07:51:02.563" v="15637" actId="1076"/>
          <ac:grpSpMkLst>
            <pc:docMk/>
            <pc:sldMk cId="630548362" sldId="265"/>
            <ac:grpSpMk id="18" creationId="{FF070F24-F3AC-40D7-9B14-577A7D878ACF}"/>
          </ac:grpSpMkLst>
        </pc:grpChg>
        <pc:grpChg chg="add del mod">
          <ac:chgData name="이동건" userId="4ad090f6-dadd-4301-b5d0-883b88f508af" providerId="ADAL" clId="{BDE17A82-373E-4D4D-ABA8-A946B428B20E}" dt="2022-09-15T06:01:51.188" v="17156" actId="1076"/>
          <ac:grpSpMkLst>
            <pc:docMk/>
            <pc:sldMk cId="630548362" sldId="265"/>
            <ac:grpSpMk id="44" creationId="{C5E6D08E-BF57-41E4-9A99-3ED8C47CE940}"/>
          </ac:grpSpMkLst>
        </pc:grpChg>
        <pc:grpChg chg="mod">
          <ac:chgData name="이동건" userId="4ad090f6-dadd-4301-b5d0-883b88f508af" providerId="ADAL" clId="{BDE17A82-373E-4D4D-ABA8-A946B428B20E}" dt="2022-09-14T07:51:02.563" v="15637" actId="1076"/>
          <ac:grpSpMkLst>
            <pc:docMk/>
            <pc:sldMk cId="630548362" sldId="265"/>
            <ac:grpSpMk id="45" creationId="{7F309B63-599D-4FDE-9A05-F7E7853B8036}"/>
          </ac:grpSpMkLst>
        </pc:grpChg>
        <pc:graphicFrameChg chg="add del mod modGraphic">
          <ac:chgData name="이동건" userId="4ad090f6-dadd-4301-b5d0-883b88f508af" providerId="ADAL" clId="{BDE17A82-373E-4D4D-ABA8-A946B428B20E}" dt="2022-09-22T07:32:55.205" v="26912" actId="20577"/>
          <ac:graphicFrameMkLst>
            <pc:docMk/>
            <pc:sldMk cId="630548362" sldId="265"/>
            <ac:graphicFrameMk id="6" creationId="{0108DADB-CF9C-42CE-BB66-78CE5317F111}"/>
          </ac:graphicFrameMkLst>
        </pc:graphicFrameChg>
        <pc:graphicFrameChg chg="mod modGraphic">
          <ac:chgData name="이동건" userId="4ad090f6-dadd-4301-b5d0-883b88f508af" providerId="ADAL" clId="{BDE17A82-373E-4D4D-ABA8-A946B428B20E}" dt="2022-09-22T04:21:16.195" v="26855" actId="20577"/>
          <ac:graphicFrameMkLst>
            <pc:docMk/>
            <pc:sldMk cId="630548362" sldId="265"/>
            <ac:graphicFrameMk id="7" creationId="{CDF6A770-D6C2-421D-A16D-6BF1AAA6A173}"/>
          </ac:graphicFrameMkLst>
        </pc:graphicFrameChg>
        <pc:graphicFrameChg chg="mod modGraphic">
          <ac:chgData name="이동건" userId="4ad090f6-dadd-4301-b5d0-883b88f508af" providerId="ADAL" clId="{BDE17A82-373E-4D4D-ABA8-A946B428B20E}" dt="2022-09-22T07:34:00.064" v="26949" actId="20577"/>
          <ac:graphicFrameMkLst>
            <pc:docMk/>
            <pc:sldMk cId="630548362" sldId="265"/>
            <ac:graphicFrameMk id="58" creationId="{8BD165EB-A6F7-43D6-8EA8-5A0E5FD0D0EC}"/>
          </ac:graphicFrameMkLst>
        </pc:graphicFrameChg>
        <pc:graphicFrameChg chg="mod modGraphic">
          <ac:chgData name="이동건" userId="4ad090f6-dadd-4301-b5d0-883b88f508af" providerId="ADAL" clId="{BDE17A82-373E-4D4D-ABA8-A946B428B20E}" dt="2022-09-21T07:00:09.799" v="26807" actId="1036"/>
          <ac:graphicFrameMkLst>
            <pc:docMk/>
            <pc:sldMk cId="630548362" sldId="265"/>
            <ac:graphicFrameMk id="59" creationId="{9B236934-6B4E-4667-B8C7-3736B7AB07D7}"/>
          </ac:graphicFrameMkLst>
        </pc:graphicFrameChg>
        <pc:graphicFrameChg chg="mod modGraphic">
          <ac:chgData name="이동건" userId="4ad090f6-dadd-4301-b5d0-883b88f508af" providerId="ADAL" clId="{BDE17A82-373E-4D4D-ABA8-A946B428B20E}" dt="2022-09-14T07:47:51.382" v="15594" actId="1076"/>
          <ac:graphicFrameMkLst>
            <pc:docMk/>
            <pc:sldMk cId="630548362" sldId="265"/>
            <ac:graphicFrameMk id="84" creationId="{61E8D6A6-64F0-4E47-8787-711C0BEA40CB}"/>
          </ac:graphicFrameMkLst>
        </pc:graphicFrameChg>
      </pc:sldChg>
      <pc:sldChg chg="addSp delSp modSp">
        <pc:chgData name="이동건" userId="4ad090f6-dadd-4301-b5d0-883b88f508af" providerId="ADAL" clId="{BDE17A82-373E-4D4D-ABA8-A946B428B20E}" dt="2022-09-19T01:31:35.558" v="22781" actId="1076"/>
        <pc:sldMkLst>
          <pc:docMk/>
          <pc:sldMk cId="1140468353" sldId="292"/>
        </pc:sldMkLst>
        <pc:spChg chg="add mod">
          <ac:chgData name="이동건" userId="4ad090f6-dadd-4301-b5d0-883b88f508af" providerId="ADAL" clId="{BDE17A82-373E-4D4D-ABA8-A946B428B20E}" dt="2022-09-19T01:31:35.558" v="22781" actId="1076"/>
          <ac:spMkLst>
            <pc:docMk/>
            <pc:sldMk cId="1140468353" sldId="292"/>
            <ac:spMk id="5" creationId="{F1C86F6B-7483-4614-9F25-1222C020C577}"/>
          </ac:spMkLst>
        </pc:spChg>
        <pc:spChg chg="add mod">
          <ac:chgData name="이동건" userId="4ad090f6-dadd-4301-b5d0-883b88f508af" providerId="ADAL" clId="{BDE17A82-373E-4D4D-ABA8-A946B428B20E}" dt="2022-09-07T07:34:03.783" v="3336" actId="1076"/>
          <ac:spMkLst>
            <pc:docMk/>
            <pc:sldMk cId="1140468353" sldId="292"/>
            <ac:spMk id="6" creationId="{43EC3537-630B-4AE9-973B-E1A440B5B66A}"/>
          </ac:spMkLst>
        </pc:spChg>
        <pc:spChg chg="mod topLvl">
          <ac:chgData name="이동건" userId="4ad090f6-dadd-4301-b5d0-883b88f508af" providerId="ADAL" clId="{BDE17A82-373E-4D4D-ABA8-A946B428B20E}" dt="2022-09-07T05:56:19.731" v="1326" actId="165"/>
          <ac:spMkLst>
            <pc:docMk/>
            <pc:sldMk cId="1140468353" sldId="292"/>
            <ac:spMk id="9" creationId="{C3388D57-154E-482D-B428-D8605DA3A926}"/>
          </ac:spMkLst>
        </pc:spChg>
        <pc:spChg chg="add del">
          <ac:chgData name="이동건" userId="4ad090f6-dadd-4301-b5d0-883b88f508af" providerId="ADAL" clId="{BDE17A82-373E-4D4D-ABA8-A946B428B20E}" dt="2022-09-14T05:34:56.631" v="14765" actId="478"/>
          <ac:spMkLst>
            <pc:docMk/>
            <pc:sldMk cId="1140468353" sldId="292"/>
            <ac:spMk id="16" creationId="{9E71CA89-FFDA-4152-93D3-385BE7FBDBEF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35" creationId="{072CF1D0-588B-4C91-89CA-FA7A9A4DCCCD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36" creationId="{18753453-1662-421D-A76E-3E8E983C30DC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37" creationId="{5B5F6C57-2C1C-4970-830F-02AD9B9A3C1D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38" creationId="{8977C3B5-A4DD-4859-9611-481A207AB70D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39" creationId="{E0938C70-3E4B-4956-A137-3B089C7CBEC6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40" creationId="{B815D7B1-EEE4-4D4E-8129-54C2A66A5EEF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41" creationId="{41620514-DA64-410A-88FB-8139E43DF553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42" creationId="{DD3BB29C-9315-4447-83C2-A52AC8FC4B4D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43" creationId="{97481025-D393-4429-A2B5-5363C9F6C785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44" creationId="{42C2C98A-2313-46F9-8121-5AC632135D5A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45" creationId="{5D6C47DA-8ED5-4BA4-8818-4DDF68DA32E5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46" creationId="{B09F6E9D-7782-4925-BF34-A466A6A269AB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47" creationId="{5831C4D4-5D66-4556-BF38-8151157214A5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48" creationId="{B5EEE1AA-B793-4AB7-A8AE-118EE66ED8C7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49" creationId="{BBDB7ED9-1DFB-4AB0-9E9D-07A430D3C5F1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50" creationId="{533509BF-9E38-4CAE-8E1D-990BAB01D51C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51" creationId="{C2D77550-2396-496D-89CF-747217854E52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52" creationId="{5E374465-60AB-4E2D-8DA7-0FA77D73F2C8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53" creationId="{E58DF503-1900-405A-A492-A3568DA17A98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54" creationId="{E68F2896-08B9-4D0A-AB42-E6E61B9CA810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55" creationId="{16EE8266-280B-44E0-B774-712D5A881B41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56" creationId="{DC2C3037-478B-4ACF-B569-006783AE15EF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57" creationId="{16CC90AF-0C98-4A42-9B3C-32A902813E30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58" creationId="{776DB82D-0135-4B5B-AC12-9631BA998C80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59" creationId="{6175DFE9-E789-4422-B777-6C234259B99B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60" creationId="{3BD21C8B-51CD-4BD8-8503-0D27B129CE3F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61" creationId="{069E30EC-4BEC-451E-AB9C-3F220345C15E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62" creationId="{1693361D-0EDB-4B12-921A-94B7B909A676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63" creationId="{F1F26B34-620D-4255-AA2C-CFC750BDAA97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65" creationId="{56EBF40F-BAD3-4E7C-BC46-EE18166897B8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66" creationId="{2BE158F4-1443-4DBD-A40B-289EE040016A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67" creationId="{0C89DE34-8A58-4C90-94F2-ACCDED98B68C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68" creationId="{78C42C69-BC2A-41BA-802D-2271A98E7250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69" creationId="{9FF0A5E4-EAA2-4FAF-95C3-986434F4E88C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70" creationId="{17226097-500F-456D-B48A-F28FD6DD9990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71" creationId="{B465B362-4C82-48DC-A35C-33F2069A78FC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72" creationId="{0A10E6D0-1ADF-416D-8761-0F83F1F16A69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73" creationId="{81BEE3D1-3994-405F-BE82-B8C22456D6AF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74" creationId="{5F9B837A-0DB3-4A51-A90F-3DF89D2D2B0E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75" creationId="{EAE5B25B-1BBA-4CFC-B94D-BCE3C2FF9CA4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76" creationId="{C4E8C133-50A9-4591-A4E6-9E975CCFF8AE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77" creationId="{764C25F5-9A33-408D-91BD-9119F52CC324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78" creationId="{C98E0EB8-FC9F-4105-A93D-28614A663957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79" creationId="{2E6B9ABD-BF90-4DE0-9A66-3E96F3333D4A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80" creationId="{01BF5AF3-C6E2-4A52-9DD4-4243AFF60D00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81" creationId="{2B71AD87-8AE1-4D9D-A235-CEE38EDE5957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82" creationId="{70185A8E-C0E3-46F0-96F4-6E7680AC260C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83" creationId="{16BA79E7-9AFD-4798-91BB-5C45B6B4D4C2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84" creationId="{D6F49C0A-545F-4064-9DAC-B839BFDB1548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85" creationId="{075CD566-999A-4F7F-8D3B-B52BEAC6AEE0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86" creationId="{F40E140C-4CC4-4A48-BE36-89590F183E98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87" creationId="{9017368E-0E1E-4BF3-A50E-605B1E9E6E70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88" creationId="{F6962996-7C95-4E4B-A6DB-9329560D105B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89" creationId="{9E58E5BE-E09E-4417-ACAE-A249854E86E4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90" creationId="{D7C18236-0F73-46BA-B4CC-751FBEED855E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91" creationId="{192AD11C-8CD9-4445-8BB3-7A29A7AB14BA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92" creationId="{BD475CEC-C395-4E3E-8070-946C3BCF605A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93" creationId="{28B1FCB5-21E1-42BE-A7AF-BE6888C05903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94" creationId="{A36904A4-2560-483C-8A27-82F3AFE49BD2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95" creationId="{E910DED6-0A06-42A0-A3DF-0CA6080C3CC4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96" creationId="{E4D94B30-1F1A-4B47-A841-ECAD8CD54C2F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97" creationId="{BA75B82E-6A63-495F-9B3E-391BD52B656B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98" creationId="{9883E83D-F310-41AD-BB42-922287A6D996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99" creationId="{EE64E493-4D77-4E06-8F9C-D86B4CF194F7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00" creationId="{626ED59D-F541-402D-95A1-634A8F1B6EE0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01" creationId="{93F62F1D-AC54-4E46-AFAD-50F58780560F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02" creationId="{FB188264-C989-40F8-AF59-E5123B420347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03" creationId="{72147086-D0A8-4D64-AD3E-2144099C4218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04" creationId="{B61E64D1-4A96-44C2-9F94-E5C338C4ABC1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05" creationId="{B15356DE-A0B0-45F9-B973-7F8F7B854416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06" creationId="{FAB80BE9-7477-4120-94F6-6575FA75362B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07" creationId="{F03D3A08-92D2-4EBC-9953-34103C95470B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08" creationId="{BC080F8D-DB39-4D51-A934-87E68B0F7362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09" creationId="{E8B6B9EF-711B-499E-8332-BD996EA3EE86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10" creationId="{175B6689-908C-48F5-BEBC-C376F9F98474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11" creationId="{2A45A0BD-4A45-4012-A275-AC3EFC03A581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12" creationId="{A28EC1B1-83D7-482D-8B5A-FD1FE411F28E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13" creationId="{4B195068-8E16-4A30-9815-712C1029D292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14" creationId="{D390D363-6528-493E-BF3F-95C3754EB4DE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15" creationId="{D103D8C1-6B9F-4121-BD1F-42B900417D39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16" creationId="{F25C790D-8478-490F-8698-F5BD6680153E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17" creationId="{B814D1C4-E838-42EA-AC3A-6743050B59E0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18" creationId="{153631C9-65B0-4E0E-B1C1-D662EED051E4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19" creationId="{FEA28ABB-9E81-49C6-919D-8EF667B49CB8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20" creationId="{424684D0-997A-4E2E-B8DE-C889AF08AFB7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21" creationId="{992091DA-98D7-437C-B393-6E5DFDFA075C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22" creationId="{6500691F-DD90-4603-9CB4-F8E9BD0575CD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23" creationId="{401C23CA-8B56-41BA-A462-1924D8EA4D99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24" creationId="{162D00DD-8533-4597-8CB4-F4F0D82E826D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25" creationId="{00147DFD-5389-4CC8-B9AE-09413ACEE72F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26" creationId="{27025065-503E-4229-ACDD-34C08B92F2E7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27" creationId="{DC676EF0-7A6D-47F4-9F78-2D3B5DB26F9C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28" creationId="{32640197-74B9-40E4-949F-94DBB4545775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29" creationId="{1A57A554-8412-4C98-96C9-AF968B0C25EE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30" creationId="{7B89742F-EE98-4A24-AEC6-3D1B764646A7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31" creationId="{8C28EE9F-4396-4F89-ABF9-C961093789B2}"/>
          </ac:spMkLst>
        </pc:spChg>
        <pc:spChg chg="add mod ord topLvl">
          <ac:chgData name="이동건" userId="4ad090f6-dadd-4301-b5d0-883b88f508af" providerId="ADAL" clId="{BDE17A82-373E-4D4D-ABA8-A946B428B20E}" dt="2022-09-07T05:57:18.730" v="1339" actId="1076"/>
          <ac:spMkLst>
            <pc:docMk/>
            <pc:sldMk cId="1140468353" sldId="292"/>
            <ac:spMk id="133" creationId="{7246AB59-626D-4A22-BC00-37A4BB1A5959}"/>
          </ac:spMkLst>
        </pc:spChg>
        <pc:spChg chg="add mod ord topLvl">
          <ac:chgData name="이동건" userId="4ad090f6-dadd-4301-b5d0-883b88f508af" providerId="ADAL" clId="{BDE17A82-373E-4D4D-ABA8-A946B428B20E}" dt="2022-09-07T05:57:23.326" v="1340" actId="1076"/>
          <ac:spMkLst>
            <pc:docMk/>
            <pc:sldMk cId="1140468353" sldId="292"/>
            <ac:spMk id="134" creationId="{BFC3383D-AFD8-4A76-A6F4-A10656122554}"/>
          </ac:spMkLst>
        </pc:spChg>
        <pc:spChg chg="add mod topLvl">
          <ac:chgData name="이동건" userId="4ad090f6-dadd-4301-b5d0-883b88f508af" providerId="ADAL" clId="{BDE17A82-373E-4D4D-ABA8-A946B428B20E}" dt="2022-09-07T05:56:36.981" v="1327" actId="1076"/>
          <ac:spMkLst>
            <pc:docMk/>
            <pc:sldMk cId="1140468353" sldId="292"/>
            <ac:spMk id="146" creationId="{02FDB340-3581-4FEB-9549-5019098F0250}"/>
          </ac:spMkLst>
        </pc:spChg>
        <pc:spChg chg="add mod topLvl">
          <ac:chgData name="이동건" userId="4ad090f6-dadd-4301-b5d0-883b88f508af" providerId="ADAL" clId="{BDE17A82-373E-4D4D-ABA8-A946B428B20E}" dt="2022-09-07T05:56:36.981" v="1327" actId="1076"/>
          <ac:spMkLst>
            <pc:docMk/>
            <pc:sldMk cId="1140468353" sldId="292"/>
            <ac:spMk id="147" creationId="{37E81F3B-8D2B-4930-8F27-7B78D4ACD811}"/>
          </ac:spMkLst>
        </pc:spChg>
        <pc:spChg chg="add del mod topLvl">
          <ac:chgData name="이동건" userId="4ad090f6-dadd-4301-b5d0-883b88f508af" providerId="ADAL" clId="{BDE17A82-373E-4D4D-ABA8-A946B428B20E}" dt="2022-09-07T05:56:36.981" v="1327" actId="1076"/>
          <ac:spMkLst>
            <pc:docMk/>
            <pc:sldMk cId="1140468353" sldId="292"/>
            <ac:spMk id="148" creationId="{7BE2DBAB-EC9C-460C-85CB-429472D5D9F2}"/>
          </ac:spMkLst>
        </pc:spChg>
        <pc:spChg chg="add mod topLvl">
          <ac:chgData name="이동건" userId="4ad090f6-dadd-4301-b5d0-883b88f508af" providerId="ADAL" clId="{BDE17A82-373E-4D4D-ABA8-A946B428B20E}" dt="2022-09-07T05:56:36.981" v="1327" actId="1076"/>
          <ac:spMkLst>
            <pc:docMk/>
            <pc:sldMk cId="1140468353" sldId="292"/>
            <ac:spMk id="149" creationId="{88BF48AF-B604-4019-BDAE-E4EC6DE4F815}"/>
          </ac:spMkLst>
        </pc:spChg>
        <pc:spChg chg="add mod ord topLvl">
          <ac:chgData name="이동건" userId="4ad090f6-dadd-4301-b5d0-883b88f508af" providerId="ADAL" clId="{BDE17A82-373E-4D4D-ABA8-A946B428B20E}" dt="2022-09-07T05:56:36.981" v="1327" actId="1076"/>
          <ac:spMkLst>
            <pc:docMk/>
            <pc:sldMk cId="1140468353" sldId="292"/>
            <ac:spMk id="150" creationId="{59AAA832-C092-43BB-9F84-258BBEAB7DCC}"/>
          </ac:spMkLst>
        </pc:spChg>
        <pc:spChg chg="add del mod">
          <ac:chgData name="이동건" userId="4ad090f6-dadd-4301-b5d0-883b88f508af" providerId="ADAL" clId="{BDE17A82-373E-4D4D-ABA8-A946B428B20E}" dt="2022-09-07T05:52:30.007" v="1160" actId="478"/>
          <ac:spMkLst>
            <pc:docMk/>
            <pc:sldMk cId="1140468353" sldId="292"/>
            <ac:spMk id="154" creationId="{6C34C1E3-801A-42AF-9404-FC91FB98AD1B}"/>
          </ac:spMkLst>
        </pc:spChg>
        <pc:spChg chg="add del mod topLvl">
          <ac:chgData name="이동건" userId="4ad090f6-dadd-4301-b5d0-883b88f508af" providerId="ADAL" clId="{BDE17A82-373E-4D4D-ABA8-A946B428B20E}" dt="2022-09-07T05:53:15.448" v="1179" actId="478"/>
          <ac:spMkLst>
            <pc:docMk/>
            <pc:sldMk cId="1140468353" sldId="292"/>
            <ac:spMk id="155" creationId="{A5668F04-C593-43D5-9125-AEAE5FDC767E}"/>
          </ac:spMkLst>
        </pc:spChg>
        <pc:spChg chg="add del mod topLvl">
          <ac:chgData name="이동건" userId="4ad090f6-dadd-4301-b5d0-883b88f508af" providerId="ADAL" clId="{BDE17A82-373E-4D4D-ABA8-A946B428B20E}" dt="2022-09-07T05:52:51.308" v="1167" actId="478"/>
          <ac:spMkLst>
            <pc:docMk/>
            <pc:sldMk cId="1140468353" sldId="292"/>
            <ac:spMk id="156" creationId="{54C1E1B9-404E-48D0-9E86-13FA02E19D81}"/>
          </ac:spMkLst>
        </pc:spChg>
        <pc:spChg chg="add mod topLvl">
          <ac:chgData name="이동건" userId="4ad090f6-dadd-4301-b5d0-883b88f508af" providerId="ADAL" clId="{BDE17A82-373E-4D4D-ABA8-A946B428B20E}" dt="2022-09-07T05:56:36.981" v="1327" actId="1076"/>
          <ac:spMkLst>
            <pc:docMk/>
            <pc:sldMk cId="1140468353" sldId="292"/>
            <ac:spMk id="158" creationId="{0D4CA34F-9DF3-4639-96C9-79F9ADF35CBF}"/>
          </ac:spMkLst>
        </pc:spChg>
        <pc:spChg chg="add mod topLvl">
          <ac:chgData name="이동건" userId="4ad090f6-dadd-4301-b5d0-883b88f508af" providerId="ADAL" clId="{BDE17A82-373E-4D4D-ABA8-A946B428B20E}" dt="2022-09-07T05:56:36.981" v="1327" actId="1076"/>
          <ac:spMkLst>
            <pc:docMk/>
            <pc:sldMk cId="1140468353" sldId="292"/>
            <ac:spMk id="159" creationId="{7AB9E763-E4DF-436D-BE70-29513BB55B90}"/>
          </ac:spMkLst>
        </pc:spChg>
        <pc:spChg chg="add del mod topLvl">
          <ac:chgData name="이동건" userId="4ad090f6-dadd-4301-b5d0-883b88f508af" providerId="ADAL" clId="{BDE17A82-373E-4D4D-ABA8-A946B428B20E}" dt="2022-09-07T05:52:56.124" v="1169" actId="478"/>
          <ac:spMkLst>
            <pc:docMk/>
            <pc:sldMk cId="1140468353" sldId="292"/>
            <ac:spMk id="160" creationId="{68A20C2E-9F54-46A0-9CCF-EEDC1AF81C93}"/>
          </ac:spMkLst>
        </pc:spChg>
        <pc:spChg chg="add del mod">
          <ac:chgData name="이동건" userId="4ad090f6-dadd-4301-b5d0-883b88f508af" providerId="ADAL" clId="{BDE17A82-373E-4D4D-ABA8-A946B428B20E}" dt="2022-09-14T07:48:02.011" v="15595"/>
          <ac:spMkLst>
            <pc:docMk/>
            <pc:sldMk cId="1140468353" sldId="292"/>
            <ac:spMk id="160" creationId="{F1A039B2-44C2-46AC-89AA-7A40C52DBB88}"/>
          </ac:spMkLst>
        </pc:spChg>
        <pc:spChg chg="add mod">
          <ac:chgData name="이동건" userId="4ad090f6-dadd-4301-b5d0-883b88f508af" providerId="ADAL" clId="{BDE17A82-373E-4D4D-ABA8-A946B428B20E}" dt="2022-09-14T07:48:02.011" v="15595"/>
          <ac:spMkLst>
            <pc:docMk/>
            <pc:sldMk cId="1140468353" sldId="292"/>
            <ac:spMk id="161" creationId="{85BD79D1-F0D1-4E46-83E2-27E45A98E788}"/>
          </ac:spMkLst>
        </pc:spChg>
        <pc:spChg chg="add del mod topLvl">
          <ac:chgData name="이동건" userId="4ad090f6-dadd-4301-b5d0-883b88f508af" providerId="ADAL" clId="{BDE17A82-373E-4D4D-ABA8-A946B428B20E}" dt="2022-09-07T05:53:12.061" v="1178" actId="478"/>
          <ac:spMkLst>
            <pc:docMk/>
            <pc:sldMk cId="1140468353" sldId="292"/>
            <ac:spMk id="161" creationId="{9DFB6094-E839-4780-8342-FC8EE6BAEEA5}"/>
          </ac:spMkLst>
        </pc:spChg>
        <pc:spChg chg="add del mod topLvl">
          <ac:chgData name="이동건" userId="4ad090f6-dadd-4301-b5d0-883b88f508af" providerId="ADAL" clId="{BDE17A82-373E-4D4D-ABA8-A946B428B20E}" dt="2022-09-07T05:52:59.335" v="1171" actId="478"/>
          <ac:spMkLst>
            <pc:docMk/>
            <pc:sldMk cId="1140468353" sldId="292"/>
            <ac:spMk id="162" creationId="{4C96A2C4-6BC0-440F-A553-092CC252DA6F}"/>
          </ac:spMkLst>
        </pc:spChg>
        <pc:spChg chg="add del mod topLvl">
          <ac:chgData name="이동건" userId="4ad090f6-dadd-4301-b5d0-883b88f508af" providerId="ADAL" clId="{BDE17A82-373E-4D4D-ABA8-A946B428B20E}" dt="2022-09-07T05:53:01.794" v="1173" actId="478"/>
          <ac:spMkLst>
            <pc:docMk/>
            <pc:sldMk cId="1140468353" sldId="292"/>
            <ac:spMk id="163" creationId="{C0F90576-FB10-4556-B817-E87307C8191D}"/>
          </ac:spMkLst>
        </pc:spChg>
        <pc:spChg chg="add mod">
          <ac:chgData name="이동건" userId="4ad090f6-dadd-4301-b5d0-883b88f508af" providerId="ADAL" clId="{BDE17A82-373E-4D4D-ABA8-A946B428B20E}" dt="2022-09-19T01:29:08.032" v="22777" actId="207"/>
          <ac:spMkLst>
            <pc:docMk/>
            <pc:sldMk cId="1140468353" sldId="292"/>
            <ac:spMk id="163" creationId="{F16B7F54-0DF0-4442-BAD2-000830FD8013}"/>
          </ac:spMkLst>
        </pc:spChg>
        <pc:spChg chg="add mod topLvl">
          <ac:chgData name="이동건" userId="4ad090f6-dadd-4301-b5d0-883b88f508af" providerId="ADAL" clId="{BDE17A82-373E-4D4D-ABA8-A946B428B20E}" dt="2022-09-07T05:56:36.981" v="1327" actId="1076"/>
          <ac:spMkLst>
            <pc:docMk/>
            <pc:sldMk cId="1140468353" sldId="292"/>
            <ac:spMk id="164" creationId="{D5B25207-2BC4-4BE8-BE67-D915B0B23540}"/>
          </ac:spMkLst>
        </pc:spChg>
        <pc:spChg chg="add del mod topLvl">
          <ac:chgData name="이동건" userId="4ad090f6-dadd-4301-b5d0-883b88f508af" providerId="ADAL" clId="{BDE17A82-373E-4D4D-ABA8-A946B428B20E}" dt="2022-09-07T05:53:00.868" v="1172" actId="478"/>
          <ac:spMkLst>
            <pc:docMk/>
            <pc:sldMk cId="1140468353" sldId="292"/>
            <ac:spMk id="165" creationId="{135B85A4-A5CD-4981-815B-B82EEE710796}"/>
          </ac:spMkLst>
        </pc:spChg>
        <pc:spChg chg="add mod">
          <ac:chgData name="이동건" userId="4ad090f6-dadd-4301-b5d0-883b88f508af" providerId="ADAL" clId="{BDE17A82-373E-4D4D-ABA8-A946B428B20E}" dt="2022-09-19T01:23:59.762" v="22229" actId="164"/>
          <ac:spMkLst>
            <pc:docMk/>
            <pc:sldMk cId="1140468353" sldId="292"/>
            <ac:spMk id="165" creationId="{1E9A39E8-75F2-4C28-BE17-15C408344E02}"/>
          </ac:spMkLst>
        </pc:spChg>
        <pc:spChg chg="add mod">
          <ac:chgData name="이동건" userId="4ad090f6-dadd-4301-b5d0-883b88f508af" providerId="ADAL" clId="{BDE17A82-373E-4D4D-ABA8-A946B428B20E}" dt="2022-09-19T01:28:47.734" v="22775" actId="1076"/>
          <ac:spMkLst>
            <pc:docMk/>
            <pc:sldMk cId="1140468353" sldId="292"/>
            <ac:spMk id="167" creationId="{10BB8782-01A1-41F4-B4B4-0CF75A0B8018}"/>
          </ac:spMkLst>
        </pc:spChg>
        <pc:spChg chg="add del mod topLvl">
          <ac:chgData name="이동건" userId="4ad090f6-dadd-4301-b5d0-883b88f508af" providerId="ADAL" clId="{BDE17A82-373E-4D4D-ABA8-A946B428B20E}" dt="2022-09-07T05:52:57.634" v="1170" actId="478"/>
          <ac:spMkLst>
            <pc:docMk/>
            <pc:sldMk cId="1140468353" sldId="292"/>
            <ac:spMk id="167" creationId="{B28EB56C-9625-448F-AEE2-BFDB2D9E94DA}"/>
          </ac:spMkLst>
        </pc:spChg>
        <pc:spChg chg="add del mod">
          <ac:chgData name="이동건" userId="4ad090f6-dadd-4301-b5d0-883b88f508af" providerId="ADAL" clId="{BDE17A82-373E-4D4D-ABA8-A946B428B20E}" dt="2022-09-07T05:52:28.713" v="1159" actId="478"/>
          <ac:spMkLst>
            <pc:docMk/>
            <pc:sldMk cId="1140468353" sldId="292"/>
            <ac:spMk id="168" creationId="{B761E798-1A07-4C0C-8179-A5C357E5B31B}"/>
          </ac:spMkLst>
        </pc:spChg>
        <pc:spChg chg="add del mod topLvl">
          <ac:chgData name="이동건" userId="4ad090f6-dadd-4301-b5d0-883b88f508af" providerId="ADAL" clId="{BDE17A82-373E-4D4D-ABA8-A946B428B20E}" dt="2022-09-07T05:52:55.280" v="1168" actId="478"/>
          <ac:spMkLst>
            <pc:docMk/>
            <pc:sldMk cId="1140468353" sldId="292"/>
            <ac:spMk id="170" creationId="{B64AABD1-CAD4-49E3-BCBD-CC3C92B76AEC}"/>
          </ac:spMkLst>
        </pc:spChg>
        <pc:spChg chg="add mod">
          <ac:chgData name="이동건" userId="4ad090f6-dadd-4301-b5d0-883b88f508af" providerId="ADAL" clId="{BDE17A82-373E-4D4D-ABA8-A946B428B20E}" dt="2022-09-19T01:29:00.919" v="22776" actId="207"/>
          <ac:spMkLst>
            <pc:docMk/>
            <pc:sldMk cId="1140468353" sldId="292"/>
            <ac:spMk id="174" creationId="{1AEAD80D-6BF3-422B-BE96-566B7DA12F67}"/>
          </ac:spMkLst>
        </pc:spChg>
        <pc:spChg chg="add del mod topLvl">
          <ac:chgData name="이동건" userId="4ad090f6-dadd-4301-b5d0-883b88f508af" providerId="ADAL" clId="{BDE17A82-373E-4D4D-ABA8-A946B428B20E}" dt="2022-09-07T05:52:43.224" v="1166" actId="478"/>
          <ac:spMkLst>
            <pc:docMk/>
            <pc:sldMk cId="1140468353" sldId="292"/>
            <ac:spMk id="174" creationId="{6EA0C6E4-B474-4B3C-AEF3-B299BCE71F17}"/>
          </ac:spMkLst>
        </pc:spChg>
        <pc:spChg chg="add del mod topLvl">
          <ac:chgData name="이동건" userId="4ad090f6-dadd-4301-b5d0-883b88f508af" providerId="ADAL" clId="{BDE17A82-373E-4D4D-ABA8-A946B428B20E}" dt="2022-09-07T05:52:43.224" v="1166" actId="478"/>
          <ac:spMkLst>
            <pc:docMk/>
            <pc:sldMk cId="1140468353" sldId="292"/>
            <ac:spMk id="175" creationId="{2CFF5CFF-2C88-4BA9-A312-44AC21437A23}"/>
          </ac:spMkLst>
        </pc:spChg>
        <pc:spChg chg="add mod">
          <ac:chgData name="이동건" userId="4ad090f6-dadd-4301-b5d0-883b88f508af" providerId="ADAL" clId="{BDE17A82-373E-4D4D-ABA8-A946B428B20E}" dt="2022-09-19T01:29:19.933" v="22778" actId="207"/>
          <ac:spMkLst>
            <pc:docMk/>
            <pc:sldMk cId="1140468353" sldId="292"/>
            <ac:spMk id="175" creationId="{E88161B4-E3E9-4955-AAE6-065386746B7F}"/>
          </ac:spMkLst>
        </pc:spChg>
        <pc:spChg chg="add del mod topLvl">
          <ac:chgData name="이동건" userId="4ad090f6-dadd-4301-b5d0-883b88f508af" providerId="ADAL" clId="{BDE17A82-373E-4D4D-ABA8-A946B428B20E}" dt="2022-09-07T05:52:43.224" v="1166" actId="478"/>
          <ac:spMkLst>
            <pc:docMk/>
            <pc:sldMk cId="1140468353" sldId="292"/>
            <ac:spMk id="176" creationId="{7115DEA1-BD73-4EC7-9962-CD9CF8E8D72D}"/>
          </ac:spMkLst>
        </pc:spChg>
        <pc:spChg chg="add mod">
          <ac:chgData name="이동건" userId="4ad090f6-dadd-4301-b5d0-883b88f508af" providerId="ADAL" clId="{BDE17A82-373E-4D4D-ABA8-A946B428B20E}" dt="2022-09-07T05:56:36.981" v="1327" actId="1076"/>
          <ac:spMkLst>
            <pc:docMk/>
            <pc:sldMk cId="1140468353" sldId="292"/>
            <ac:spMk id="178" creationId="{E82DB4EF-1890-45BF-95F0-58B24B773C22}"/>
          </ac:spMkLst>
        </pc:spChg>
        <pc:spChg chg="add mod">
          <ac:chgData name="이동건" userId="4ad090f6-dadd-4301-b5d0-883b88f508af" providerId="ADAL" clId="{BDE17A82-373E-4D4D-ABA8-A946B428B20E}" dt="2022-09-19T01:23:59.762" v="22229" actId="164"/>
          <ac:spMkLst>
            <pc:docMk/>
            <pc:sldMk cId="1140468353" sldId="292"/>
            <ac:spMk id="179" creationId="{8E4601D0-5107-4ABF-8784-F36B3F3E01C5}"/>
          </ac:spMkLst>
        </pc:spChg>
        <pc:spChg chg="add mod">
          <ac:chgData name="이동건" userId="4ad090f6-dadd-4301-b5d0-883b88f508af" providerId="ADAL" clId="{BDE17A82-373E-4D4D-ABA8-A946B428B20E}" dt="2022-09-19T01:24:05.975" v="22232" actId="1076"/>
          <ac:spMkLst>
            <pc:docMk/>
            <pc:sldMk cId="1140468353" sldId="292"/>
            <ac:spMk id="180" creationId="{A5ACFDEC-3C1B-48E5-9B45-493ACFA23242}"/>
          </ac:spMkLst>
        </pc:spChg>
        <pc:spChg chg="add mod">
          <ac:chgData name="이동건" userId="4ad090f6-dadd-4301-b5d0-883b88f508af" providerId="ADAL" clId="{BDE17A82-373E-4D4D-ABA8-A946B428B20E}" dt="2022-09-19T01:31:29.806" v="22780" actId="1076"/>
          <ac:spMkLst>
            <pc:docMk/>
            <pc:sldMk cId="1140468353" sldId="292"/>
            <ac:spMk id="183" creationId="{F27CDA29-ABEF-44E4-B707-167F1040B538}"/>
          </ac:spMkLst>
        </pc:spChg>
        <pc:spChg chg="add mod">
          <ac:chgData name="이동건" userId="4ad090f6-dadd-4301-b5d0-883b88f508af" providerId="ADAL" clId="{BDE17A82-373E-4D4D-ABA8-A946B428B20E}" dt="2022-09-19T01:31:27.031" v="22779" actId="1076"/>
          <ac:spMkLst>
            <pc:docMk/>
            <pc:sldMk cId="1140468353" sldId="292"/>
            <ac:spMk id="184" creationId="{D7128119-25E3-442E-99A4-B47532161CD6}"/>
          </ac:spMkLst>
        </pc:spChg>
        <pc:spChg chg="add del mod">
          <ac:chgData name="이동건" userId="4ad090f6-dadd-4301-b5d0-883b88f508af" providerId="ADAL" clId="{BDE17A82-373E-4D4D-ABA8-A946B428B20E}" dt="2022-09-19T01:20:50.209" v="22154" actId="478"/>
          <ac:spMkLst>
            <pc:docMk/>
            <pc:sldMk cId="1140468353" sldId="292"/>
            <ac:spMk id="185" creationId="{E1BAC9F1-1165-4D1D-976E-556F1193FDC8}"/>
          </ac:spMkLst>
        </pc:spChg>
        <pc:spChg chg="del">
          <ac:chgData name="이동건" userId="4ad090f6-dadd-4301-b5d0-883b88f508af" providerId="ADAL" clId="{BDE17A82-373E-4D4D-ABA8-A946B428B20E}" dt="2022-09-07T07:36:34.339" v="3424" actId="478"/>
          <ac:spMkLst>
            <pc:docMk/>
            <pc:sldMk cId="1140468353" sldId="292"/>
            <ac:spMk id="189" creationId="{45F7B6CB-C6A5-486E-98A7-718C9CEC96AD}"/>
          </ac:spMkLst>
        </pc:spChg>
        <pc:spChg chg="del">
          <ac:chgData name="이동건" userId="4ad090f6-dadd-4301-b5d0-883b88f508af" providerId="ADAL" clId="{BDE17A82-373E-4D4D-ABA8-A946B428B20E}" dt="2022-09-07T07:36:35.692" v="3425" actId="478"/>
          <ac:spMkLst>
            <pc:docMk/>
            <pc:sldMk cId="1140468353" sldId="292"/>
            <ac:spMk id="190" creationId="{08797824-205F-4C05-8656-55D128AD067E}"/>
          </ac:spMkLst>
        </pc:spChg>
        <pc:spChg chg="del">
          <ac:chgData name="이동건" userId="4ad090f6-dadd-4301-b5d0-883b88f508af" providerId="ADAL" clId="{BDE17A82-373E-4D4D-ABA8-A946B428B20E}" dt="2022-09-07T07:36:32.299" v="3423" actId="478"/>
          <ac:spMkLst>
            <pc:docMk/>
            <pc:sldMk cId="1140468353" sldId="292"/>
            <ac:spMk id="191" creationId="{467E6DC6-B90E-493D-80F4-3A1ED3A07DB0}"/>
          </ac:spMkLst>
        </pc:spChg>
        <pc:spChg chg="mod">
          <ac:chgData name="이동건" userId="4ad090f6-dadd-4301-b5d0-883b88f508af" providerId="ADAL" clId="{BDE17A82-373E-4D4D-ABA8-A946B428B20E}" dt="2022-09-07T07:36:50.073" v="3439" actId="1076"/>
          <ac:spMkLst>
            <pc:docMk/>
            <pc:sldMk cId="1140468353" sldId="292"/>
            <ac:spMk id="197" creationId="{9076B7B0-8518-48E5-9157-4DAC9DECAE7B}"/>
          </ac:spMkLst>
        </pc:spChg>
        <pc:spChg chg="mod">
          <ac:chgData name="이동건" userId="4ad090f6-dadd-4301-b5d0-883b88f508af" providerId="ADAL" clId="{BDE17A82-373E-4D4D-ABA8-A946B428B20E}" dt="2022-09-07T07:37:18.672" v="3450" actId="688"/>
          <ac:spMkLst>
            <pc:docMk/>
            <pc:sldMk cId="1140468353" sldId="292"/>
            <ac:spMk id="198" creationId="{CFCA1A18-5C7D-42BC-A3A1-1CB1B73BEFF7}"/>
          </ac:spMkLst>
        </pc:spChg>
        <pc:spChg chg="mod">
          <ac:chgData name="이동건" userId="4ad090f6-dadd-4301-b5d0-883b88f508af" providerId="ADAL" clId="{BDE17A82-373E-4D4D-ABA8-A946B428B20E}" dt="2022-09-07T07:37:02.506" v="3445" actId="1076"/>
          <ac:spMkLst>
            <pc:docMk/>
            <pc:sldMk cId="1140468353" sldId="292"/>
            <ac:spMk id="199" creationId="{00855C22-4A86-4D62-B2A5-78B208168ACB}"/>
          </ac:spMkLst>
        </pc:spChg>
        <pc:spChg chg="del">
          <ac:chgData name="이동건" userId="4ad090f6-dadd-4301-b5d0-883b88f508af" providerId="ADAL" clId="{BDE17A82-373E-4D4D-ABA8-A946B428B20E}" dt="2022-09-07T07:36:37.257" v="3426" actId="478"/>
          <ac:spMkLst>
            <pc:docMk/>
            <pc:sldMk cId="1140468353" sldId="292"/>
            <ac:spMk id="200" creationId="{8E549022-8497-4482-B9A6-242AAE7A1BC1}"/>
          </ac:spMkLst>
        </pc:spChg>
        <pc:spChg chg="del">
          <ac:chgData name="이동건" userId="4ad090f6-dadd-4301-b5d0-883b88f508af" providerId="ADAL" clId="{BDE17A82-373E-4D4D-ABA8-A946B428B20E}" dt="2022-09-07T07:36:55.935" v="3443" actId="478"/>
          <ac:spMkLst>
            <pc:docMk/>
            <pc:sldMk cId="1140468353" sldId="292"/>
            <ac:spMk id="201" creationId="{73411D0F-6705-4928-88B1-43B64EA84CD4}"/>
          </ac:spMkLst>
        </pc:spChg>
        <pc:spChg chg="del">
          <ac:chgData name="이동건" userId="4ad090f6-dadd-4301-b5d0-883b88f508af" providerId="ADAL" clId="{BDE17A82-373E-4D4D-ABA8-A946B428B20E}" dt="2022-09-07T07:36:54.696" v="3442" actId="478"/>
          <ac:spMkLst>
            <pc:docMk/>
            <pc:sldMk cId="1140468353" sldId="292"/>
            <ac:spMk id="202" creationId="{A1D90EB5-31BC-4EED-A76E-72E80DAACE6B}"/>
          </ac:spMkLst>
        </pc:spChg>
        <pc:spChg chg="del">
          <ac:chgData name="이동건" userId="4ad090f6-dadd-4301-b5d0-883b88f508af" providerId="ADAL" clId="{BDE17A82-373E-4D4D-ABA8-A946B428B20E}" dt="2022-09-07T07:36:43.335" v="3430" actId="478"/>
          <ac:spMkLst>
            <pc:docMk/>
            <pc:sldMk cId="1140468353" sldId="292"/>
            <ac:spMk id="203" creationId="{9B9C1AEF-4E4A-49E8-8DA0-BBB189AD6A2A}"/>
          </ac:spMkLst>
        </pc:spChg>
        <pc:spChg chg="del">
          <ac:chgData name="이동건" userId="4ad090f6-dadd-4301-b5d0-883b88f508af" providerId="ADAL" clId="{BDE17A82-373E-4D4D-ABA8-A946B428B20E}" dt="2022-09-07T07:36:41.822" v="3429" actId="478"/>
          <ac:spMkLst>
            <pc:docMk/>
            <pc:sldMk cId="1140468353" sldId="292"/>
            <ac:spMk id="204" creationId="{A14AA2C3-54A6-48D5-AA2D-B21D47C6DCF4}"/>
          </ac:spMkLst>
        </pc:spChg>
        <pc:spChg chg="del">
          <ac:chgData name="이동건" userId="4ad090f6-dadd-4301-b5d0-883b88f508af" providerId="ADAL" clId="{BDE17A82-373E-4D4D-ABA8-A946B428B20E}" dt="2022-09-07T07:36:51.348" v="3440" actId="478"/>
          <ac:spMkLst>
            <pc:docMk/>
            <pc:sldMk cId="1140468353" sldId="292"/>
            <ac:spMk id="205" creationId="{0D7F8444-F5AD-4384-815D-B0E49662B517}"/>
          </ac:spMkLst>
        </pc:spChg>
        <pc:spChg chg="del">
          <ac:chgData name="이동건" userId="4ad090f6-dadd-4301-b5d0-883b88f508af" providerId="ADAL" clId="{BDE17A82-373E-4D4D-ABA8-A946B428B20E}" dt="2022-09-07T07:36:38.946" v="3427" actId="478"/>
          <ac:spMkLst>
            <pc:docMk/>
            <pc:sldMk cId="1140468353" sldId="292"/>
            <ac:spMk id="206" creationId="{F0F87B50-682B-42DC-B8A2-4BE057059179}"/>
          </ac:spMkLst>
        </pc:spChg>
        <pc:spChg chg="del">
          <ac:chgData name="이동건" userId="4ad090f6-dadd-4301-b5d0-883b88f508af" providerId="ADAL" clId="{BDE17A82-373E-4D4D-ABA8-A946B428B20E}" dt="2022-09-07T07:36:40.525" v="3428" actId="478"/>
          <ac:spMkLst>
            <pc:docMk/>
            <pc:sldMk cId="1140468353" sldId="292"/>
            <ac:spMk id="207" creationId="{73C332B1-AF0D-4B99-80E0-2D8272C84007}"/>
          </ac:spMkLst>
        </pc:spChg>
        <pc:spChg chg="del">
          <ac:chgData name="이동건" userId="4ad090f6-dadd-4301-b5d0-883b88f508af" providerId="ADAL" clId="{BDE17A82-373E-4D4D-ABA8-A946B428B20E}" dt="2022-09-07T07:36:53.050" v="3441" actId="478"/>
          <ac:spMkLst>
            <pc:docMk/>
            <pc:sldMk cId="1140468353" sldId="292"/>
            <ac:spMk id="208" creationId="{F0101AFC-2A78-4762-8393-83CFE2ECCB8A}"/>
          </ac:spMkLst>
        </pc:spChg>
        <pc:spChg chg="add mod">
          <ac:chgData name="이동건" userId="4ad090f6-dadd-4301-b5d0-883b88f508af" providerId="ADAL" clId="{BDE17A82-373E-4D4D-ABA8-A946B428B20E}" dt="2022-09-08T05:39:23.436" v="7062" actId="1076"/>
          <ac:spMkLst>
            <pc:docMk/>
            <pc:sldMk cId="1140468353" sldId="292"/>
            <ac:spMk id="234" creationId="{0291DD29-A667-4309-B280-A9C1EAF036BE}"/>
          </ac:spMkLst>
        </pc:spChg>
        <pc:spChg chg="add mod">
          <ac:chgData name="이동건" userId="4ad090f6-dadd-4301-b5d0-883b88f508af" providerId="ADAL" clId="{BDE17A82-373E-4D4D-ABA8-A946B428B20E}" dt="2022-09-08T05:39:23.436" v="7062" actId="1076"/>
          <ac:spMkLst>
            <pc:docMk/>
            <pc:sldMk cId="1140468353" sldId="292"/>
            <ac:spMk id="235" creationId="{C6D32851-C84E-4123-9DF7-2E2A61378C8D}"/>
          </ac:spMkLst>
        </pc:spChg>
        <pc:grpChg chg="add del mod">
          <ac:chgData name="이동건" userId="4ad090f6-dadd-4301-b5d0-883b88f508af" providerId="ADAL" clId="{BDE17A82-373E-4D4D-ABA8-A946B428B20E}" dt="2022-09-07T05:52:34.774" v="1161" actId="165"/>
          <ac:grpSpMkLst>
            <pc:docMk/>
            <pc:sldMk cId="1140468353" sldId="292"/>
            <ac:grpSpMk id="2" creationId="{828256F7-77C9-42E1-AB30-81BE4F3E1A02}"/>
          </ac:grpSpMkLst>
        </pc:grpChg>
        <pc:grpChg chg="add del mod">
          <ac:chgData name="이동건" userId="4ad090f6-dadd-4301-b5d0-883b88f508af" providerId="ADAL" clId="{BDE17A82-373E-4D4D-ABA8-A946B428B20E}" dt="2022-09-07T05:53:53.818" v="1187" actId="165"/>
          <ac:grpSpMkLst>
            <pc:docMk/>
            <pc:sldMk cId="1140468353" sldId="292"/>
            <ac:grpSpMk id="4" creationId="{BCE2A08B-010B-48A3-B3E2-79F56F595445}"/>
          </ac:grpSpMkLst>
        </pc:grpChg>
        <pc:grpChg chg="add del mod ord topLvl">
          <ac:chgData name="이동건" userId="4ad090f6-dadd-4301-b5d0-883b88f508af" providerId="ADAL" clId="{BDE17A82-373E-4D4D-ABA8-A946B428B20E}" dt="2022-09-07T05:56:57.463" v="1333" actId="1076"/>
          <ac:grpSpMkLst>
            <pc:docMk/>
            <pc:sldMk cId="1140468353" sldId="292"/>
            <ac:grpSpMk id="8" creationId="{C2A51663-3B44-454C-8B3C-D8C5EEAC5129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10" creationId="{BD1117B0-DF98-43C5-AADF-71FABC48AE10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11" creationId="{14BDC025-B220-4450-A20E-0C1039D7EEF9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12" creationId="{E3E6D723-6B8A-45DF-9A00-EF6492FCB046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13" creationId="{5E23570A-44FC-47EE-90C0-446E39AD0545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14" creationId="{7F805004-63BA-42F9-9473-02895E9D5D63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15" creationId="{6CF637F5-5DD8-4D73-9621-8E05B41F791B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17" creationId="{107297F4-1B0E-4DE7-B736-7612FAC81D7B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18" creationId="{FCA456AE-7B61-48AC-B9B6-6150FDE135EB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19" creationId="{CD94C74E-55AB-4819-B6EF-96C61D2C7794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20" creationId="{E857D347-444D-488F-8F8C-AFB7210C1C9C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21" creationId="{59A6E0DF-6331-4DE9-9E72-CAF3F2800B51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22" creationId="{C6847296-C297-46DB-8BA1-D4B45D3E83F2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23" creationId="{3A30CE53-AC6A-4C0E-A4B9-4DBB2A2EF35B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24" creationId="{3FC3C0FA-CF31-403D-A4FE-0D081EFDD5CA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25" creationId="{09A6C2E7-901E-4B0C-8FE6-9879375BA3A0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26" creationId="{0D01B4FB-8ABD-48D7-972B-549A6D69E2CC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27" creationId="{A4CFD4CB-4F14-4E9C-A93D-F49D82108F23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28" creationId="{EAE01D18-425D-4418-85FF-62BB49E8A2F9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29" creationId="{DA5A7FA2-4DA4-46A1-8393-B711C3134989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30" creationId="{35FA2A55-27A9-4C59-9970-E6F9BFF21C3D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31" creationId="{49B6C621-8133-4230-BBDC-E4D85F7B9BF2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32" creationId="{8C0C4508-E4CF-4C16-89E1-DD293044069F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33" creationId="{C17FE50B-2A5D-4037-969E-B3C92A4A0CAD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34" creationId="{54D092C3-E0E5-4FE6-8049-A68A0811F5EC}"/>
          </ac:grpSpMkLst>
        </pc:grpChg>
        <pc:grpChg chg="add mod">
          <ac:chgData name="이동건" userId="4ad090f6-dadd-4301-b5d0-883b88f508af" providerId="ADAL" clId="{BDE17A82-373E-4D4D-ABA8-A946B428B20E}" dt="2022-09-19T01:24:02.453" v="22231" actId="1076"/>
          <ac:grpSpMkLst>
            <pc:docMk/>
            <pc:sldMk cId="1140468353" sldId="292"/>
            <ac:grpSpMk id="166" creationId="{7BD791A4-CFB8-4BA8-9BA7-3E964DA57DE5}"/>
          </ac:grpSpMkLst>
        </pc:grpChg>
        <pc:grpChg chg="add del mod">
          <ac:chgData name="이동건" userId="4ad090f6-dadd-4301-b5d0-883b88f508af" providerId="ADAL" clId="{BDE17A82-373E-4D4D-ABA8-A946B428B20E}" dt="2022-09-07T07:43:39.021" v="3470" actId="478"/>
          <ac:grpSpMkLst>
            <pc:docMk/>
            <pc:sldMk cId="1140468353" sldId="292"/>
            <ac:grpSpMk id="186" creationId="{2D4F6687-D946-4668-9151-F3AD93C7DF19}"/>
          </ac:grpSpMkLst>
        </pc:grpChg>
        <pc:grpChg chg="add del">
          <ac:chgData name="이동건" userId="4ad090f6-dadd-4301-b5d0-883b88f508af" providerId="ADAL" clId="{BDE17A82-373E-4D4D-ABA8-A946B428B20E}" dt="2022-09-07T07:42:31.765" v="3458"/>
          <ac:grpSpMkLst>
            <pc:docMk/>
            <pc:sldMk cId="1140468353" sldId="292"/>
            <ac:grpSpMk id="209" creationId="{A2F01020-0902-4719-B997-45F35737A41C}"/>
          </ac:grpSpMkLst>
        </pc:grpChg>
        <pc:graphicFrameChg chg="add del mod">
          <ac:chgData name="이동건" userId="4ad090f6-dadd-4301-b5d0-883b88f508af" providerId="ADAL" clId="{BDE17A82-373E-4D4D-ABA8-A946B428B20E}" dt="2022-09-19T01:19:55.120" v="22136" actId="478"/>
          <ac:graphicFrameMkLst>
            <pc:docMk/>
            <pc:sldMk cId="1140468353" sldId="292"/>
            <ac:graphicFrameMk id="162" creationId="{8A9FF72A-1F91-4CDD-BE09-F6FF1FB74772}"/>
          </ac:graphicFrameMkLst>
        </pc:graphicFrameChg>
        <pc:picChg chg="add del mod">
          <ac:chgData name="이동건" userId="4ad090f6-dadd-4301-b5d0-883b88f508af" providerId="ADAL" clId="{BDE17A82-373E-4D4D-ABA8-A946B428B20E}" dt="2022-09-07T05:52:06.692" v="1155" actId="478"/>
          <ac:picMkLst>
            <pc:docMk/>
            <pc:sldMk cId="1140468353" sldId="292"/>
            <ac:picMk id="7" creationId="{F8178CE3-3A5F-40A7-B657-7FBBAD4C8CFB}"/>
          </ac:picMkLst>
        </pc:picChg>
        <pc:picChg chg="add mod modCrop">
          <ac:chgData name="이동건" userId="4ad090f6-dadd-4301-b5d0-883b88f508af" providerId="ADAL" clId="{BDE17A82-373E-4D4D-ABA8-A946B428B20E}" dt="2022-09-08T05:39:23.436" v="7062" actId="1076"/>
          <ac:picMkLst>
            <pc:docMk/>
            <pc:sldMk cId="1140468353" sldId="292"/>
            <ac:picMk id="232" creationId="{A1F79A7E-6712-40BF-9CB7-2FB57A561582}"/>
          </ac:picMkLst>
        </pc:picChg>
        <pc:picChg chg="add mod modCrop">
          <ac:chgData name="이동건" userId="4ad090f6-dadd-4301-b5d0-883b88f508af" providerId="ADAL" clId="{BDE17A82-373E-4D4D-ABA8-A946B428B20E}" dt="2022-09-08T05:39:23.436" v="7062" actId="1076"/>
          <ac:picMkLst>
            <pc:docMk/>
            <pc:sldMk cId="1140468353" sldId="292"/>
            <ac:picMk id="233" creationId="{B63625E9-B6E5-477E-A1A6-FAE441497F7E}"/>
          </ac:picMkLst>
        </pc:picChg>
        <pc:cxnChg chg="add mod ord topLvl">
          <ac:chgData name="이동건" userId="4ad090f6-dadd-4301-b5d0-883b88f508af" providerId="ADAL" clId="{BDE17A82-373E-4D4D-ABA8-A946B428B20E}" dt="2022-09-07T05:56:36.981" v="1327" actId="1076"/>
          <ac:cxnSpMkLst>
            <pc:docMk/>
            <pc:sldMk cId="1140468353" sldId="292"/>
            <ac:cxnSpMk id="132" creationId="{AB3F2E70-764B-421F-B615-EA8459E59F47}"/>
          </ac:cxnSpMkLst>
        </pc:cxnChg>
        <pc:cxnChg chg="add mod topLvl">
          <ac:chgData name="이동건" userId="4ad090f6-dadd-4301-b5d0-883b88f508af" providerId="ADAL" clId="{BDE17A82-373E-4D4D-ABA8-A946B428B20E}" dt="2022-09-07T05:56:36.981" v="1327" actId="1076"/>
          <ac:cxnSpMkLst>
            <pc:docMk/>
            <pc:sldMk cId="1140468353" sldId="292"/>
            <ac:cxnSpMk id="135" creationId="{F8DD38CC-CA63-452B-B542-8A942F506A8C}"/>
          </ac:cxnSpMkLst>
        </pc:cxnChg>
        <pc:cxnChg chg="add mod ord topLvl">
          <ac:chgData name="이동건" userId="4ad090f6-dadd-4301-b5d0-883b88f508af" providerId="ADAL" clId="{BDE17A82-373E-4D4D-ABA8-A946B428B20E}" dt="2022-09-07T05:56:45.745" v="1329" actId="166"/>
          <ac:cxnSpMkLst>
            <pc:docMk/>
            <pc:sldMk cId="1140468353" sldId="292"/>
            <ac:cxnSpMk id="136" creationId="{DDB44163-3A47-4B2B-8E8E-49885FF45C99}"/>
          </ac:cxnSpMkLst>
        </pc:cxnChg>
        <pc:cxnChg chg="add mod ord topLvl">
          <ac:chgData name="이동건" userId="4ad090f6-dadd-4301-b5d0-883b88f508af" providerId="ADAL" clId="{BDE17A82-373E-4D4D-ABA8-A946B428B20E}" dt="2022-09-07T05:56:48.405" v="1330" actId="166"/>
          <ac:cxnSpMkLst>
            <pc:docMk/>
            <pc:sldMk cId="1140468353" sldId="292"/>
            <ac:cxnSpMk id="137" creationId="{0E786143-B2DF-4B01-8736-B5C180E5B52E}"/>
          </ac:cxnSpMkLst>
        </pc:cxnChg>
        <pc:cxnChg chg="add mod topLvl">
          <ac:chgData name="이동건" userId="4ad090f6-dadd-4301-b5d0-883b88f508af" providerId="ADAL" clId="{BDE17A82-373E-4D4D-ABA8-A946B428B20E}" dt="2022-09-07T05:56:36.981" v="1327" actId="1076"/>
          <ac:cxnSpMkLst>
            <pc:docMk/>
            <pc:sldMk cId="1140468353" sldId="292"/>
            <ac:cxnSpMk id="138" creationId="{637A367E-47B5-4B28-9E1F-1FFACE3150D7}"/>
          </ac:cxnSpMkLst>
        </pc:cxnChg>
        <pc:cxnChg chg="add mod topLvl">
          <ac:chgData name="이동건" userId="4ad090f6-dadd-4301-b5d0-883b88f508af" providerId="ADAL" clId="{BDE17A82-373E-4D4D-ABA8-A946B428B20E}" dt="2022-09-07T05:56:36.981" v="1327" actId="1076"/>
          <ac:cxnSpMkLst>
            <pc:docMk/>
            <pc:sldMk cId="1140468353" sldId="292"/>
            <ac:cxnSpMk id="139" creationId="{B5DE4683-E659-478B-A58E-6261AC518D66}"/>
          </ac:cxnSpMkLst>
        </pc:cxnChg>
        <pc:cxnChg chg="add mod topLvl">
          <ac:chgData name="이동건" userId="4ad090f6-dadd-4301-b5d0-883b88f508af" providerId="ADAL" clId="{BDE17A82-373E-4D4D-ABA8-A946B428B20E}" dt="2022-09-07T05:56:36.981" v="1327" actId="1076"/>
          <ac:cxnSpMkLst>
            <pc:docMk/>
            <pc:sldMk cId="1140468353" sldId="292"/>
            <ac:cxnSpMk id="140" creationId="{34B3327A-BC47-4E46-91A5-A1DF65AA98DD}"/>
          </ac:cxnSpMkLst>
        </pc:cxnChg>
        <pc:cxnChg chg="add mod topLvl">
          <ac:chgData name="이동건" userId="4ad090f6-dadd-4301-b5d0-883b88f508af" providerId="ADAL" clId="{BDE17A82-373E-4D4D-ABA8-A946B428B20E}" dt="2022-09-07T05:56:36.981" v="1327" actId="1076"/>
          <ac:cxnSpMkLst>
            <pc:docMk/>
            <pc:sldMk cId="1140468353" sldId="292"/>
            <ac:cxnSpMk id="141" creationId="{4050FB05-6278-4E74-9D87-C6B9EF43138D}"/>
          </ac:cxnSpMkLst>
        </pc:cxnChg>
        <pc:cxnChg chg="add mod topLvl">
          <ac:chgData name="이동건" userId="4ad090f6-dadd-4301-b5d0-883b88f508af" providerId="ADAL" clId="{BDE17A82-373E-4D4D-ABA8-A946B428B20E}" dt="2022-09-07T05:56:36.981" v="1327" actId="1076"/>
          <ac:cxnSpMkLst>
            <pc:docMk/>
            <pc:sldMk cId="1140468353" sldId="292"/>
            <ac:cxnSpMk id="142" creationId="{34D65C93-9561-438F-97F1-DC1AB6332DA8}"/>
          </ac:cxnSpMkLst>
        </pc:cxnChg>
        <pc:cxnChg chg="add mod ord topLvl">
          <ac:chgData name="이동건" userId="4ad090f6-dadd-4301-b5d0-883b88f508af" providerId="ADAL" clId="{BDE17A82-373E-4D4D-ABA8-A946B428B20E}" dt="2022-09-07T05:57:29.495" v="1341" actId="166"/>
          <ac:cxnSpMkLst>
            <pc:docMk/>
            <pc:sldMk cId="1140468353" sldId="292"/>
            <ac:cxnSpMk id="143" creationId="{BBA3A278-D498-4062-9632-D2E0C166620C}"/>
          </ac:cxnSpMkLst>
        </pc:cxnChg>
        <pc:cxnChg chg="add mod topLvl">
          <ac:chgData name="이동건" userId="4ad090f6-dadd-4301-b5d0-883b88f508af" providerId="ADAL" clId="{BDE17A82-373E-4D4D-ABA8-A946B428B20E}" dt="2022-09-07T05:56:36.981" v="1327" actId="1076"/>
          <ac:cxnSpMkLst>
            <pc:docMk/>
            <pc:sldMk cId="1140468353" sldId="292"/>
            <ac:cxnSpMk id="144" creationId="{5E0CE2FA-B1A5-4773-8623-E47AD88DF596}"/>
          </ac:cxnSpMkLst>
        </pc:cxnChg>
        <pc:cxnChg chg="add mod topLvl">
          <ac:chgData name="이동건" userId="4ad090f6-dadd-4301-b5d0-883b88f508af" providerId="ADAL" clId="{BDE17A82-373E-4D4D-ABA8-A946B428B20E}" dt="2022-09-07T05:56:36.981" v="1327" actId="1076"/>
          <ac:cxnSpMkLst>
            <pc:docMk/>
            <pc:sldMk cId="1140468353" sldId="292"/>
            <ac:cxnSpMk id="145" creationId="{6B0110A8-12BB-4AB2-BC21-B24DECD39A71}"/>
          </ac:cxnSpMkLst>
        </pc:cxnChg>
        <pc:cxnChg chg="add mod ord topLvl">
          <ac:chgData name="이동건" userId="4ad090f6-dadd-4301-b5d0-883b88f508af" providerId="ADAL" clId="{BDE17A82-373E-4D4D-ABA8-A946B428B20E}" dt="2022-09-13T23:56:07.187" v="9028" actId="14100"/>
          <ac:cxnSpMkLst>
            <pc:docMk/>
            <pc:sldMk cId="1140468353" sldId="292"/>
            <ac:cxnSpMk id="151" creationId="{1FF92A9F-1F22-42B2-A6CB-1BE92A3D2D44}"/>
          </ac:cxnSpMkLst>
        </pc:cxnChg>
        <pc:cxnChg chg="add mod topLvl">
          <ac:chgData name="이동건" userId="4ad090f6-dadd-4301-b5d0-883b88f508af" providerId="ADAL" clId="{BDE17A82-373E-4D4D-ABA8-A946B428B20E}" dt="2022-09-07T05:57:12.726" v="1337" actId="14100"/>
          <ac:cxnSpMkLst>
            <pc:docMk/>
            <pc:sldMk cId="1140468353" sldId="292"/>
            <ac:cxnSpMk id="152" creationId="{601ED8E7-269B-45E7-9A7C-7E4839832EF6}"/>
          </ac:cxnSpMkLst>
        </pc:cxnChg>
        <pc:cxnChg chg="add mod topLvl">
          <ac:chgData name="이동건" userId="4ad090f6-dadd-4301-b5d0-883b88f508af" providerId="ADAL" clId="{BDE17A82-373E-4D4D-ABA8-A946B428B20E}" dt="2022-09-13T23:56:10.591" v="9029" actId="14100"/>
          <ac:cxnSpMkLst>
            <pc:docMk/>
            <pc:sldMk cId="1140468353" sldId="292"/>
            <ac:cxnSpMk id="153" creationId="{5F72EDA0-7D22-4D89-AE3E-1AEA95068173}"/>
          </ac:cxnSpMkLst>
        </pc:cxnChg>
        <pc:cxnChg chg="add mod topLvl">
          <ac:chgData name="이동건" userId="4ad090f6-dadd-4301-b5d0-883b88f508af" providerId="ADAL" clId="{BDE17A82-373E-4D4D-ABA8-A946B428B20E}" dt="2022-09-07T05:56:36.981" v="1327" actId="1076"/>
          <ac:cxnSpMkLst>
            <pc:docMk/>
            <pc:sldMk cId="1140468353" sldId="292"/>
            <ac:cxnSpMk id="157" creationId="{4D4E4343-0184-44A6-9A96-264773F86299}"/>
          </ac:cxnSpMkLst>
        </pc:cxnChg>
        <pc:cxnChg chg="add del mod topLvl">
          <ac:chgData name="이동건" userId="4ad090f6-dadd-4301-b5d0-883b88f508af" providerId="ADAL" clId="{BDE17A82-373E-4D4D-ABA8-A946B428B20E}" dt="2022-09-07T05:54:11.010" v="1195" actId="478"/>
          <ac:cxnSpMkLst>
            <pc:docMk/>
            <pc:sldMk cId="1140468353" sldId="292"/>
            <ac:cxnSpMk id="166" creationId="{5C4919C1-80A6-49DF-8855-16315184CD53}"/>
          </ac:cxnSpMkLst>
        </pc:cxnChg>
        <pc:cxnChg chg="add del mod topLvl">
          <ac:chgData name="이동건" userId="4ad090f6-dadd-4301-b5d0-883b88f508af" providerId="ADAL" clId="{BDE17A82-373E-4D4D-ABA8-A946B428B20E}" dt="2022-09-07T05:54:07.425" v="1193" actId="478"/>
          <ac:cxnSpMkLst>
            <pc:docMk/>
            <pc:sldMk cId="1140468353" sldId="292"/>
            <ac:cxnSpMk id="169" creationId="{EAF360B6-FAA9-4F93-9637-36162A89276F}"/>
          </ac:cxnSpMkLst>
        </pc:cxnChg>
        <pc:cxnChg chg="add del mod topLvl">
          <ac:chgData name="이동건" userId="4ad090f6-dadd-4301-b5d0-883b88f508af" providerId="ADAL" clId="{BDE17A82-373E-4D4D-ABA8-A946B428B20E}" dt="2022-09-07T05:52:43.224" v="1166" actId="478"/>
          <ac:cxnSpMkLst>
            <pc:docMk/>
            <pc:sldMk cId="1140468353" sldId="292"/>
            <ac:cxnSpMk id="171" creationId="{1574EE28-0336-4037-B52D-AA143A633421}"/>
          </ac:cxnSpMkLst>
        </pc:cxnChg>
        <pc:cxnChg chg="add del mod topLvl">
          <ac:chgData name="이동건" userId="4ad090f6-dadd-4301-b5d0-883b88f508af" providerId="ADAL" clId="{BDE17A82-373E-4D4D-ABA8-A946B428B20E}" dt="2022-09-07T05:52:43.224" v="1166" actId="478"/>
          <ac:cxnSpMkLst>
            <pc:docMk/>
            <pc:sldMk cId="1140468353" sldId="292"/>
            <ac:cxnSpMk id="172" creationId="{DF422AE0-0F6F-4EBE-81B4-A0D079D79DCA}"/>
          </ac:cxnSpMkLst>
        </pc:cxnChg>
        <pc:cxnChg chg="add del mod topLvl">
          <ac:chgData name="이동건" userId="4ad090f6-dadd-4301-b5d0-883b88f508af" providerId="ADAL" clId="{BDE17A82-373E-4D4D-ABA8-A946B428B20E}" dt="2022-09-07T05:52:43.224" v="1166" actId="478"/>
          <ac:cxnSpMkLst>
            <pc:docMk/>
            <pc:sldMk cId="1140468353" sldId="292"/>
            <ac:cxnSpMk id="173" creationId="{E8A0B44B-1ECC-4573-B51A-1BA6844AF565}"/>
          </ac:cxnSpMkLst>
        </pc:cxnChg>
        <pc:cxnChg chg="add mod topLvl">
          <ac:chgData name="이동건" userId="4ad090f6-dadd-4301-b5d0-883b88f508af" providerId="ADAL" clId="{BDE17A82-373E-4D4D-ABA8-A946B428B20E}" dt="2022-09-13T23:56:05.027" v="9027" actId="14100"/>
          <ac:cxnSpMkLst>
            <pc:docMk/>
            <pc:sldMk cId="1140468353" sldId="292"/>
            <ac:cxnSpMk id="177" creationId="{A0AFC9CA-517C-4D84-9A9E-E68EAE474F08}"/>
          </ac:cxnSpMkLst>
        </pc:cxnChg>
        <pc:cxnChg chg="mod">
          <ac:chgData name="이동건" userId="4ad090f6-dadd-4301-b5d0-883b88f508af" providerId="ADAL" clId="{BDE17A82-373E-4D4D-ABA8-A946B428B20E}" dt="2022-09-07T07:36:55.935" v="3443" actId="478"/>
          <ac:cxnSpMkLst>
            <pc:docMk/>
            <pc:sldMk cId="1140468353" sldId="292"/>
            <ac:cxnSpMk id="196" creationId="{F785AE0C-4620-4620-A426-3F9D9C5DE050}"/>
          </ac:cxnSpMkLst>
        </pc:cxnChg>
      </pc:sldChg>
      <pc:sldChg chg="addSp delSp modSp add ord">
        <pc:chgData name="이동건" userId="4ad090f6-dadd-4301-b5d0-883b88f508af" providerId="ADAL" clId="{BDE17A82-373E-4D4D-ABA8-A946B428B20E}" dt="2022-09-20T06:59:32.384" v="25482" actId="20577"/>
        <pc:sldMkLst>
          <pc:docMk/>
          <pc:sldMk cId="858262759" sldId="406"/>
        </pc:sldMkLst>
        <pc:spChg chg="add del mod">
          <ac:chgData name="이동건" userId="4ad090f6-dadd-4301-b5d0-883b88f508af" providerId="ADAL" clId="{BDE17A82-373E-4D4D-ABA8-A946B428B20E}" dt="2022-09-14T07:49:30.343" v="15607"/>
          <ac:spMkLst>
            <pc:docMk/>
            <pc:sldMk cId="858262759" sldId="406"/>
            <ac:spMk id="2" creationId="{3103520C-F485-40BF-A326-009BD2211609}"/>
          </ac:spMkLst>
        </pc:spChg>
        <pc:spChg chg="del">
          <ac:chgData name="이동건" userId="4ad090f6-dadd-4301-b5d0-883b88f508af" providerId="ADAL" clId="{BDE17A82-373E-4D4D-ABA8-A946B428B20E}" dt="2022-09-14T07:46:05.112" v="15581"/>
          <ac:spMkLst>
            <pc:docMk/>
            <pc:sldMk cId="858262759" sldId="406"/>
            <ac:spMk id="3" creationId="{0684195C-C672-48BA-AECA-1A7CA65B04D1}"/>
          </ac:spMkLst>
        </pc:spChg>
        <pc:spChg chg="add mod">
          <ac:chgData name="이동건" userId="4ad090f6-dadd-4301-b5d0-883b88f508af" providerId="ADAL" clId="{BDE17A82-373E-4D4D-ABA8-A946B428B20E}" dt="2022-09-14T07:49:30.343" v="15607"/>
          <ac:spMkLst>
            <pc:docMk/>
            <pc:sldMk cId="858262759" sldId="406"/>
            <ac:spMk id="4" creationId="{7C1BEF58-615D-448C-A058-B55B87CFAE50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5" creationId="{DF2819E5-2C77-439B-B220-C726826EBC19}"/>
          </ac:spMkLst>
        </pc:spChg>
        <pc:spChg chg="del">
          <ac:chgData name="이동건" userId="4ad090f6-dadd-4301-b5d0-883b88f508af" providerId="ADAL" clId="{BDE17A82-373E-4D4D-ABA8-A946B428B20E}" dt="2022-09-16T05:58:52.691" v="19958" actId="478"/>
          <ac:spMkLst>
            <pc:docMk/>
            <pc:sldMk cId="858262759" sldId="406"/>
            <ac:spMk id="6" creationId="{00000000-0000-0000-0000-000000000000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7" creationId="{20D82422-DA80-4D84-9187-8998E5FA9854}"/>
          </ac:spMkLst>
        </pc:spChg>
        <pc:spChg chg="del">
          <ac:chgData name="이동건" userId="4ad090f6-dadd-4301-b5d0-883b88f508af" providerId="ADAL" clId="{BDE17A82-373E-4D4D-ABA8-A946B428B20E}" dt="2022-09-16T05:59:25.232" v="19963" actId="478"/>
          <ac:spMkLst>
            <pc:docMk/>
            <pc:sldMk cId="858262759" sldId="406"/>
            <ac:spMk id="28" creationId="{D467BC5B-0008-4C59-8A56-A824C64E6A65}"/>
          </ac:spMkLst>
        </pc:spChg>
        <pc:spChg chg="mod">
          <ac:chgData name="이동건" userId="4ad090f6-dadd-4301-b5d0-883b88f508af" providerId="ADAL" clId="{BDE17A82-373E-4D4D-ABA8-A946B428B20E}" dt="2022-09-14T07:51:54.713" v="15638"/>
          <ac:spMkLst>
            <pc:docMk/>
            <pc:sldMk cId="858262759" sldId="406"/>
            <ac:spMk id="89" creationId="{48C9F4B6-3A6A-4683-9BED-7B7A4E401D78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91" creationId="{02E83DA9-67DB-4D38-8676-2C45FBE9C650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92" creationId="{3D4738CF-7F88-4A3E-BA87-CDD22A3899F1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98" creationId="{DAD4957C-3FEC-4A9A-BB3B-B0798435BEF6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99" creationId="{59E9F30E-2FA9-47BB-84C6-229EE669C39F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00" creationId="{30A6975A-C171-47A4-BA27-52FCDF447F50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01" creationId="{74428B8F-1E21-4901-8309-8C78B4F41682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03" creationId="{6F907901-0306-4296-8E43-E16A82DF1F3E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04" creationId="{1EF6A159-762F-4AFF-9056-D351B5E68745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05" creationId="{BCC44B3F-FAF4-463C-AF2F-54D0E0D31573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12" creationId="{937C3E8B-47EC-43C4-A111-A4ED54F53E63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13" creationId="{4B83D8AA-8446-4D16-86BE-1F886F45A638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14" creationId="{1E2A41C5-282E-4A84-A6D9-CFC77804830C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15" creationId="{8B9DAC5A-9719-454B-A2AD-B46DECCBAF31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16" creationId="{F09F11EA-0DE6-4B62-BF36-A2E5E6F4F778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17" creationId="{ACA2423C-7E7C-4CA2-8F88-6218CA05C7A2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19" creationId="{345B70C7-F186-4BF7-9432-85DA98F87581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23" creationId="{C28CFCAE-E6DD-4A53-ABF8-C9513BF1D47A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24" creationId="{422AFAE4-A029-466D-8727-47B640D710EA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25" creationId="{8776B043-A966-4647-B4F5-D9B406D1607B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47" creationId="{461E66E8-F3AB-4A2A-8262-550ED945768F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48" creationId="{7F35DAEA-B05C-4912-83DA-313E249C5299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49" creationId="{F3FCB664-8702-4795-B9DC-0B85996101BC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50" creationId="{C8B5695A-22D1-47A9-B3DC-F59BD49ED953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54" creationId="{6069BAC9-5C75-4FD3-AA3C-5734A7C267E7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57" creationId="{1A936804-2AED-4082-B7A8-BC023A2A0EF0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62" creationId="{95CC4A86-5B7B-4D24-8855-B1E73865BCC8}"/>
          </ac:spMkLst>
        </pc:spChg>
        <pc:spChg chg="add del mod">
          <ac:chgData name="이동건" userId="4ad090f6-dadd-4301-b5d0-883b88f508af" providerId="ADAL" clId="{BDE17A82-373E-4D4D-ABA8-A946B428B20E}" dt="2022-09-19T00:59:37.879" v="21782" actId="478"/>
          <ac:spMkLst>
            <pc:docMk/>
            <pc:sldMk cId="858262759" sldId="406"/>
            <ac:spMk id="172" creationId="{4A0FCA8A-0D15-4DE8-85C3-64DD2C7DAC94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73" creationId="{E06210AE-AA17-4CFB-97F5-8CAC9C66B421}"/>
          </ac:spMkLst>
        </pc:spChg>
        <pc:spChg chg="add mod">
          <ac:chgData name="이동건" userId="4ad090f6-dadd-4301-b5d0-883b88f508af" providerId="ADAL" clId="{BDE17A82-373E-4D4D-ABA8-A946B428B20E}" dt="2022-09-20T06:59:32.384" v="25482" actId="20577"/>
          <ac:spMkLst>
            <pc:docMk/>
            <pc:sldMk cId="858262759" sldId="406"/>
            <ac:spMk id="174" creationId="{E9C4DF9B-5CF0-4917-9B2D-68A5366D39FE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75" creationId="{0C5C6A93-8222-47A1-BF24-08127A6891EE}"/>
          </ac:spMkLst>
        </pc:spChg>
        <pc:spChg chg="add del">
          <ac:chgData name="이동건" userId="4ad090f6-dadd-4301-b5d0-883b88f508af" providerId="ADAL" clId="{BDE17A82-373E-4D4D-ABA8-A946B428B20E}" dt="2022-09-16T05:59:23.138" v="19962" actId="478"/>
          <ac:spMkLst>
            <pc:docMk/>
            <pc:sldMk cId="858262759" sldId="406"/>
            <ac:spMk id="177" creationId="{AA362181-992E-4C71-BCDC-C278AA377271}"/>
          </ac:spMkLst>
        </pc:spChg>
        <pc:spChg chg="add del">
          <ac:chgData name="이동건" userId="4ad090f6-dadd-4301-b5d0-883b88f508af" providerId="ADAL" clId="{BDE17A82-373E-4D4D-ABA8-A946B428B20E}" dt="2022-09-16T05:59:29.599" v="19966" actId="478"/>
          <ac:spMkLst>
            <pc:docMk/>
            <pc:sldMk cId="858262759" sldId="406"/>
            <ac:spMk id="178" creationId="{3D0C4E8F-6007-44FA-9F2B-BB836FC3389F}"/>
          </ac:spMkLst>
        </pc:spChg>
        <pc:spChg chg="add del mod">
          <ac:chgData name="이동건" userId="4ad090f6-dadd-4301-b5d0-883b88f508af" providerId="ADAL" clId="{BDE17A82-373E-4D4D-ABA8-A946B428B20E}" dt="2022-09-16T06:01:24.868" v="19972" actId="478"/>
          <ac:spMkLst>
            <pc:docMk/>
            <pc:sldMk cId="858262759" sldId="406"/>
            <ac:spMk id="181" creationId="{E0159546-6B11-47FA-A363-74F0176351F7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47" creationId="{F3B3CA5C-3E24-4DAF-B87D-4DE537B5B4CF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48" creationId="{EAA1EDF8-97C0-4451-A9C8-1AB0AEACD196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54" creationId="{0F682C58-6F0D-4918-A5FD-53D3A084FC6A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55" creationId="{77E3926A-B0FD-45E5-B557-28C3ACA13FCB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56" creationId="{111F2878-B73A-40AC-9399-FFA65A42D8CC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57" creationId="{30B66D05-7ACE-45B6-807E-6842E33E62D6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59" creationId="{A4156038-D14C-4F70-B764-9B083A24AF03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60" creationId="{74E9A2C9-F074-407D-ACD0-59E0E8835553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61" creationId="{CFDC6FB4-BA92-433E-A245-9201B4733407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68" creationId="{B4BDB1A1-D304-4E0B-AE94-BF2715AF25AE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69" creationId="{B1528495-D4FF-4876-938C-FE4AA59B76A6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70" creationId="{D73CD39A-B5F5-41B5-9185-FB5055A1CEB6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71" creationId="{AEC60ED2-5A5D-4468-8626-62CDF86A4ACD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72" creationId="{176DE059-7A33-45A0-8262-3C065DEF6571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73" creationId="{E3FF16D0-99FC-4384-B752-DD10E22EC6CE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75" creationId="{D42B3ECA-9BD1-4BD7-8406-DC71C34C8FC9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79" creationId="{DAD11ABC-2DC9-4B72-BB65-7C4E491F5A3C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80" creationId="{CF0E0042-4F68-41E5-AA54-5937FAA7C36A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81" creationId="{7DD0DA53-6EBD-487A-BE70-21C492D5B90F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303" creationId="{C6C36834-A1BD-40FB-9E2B-7FCC58B345F6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305" creationId="{AD4299AD-4F07-4154-9988-E92010831843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306" creationId="{2C200C5A-DD82-430E-BEC2-B4547D3A3C72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307" creationId="{CD0952E4-3512-49A9-8933-176C4DF43434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311" creationId="{F14A887C-1D62-482B-8636-20E2CBD99CF6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315" creationId="{1BE9DD5B-E73C-4172-8741-372925CCD490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320" creationId="{9FCF992D-28B3-4995-8AEF-D071AF560BCE}"/>
          </ac:spMkLst>
        </pc:spChg>
        <pc:grpChg chg="add mod">
          <ac:chgData name="이동건" userId="4ad090f6-dadd-4301-b5d0-883b88f508af" providerId="ADAL" clId="{BDE17A82-373E-4D4D-ABA8-A946B428B20E}" dt="2022-09-16T05:59:34.662" v="19967" actId="1076"/>
          <ac:grpSpMkLst>
            <pc:docMk/>
            <pc:sldMk cId="858262759" sldId="406"/>
            <ac:grpSpMk id="107" creationId="{F30932F7-A767-460B-9FAE-BF3A69126ACC}"/>
          </ac:grpSpMkLst>
        </pc:grpChg>
        <pc:grpChg chg="add mod">
          <ac:chgData name="이동건" userId="4ad090f6-dadd-4301-b5d0-883b88f508af" providerId="ADAL" clId="{BDE17A82-373E-4D4D-ABA8-A946B428B20E}" dt="2022-09-16T05:59:34.662" v="19967" actId="1076"/>
          <ac:grpSpMkLst>
            <pc:docMk/>
            <pc:sldMk cId="858262759" sldId="406"/>
            <ac:grpSpMk id="120" creationId="{888CCC7F-1052-409F-8397-6B9190CD5669}"/>
          </ac:grpSpMkLst>
        </pc:grpChg>
        <pc:grpChg chg="add mod">
          <ac:chgData name="이동건" userId="4ad090f6-dadd-4301-b5d0-883b88f508af" providerId="ADAL" clId="{BDE17A82-373E-4D4D-ABA8-A946B428B20E}" dt="2022-09-16T05:59:34.662" v="19967" actId="1076"/>
          <ac:grpSpMkLst>
            <pc:docMk/>
            <pc:sldMk cId="858262759" sldId="406"/>
            <ac:grpSpMk id="126" creationId="{1DD364FF-66D4-4F67-A65A-677FAAFCC9AC}"/>
          </ac:grpSpMkLst>
        </pc:grpChg>
        <pc:grpChg chg="add mod">
          <ac:chgData name="이동건" userId="4ad090f6-dadd-4301-b5d0-883b88f508af" providerId="ADAL" clId="{BDE17A82-373E-4D4D-ABA8-A946B428B20E}" dt="2022-09-16T05:59:34.662" v="19967" actId="1076"/>
          <ac:grpSpMkLst>
            <pc:docMk/>
            <pc:sldMk cId="858262759" sldId="406"/>
            <ac:grpSpMk id="131" creationId="{5845F058-34A8-4430-A5DB-6A9E0F754783}"/>
          </ac:grpSpMkLst>
        </pc:grpChg>
        <pc:grpChg chg="add mod">
          <ac:chgData name="이동건" userId="4ad090f6-dadd-4301-b5d0-883b88f508af" providerId="ADAL" clId="{BDE17A82-373E-4D4D-ABA8-A946B428B20E}" dt="2022-09-16T05:59:34.662" v="19967" actId="1076"/>
          <ac:grpSpMkLst>
            <pc:docMk/>
            <pc:sldMk cId="858262759" sldId="406"/>
            <ac:grpSpMk id="136" creationId="{BFA66B67-2A4E-4B17-8D7F-C273E4E5D975}"/>
          </ac:grpSpMkLst>
        </pc:grpChg>
        <pc:grpChg chg="add mod">
          <ac:chgData name="이동건" userId="4ad090f6-dadd-4301-b5d0-883b88f508af" providerId="ADAL" clId="{BDE17A82-373E-4D4D-ABA8-A946B428B20E}" dt="2022-09-16T05:59:34.662" v="19967" actId="1076"/>
          <ac:grpSpMkLst>
            <pc:docMk/>
            <pc:sldMk cId="858262759" sldId="406"/>
            <ac:grpSpMk id="141" creationId="{3A462181-083D-49B5-8DF2-FF1C0584F55C}"/>
          </ac:grpSpMkLst>
        </pc:grpChg>
        <pc:grpChg chg="add mod">
          <ac:chgData name="이동건" userId="4ad090f6-dadd-4301-b5d0-883b88f508af" providerId="ADAL" clId="{BDE17A82-373E-4D4D-ABA8-A946B428B20E}" dt="2022-09-16T05:59:34.662" v="19967" actId="1076"/>
          <ac:grpSpMkLst>
            <pc:docMk/>
            <pc:sldMk cId="858262759" sldId="406"/>
            <ac:grpSpMk id="151" creationId="{772AAFC7-EE74-407D-96CD-D656D79DD8C5}"/>
          </ac:grpSpMkLst>
        </pc:grpChg>
        <pc:grpChg chg="add mod">
          <ac:chgData name="이동건" userId="4ad090f6-dadd-4301-b5d0-883b88f508af" providerId="ADAL" clId="{BDE17A82-373E-4D4D-ABA8-A946B428B20E}" dt="2022-09-16T05:59:34.662" v="19967" actId="1076"/>
          <ac:grpSpMkLst>
            <pc:docMk/>
            <pc:sldMk cId="858262759" sldId="406"/>
            <ac:grpSpMk id="158" creationId="{3CAC67EC-7CE8-48C0-AC0D-9D1C8A20CE67}"/>
          </ac:grpSpMkLst>
        </pc:grpChg>
        <pc:grpChg chg="add mod">
          <ac:chgData name="이동건" userId="4ad090f6-dadd-4301-b5d0-883b88f508af" providerId="ADAL" clId="{BDE17A82-373E-4D4D-ABA8-A946B428B20E}" dt="2022-09-16T05:59:34.662" v="19967" actId="1076"/>
          <ac:grpSpMkLst>
            <pc:docMk/>
            <pc:sldMk cId="858262759" sldId="406"/>
            <ac:grpSpMk id="165" creationId="{96D16CD2-6FD6-4C91-A813-BDDEC0FF26BF}"/>
          </ac:grpSpMkLst>
        </pc:grpChg>
        <pc:grpChg chg="del">
          <ac:chgData name="이동건" userId="4ad090f6-dadd-4301-b5d0-883b88f508af" providerId="ADAL" clId="{BDE17A82-373E-4D4D-ABA8-A946B428B20E}" dt="2022-09-16T05:58:49.348" v="19957" actId="478"/>
          <ac:grpSpMkLst>
            <pc:docMk/>
            <pc:sldMk cId="858262759" sldId="406"/>
            <ac:grpSpMk id="263" creationId="{3EE380E8-4935-4365-8BCA-B08C4B2BC8C1}"/>
          </ac:grpSpMkLst>
        </pc:grpChg>
        <pc:grpChg chg="del">
          <ac:chgData name="이동건" userId="4ad090f6-dadd-4301-b5d0-883b88f508af" providerId="ADAL" clId="{BDE17A82-373E-4D4D-ABA8-A946B428B20E}" dt="2022-09-16T05:58:49.348" v="19957" actId="478"/>
          <ac:grpSpMkLst>
            <pc:docMk/>
            <pc:sldMk cId="858262759" sldId="406"/>
            <ac:grpSpMk id="276" creationId="{3D848299-6EC2-434B-974B-E54334C0E7DE}"/>
          </ac:grpSpMkLst>
        </pc:grpChg>
        <pc:grpChg chg="del">
          <ac:chgData name="이동건" userId="4ad090f6-dadd-4301-b5d0-883b88f508af" providerId="ADAL" clId="{BDE17A82-373E-4D4D-ABA8-A946B428B20E}" dt="2022-09-16T05:58:49.348" v="19957" actId="478"/>
          <ac:grpSpMkLst>
            <pc:docMk/>
            <pc:sldMk cId="858262759" sldId="406"/>
            <ac:grpSpMk id="282" creationId="{59C7984A-BF37-459C-B086-CB9ED4F29E5C}"/>
          </ac:grpSpMkLst>
        </pc:grpChg>
        <pc:grpChg chg="del">
          <ac:chgData name="이동건" userId="4ad090f6-dadd-4301-b5d0-883b88f508af" providerId="ADAL" clId="{BDE17A82-373E-4D4D-ABA8-A946B428B20E}" dt="2022-09-16T05:58:49.348" v="19957" actId="478"/>
          <ac:grpSpMkLst>
            <pc:docMk/>
            <pc:sldMk cId="858262759" sldId="406"/>
            <ac:grpSpMk id="287" creationId="{DA1D4E6C-A61D-42B6-B042-15EA24BB3D3E}"/>
          </ac:grpSpMkLst>
        </pc:grpChg>
        <pc:grpChg chg="del">
          <ac:chgData name="이동건" userId="4ad090f6-dadd-4301-b5d0-883b88f508af" providerId="ADAL" clId="{BDE17A82-373E-4D4D-ABA8-A946B428B20E}" dt="2022-09-16T05:58:49.348" v="19957" actId="478"/>
          <ac:grpSpMkLst>
            <pc:docMk/>
            <pc:sldMk cId="858262759" sldId="406"/>
            <ac:grpSpMk id="292" creationId="{F27A805B-DCA9-485C-BF5D-13C7E5F912A9}"/>
          </ac:grpSpMkLst>
        </pc:grpChg>
        <pc:grpChg chg="del">
          <ac:chgData name="이동건" userId="4ad090f6-dadd-4301-b5d0-883b88f508af" providerId="ADAL" clId="{BDE17A82-373E-4D4D-ABA8-A946B428B20E}" dt="2022-09-16T05:58:49.348" v="19957" actId="478"/>
          <ac:grpSpMkLst>
            <pc:docMk/>
            <pc:sldMk cId="858262759" sldId="406"/>
            <ac:grpSpMk id="297" creationId="{73B771D4-6B10-455F-BC7F-D6C6F8925401}"/>
          </ac:grpSpMkLst>
        </pc:grpChg>
        <pc:grpChg chg="del">
          <ac:chgData name="이동건" userId="4ad090f6-dadd-4301-b5d0-883b88f508af" providerId="ADAL" clId="{BDE17A82-373E-4D4D-ABA8-A946B428B20E}" dt="2022-09-16T05:58:49.348" v="19957" actId="478"/>
          <ac:grpSpMkLst>
            <pc:docMk/>
            <pc:sldMk cId="858262759" sldId="406"/>
            <ac:grpSpMk id="308" creationId="{350794BB-0B27-4EA6-8EDA-F0AEC2155BA0}"/>
          </ac:grpSpMkLst>
        </pc:grpChg>
        <pc:grpChg chg="del">
          <ac:chgData name="이동건" userId="4ad090f6-dadd-4301-b5d0-883b88f508af" providerId="ADAL" clId="{BDE17A82-373E-4D4D-ABA8-A946B428B20E}" dt="2022-09-16T05:58:49.348" v="19957" actId="478"/>
          <ac:grpSpMkLst>
            <pc:docMk/>
            <pc:sldMk cId="858262759" sldId="406"/>
            <ac:grpSpMk id="316" creationId="{2843A6DC-38F7-42B4-896C-D35B915AAC72}"/>
          </ac:grpSpMkLst>
        </pc:grpChg>
        <pc:grpChg chg="del">
          <ac:chgData name="이동건" userId="4ad090f6-dadd-4301-b5d0-883b88f508af" providerId="ADAL" clId="{BDE17A82-373E-4D4D-ABA8-A946B428B20E}" dt="2022-09-16T05:58:49.348" v="19957" actId="478"/>
          <ac:grpSpMkLst>
            <pc:docMk/>
            <pc:sldMk cId="858262759" sldId="406"/>
            <ac:grpSpMk id="323" creationId="{DB729F45-3063-40E1-BB6C-FB0F6C23D45A}"/>
          </ac:grpSpMkLst>
        </pc:grp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85" creationId="{7CA55C5E-838B-4AEF-B6E2-21EEA288B6FD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86" creationId="{985BDB78-9437-4397-A258-9EA72A755733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87" creationId="{C2B1C48C-197E-4E8F-9380-E390F00FA96D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93" creationId="{3B292948-18DD-4EC8-B299-8A6E26FC45E5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94" creationId="{1E0CE689-4CD8-40FB-8C09-5DB34A6C7D21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95" creationId="{C2C210F0-D72E-418D-BF6C-B10814AF3BF4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96" creationId="{1C8D8400-B337-4B27-8525-4A39E1535DC9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118" creationId="{7CB04193-BA22-4550-A6EC-ABA6E8E8ECB2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155" creationId="{198FA399-0147-4A53-9922-7CFE1F5644CF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156" creationId="{25483E3B-5FD0-435E-B8FC-3432C8DCB149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161" creationId="{B642AAEB-CB94-4380-AAA8-60505A68F718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163" creationId="{57EACE92-7816-4973-B769-CABFF9374A21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164" creationId="{C4668CCD-E98D-43BC-ACFF-560AD26903CD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168" creationId="{4F24150F-1E49-4897-92D6-28C8D4D31B4D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169" creationId="{BA7CAA6F-878E-4983-AC01-06650E145265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170" creationId="{CE03A24B-6F36-48C9-A69D-7BFE0F47BCB2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41.303" v="19969" actId="1076"/>
          <ac:graphicFrameMkLst>
            <pc:docMk/>
            <pc:sldMk cId="858262759" sldId="406"/>
            <ac:graphicFrameMk id="171" creationId="{0CA24718-470C-41C2-A54F-01F601B03838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249" creationId="{B9998B64-D191-4BCE-A9E9-B85DEAF94F11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250" creationId="{FC7FD49E-936A-4B63-937A-C5AE49BC5778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251" creationId="{F42D28F5-A43C-41F4-B4DF-3CD285AA6B91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252" creationId="{19E482C8-93C4-4A95-A2F6-63E97C7C4CA6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274" creationId="{8D462879-0FA3-4423-8234-56128940060E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312" creationId="{FD15E5C0-DDD0-4A7B-AA01-C279DCAD8034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313" creationId="{98429E6A-B641-40D2-907A-E73CB7A0FB95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319" creationId="{1B9C9AFE-303F-4367-B1DE-266DFBF38323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321" creationId="{608AFA60-4182-408D-8530-3BF6C574C936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322" creationId="{9AD9D37A-8AC9-457F-B187-EAF47158168F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326" creationId="{D5B3B382-B532-4153-83E5-247DB783542D}"/>
          </ac:graphicFrameMkLst>
        </pc:graphicFrameChg>
        <pc:picChg chg="add del mod">
          <ac:chgData name="이동건" userId="4ad090f6-dadd-4301-b5d0-883b88f508af" providerId="ADAL" clId="{BDE17A82-373E-4D4D-ABA8-A946B428B20E}" dt="2022-09-16T06:01:25.890" v="19973" actId="478"/>
          <ac:picMkLst>
            <pc:docMk/>
            <pc:sldMk cId="858262759" sldId="406"/>
            <ac:picMk id="179" creationId="{F02E9E58-4532-4C1E-A9C3-34A9F8AA0151}"/>
          </ac:picMkLst>
        </pc:picChg>
        <pc:picChg chg="add del mod">
          <ac:chgData name="이동건" userId="4ad090f6-dadd-4301-b5d0-883b88f508af" providerId="ADAL" clId="{BDE17A82-373E-4D4D-ABA8-A946B428B20E}" dt="2022-09-16T06:01:26.476" v="19974" actId="478"/>
          <ac:picMkLst>
            <pc:docMk/>
            <pc:sldMk cId="858262759" sldId="406"/>
            <ac:picMk id="180" creationId="{5EF42B19-3DBD-4C97-8F5F-6F2358F10F4F}"/>
          </ac:picMkLst>
        </pc:picChg>
        <pc:cxnChg chg="add mod">
          <ac:chgData name="이동건" userId="4ad090f6-dadd-4301-b5d0-883b88f508af" providerId="ADAL" clId="{BDE17A82-373E-4D4D-ABA8-A946B428B20E}" dt="2022-09-16T05:59:34.662" v="19967" actId="1076"/>
          <ac:cxnSpMkLst>
            <pc:docMk/>
            <pc:sldMk cId="858262759" sldId="406"/>
            <ac:cxnSpMk id="97" creationId="{54FF57A4-670D-4ED3-816B-D08DADE47BCE}"/>
          </ac:cxnSpMkLst>
        </pc:cxnChg>
        <pc:cxnChg chg="add mod">
          <ac:chgData name="이동건" userId="4ad090f6-dadd-4301-b5d0-883b88f508af" providerId="ADAL" clId="{BDE17A82-373E-4D4D-ABA8-A946B428B20E}" dt="2022-09-16T05:59:34.662" v="19967" actId="1076"/>
          <ac:cxnSpMkLst>
            <pc:docMk/>
            <pc:sldMk cId="858262759" sldId="406"/>
            <ac:cxnSpMk id="102" creationId="{8D1E5522-AA9C-4FA3-A441-DE9C8367B715}"/>
          </ac:cxnSpMkLst>
        </pc:cxnChg>
        <pc:cxnChg chg="add mod">
          <ac:chgData name="이동건" userId="4ad090f6-dadd-4301-b5d0-883b88f508af" providerId="ADAL" clId="{BDE17A82-373E-4D4D-ABA8-A946B428B20E}" dt="2022-09-16T05:59:34.662" v="19967" actId="1076"/>
          <ac:cxnSpMkLst>
            <pc:docMk/>
            <pc:sldMk cId="858262759" sldId="406"/>
            <ac:cxnSpMk id="106" creationId="{C42D62AE-923A-4535-9F20-2D9FABB1A4B0}"/>
          </ac:cxnSpMkLst>
        </pc:cxnChg>
        <pc:cxnChg chg="add mod">
          <ac:chgData name="이동건" userId="4ad090f6-dadd-4301-b5d0-883b88f508af" providerId="ADAL" clId="{BDE17A82-373E-4D4D-ABA8-A946B428B20E}" dt="2022-09-16T05:59:34.662" v="19967" actId="1076"/>
          <ac:cxnSpMkLst>
            <pc:docMk/>
            <pc:sldMk cId="858262759" sldId="406"/>
            <ac:cxnSpMk id="111" creationId="{4015F1B8-7506-4D4B-90A9-61128DD3818C}"/>
          </ac:cxnSpMkLst>
        </pc:cxnChg>
        <pc:cxnChg chg="add mod">
          <ac:chgData name="이동건" userId="4ad090f6-dadd-4301-b5d0-883b88f508af" providerId="ADAL" clId="{BDE17A82-373E-4D4D-ABA8-A946B428B20E}" dt="2022-09-16T05:59:34.662" v="19967" actId="1076"/>
          <ac:cxnSpMkLst>
            <pc:docMk/>
            <pc:sldMk cId="858262759" sldId="406"/>
            <ac:cxnSpMk id="146" creationId="{2C6611B8-880F-49F4-80FA-9568555977C0}"/>
          </ac:cxnSpMkLst>
        </pc:cxnChg>
        <pc:cxnChg chg="add mod">
          <ac:chgData name="이동건" userId="4ad090f6-dadd-4301-b5d0-883b88f508af" providerId="ADAL" clId="{BDE17A82-373E-4D4D-ABA8-A946B428B20E}" dt="2022-09-16T05:59:38.104" v="19968" actId="1076"/>
          <ac:cxnSpMkLst>
            <pc:docMk/>
            <pc:sldMk cId="858262759" sldId="406"/>
            <ac:cxnSpMk id="176" creationId="{20D79D66-F06E-4F8E-87DD-08A039FB6537}"/>
          </ac:cxnSpMkLst>
        </pc:cxnChg>
        <pc:cxnChg chg="add del">
          <ac:chgData name="이동건" userId="4ad090f6-dadd-4301-b5d0-883b88f508af" providerId="ADAL" clId="{BDE17A82-373E-4D4D-ABA8-A946B428B20E}" dt="2022-09-16T05:59:28.847" v="19965" actId="478"/>
          <ac:cxnSpMkLst>
            <pc:docMk/>
            <pc:sldMk cId="858262759" sldId="406"/>
            <ac:cxnSpMk id="182" creationId="{0D84AB4C-777E-4A99-A828-FAA73C597719}"/>
          </ac:cxnSpMkLst>
        </pc:cxnChg>
        <pc:cxnChg chg="add del">
          <ac:chgData name="이동건" userId="4ad090f6-dadd-4301-b5d0-883b88f508af" providerId="ADAL" clId="{BDE17A82-373E-4D4D-ABA8-A946B428B20E}" dt="2022-09-16T05:59:27.996" v="19964" actId="478"/>
          <ac:cxnSpMkLst>
            <pc:docMk/>
            <pc:sldMk cId="858262759" sldId="406"/>
            <ac:cxnSpMk id="183" creationId="{48E4599F-A3E0-4783-8064-FE42A9233AF6}"/>
          </ac:cxnSpMkLst>
        </pc:cxnChg>
        <pc:cxnChg chg="del">
          <ac:chgData name="이동건" userId="4ad090f6-dadd-4301-b5d0-883b88f508af" providerId="ADAL" clId="{BDE17A82-373E-4D4D-ABA8-A946B428B20E}" dt="2022-09-16T05:58:49.348" v="19957" actId="478"/>
          <ac:cxnSpMkLst>
            <pc:docMk/>
            <pc:sldMk cId="858262759" sldId="406"/>
            <ac:cxnSpMk id="253" creationId="{8C441212-E4C2-400E-9E0E-B75BCDD37561}"/>
          </ac:cxnSpMkLst>
        </pc:cxnChg>
        <pc:cxnChg chg="del">
          <ac:chgData name="이동건" userId="4ad090f6-dadd-4301-b5d0-883b88f508af" providerId="ADAL" clId="{BDE17A82-373E-4D4D-ABA8-A946B428B20E}" dt="2022-09-16T05:58:49.348" v="19957" actId="478"/>
          <ac:cxnSpMkLst>
            <pc:docMk/>
            <pc:sldMk cId="858262759" sldId="406"/>
            <ac:cxnSpMk id="258" creationId="{59C89E7F-F064-4290-8023-2EB894A378D7}"/>
          </ac:cxnSpMkLst>
        </pc:cxnChg>
        <pc:cxnChg chg="del">
          <ac:chgData name="이동건" userId="4ad090f6-dadd-4301-b5d0-883b88f508af" providerId="ADAL" clId="{BDE17A82-373E-4D4D-ABA8-A946B428B20E}" dt="2022-09-16T05:58:49.348" v="19957" actId="478"/>
          <ac:cxnSpMkLst>
            <pc:docMk/>
            <pc:sldMk cId="858262759" sldId="406"/>
            <ac:cxnSpMk id="262" creationId="{9FB8C2D9-9A1A-4C52-BA20-B13ADF0BD0AF}"/>
          </ac:cxnSpMkLst>
        </pc:cxnChg>
        <pc:cxnChg chg="del">
          <ac:chgData name="이동건" userId="4ad090f6-dadd-4301-b5d0-883b88f508af" providerId="ADAL" clId="{BDE17A82-373E-4D4D-ABA8-A946B428B20E}" dt="2022-09-16T05:58:49.348" v="19957" actId="478"/>
          <ac:cxnSpMkLst>
            <pc:docMk/>
            <pc:sldMk cId="858262759" sldId="406"/>
            <ac:cxnSpMk id="267" creationId="{1F76BE5E-0E90-42B6-9F96-D93E35CD93A1}"/>
          </ac:cxnSpMkLst>
        </pc:cxnChg>
        <pc:cxnChg chg="del">
          <ac:chgData name="이동건" userId="4ad090f6-dadd-4301-b5d0-883b88f508af" providerId="ADAL" clId="{BDE17A82-373E-4D4D-ABA8-A946B428B20E}" dt="2022-09-16T05:58:49.348" v="19957" actId="478"/>
          <ac:cxnSpMkLst>
            <pc:docMk/>
            <pc:sldMk cId="858262759" sldId="406"/>
            <ac:cxnSpMk id="302" creationId="{6D59DEFE-EA66-4C42-AC2F-09B719F2532F}"/>
          </ac:cxnSpMkLst>
        </pc:cxnChg>
      </pc:sldChg>
      <pc:sldChg chg="del">
        <pc:chgData name="이동건" userId="4ad090f6-dadd-4301-b5d0-883b88f508af" providerId="ADAL" clId="{BDE17A82-373E-4D4D-ABA8-A946B428B20E}" dt="2022-09-14T05:34:42.313" v="14761" actId="2696"/>
        <pc:sldMkLst>
          <pc:docMk/>
          <pc:sldMk cId="980113882" sldId="2195"/>
        </pc:sldMkLst>
      </pc:sldChg>
      <pc:sldChg chg="del">
        <pc:chgData name="이동건" userId="4ad090f6-dadd-4301-b5d0-883b88f508af" providerId="ADAL" clId="{BDE17A82-373E-4D4D-ABA8-A946B428B20E}" dt="2022-09-14T05:34:42.346" v="14762" actId="2696"/>
        <pc:sldMkLst>
          <pc:docMk/>
          <pc:sldMk cId="694258648" sldId="2196"/>
        </pc:sldMkLst>
      </pc:sldChg>
      <pc:sldChg chg="addSp delSp modSp">
        <pc:chgData name="이동건" userId="4ad090f6-dadd-4301-b5d0-883b88f508af" providerId="ADAL" clId="{BDE17A82-373E-4D4D-ABA8-A946B428B20E}" dt="2022-09-16T01:16:08.685" v="19766" actId="14100"/>
        <pc:sldMkLst>
          <pc:docMk/>
          <pc:sldMk cId="1495693190" sldId="2200"/>
        </pc:sldMkLst>
        <pc:spChg chg="add mod">
          <ac:chgData name="이동건" userId="4ad090f6-dadd-4301-b5d0-883b88f508af" providerId="ADAL" clId="{BDE17A82-373E-4D4D-ABA8-A946B428B20E}" dt="2022-09-08T00:59:36.918" v="4920" actId="1076"/>
          <ac:spMkLst>
            <pc:docMk/>
            <pc:sldMk cId="1495693190" sldId="2200"/>
            <ac:spMk id="2" creationId="{285BE12C-FABA-4CFF-AD06-13E62BB8AE83}"/>
          </ac:spMkLst>
        </pc:spChg>
        <pc:spChg chg="add del mod">
          <ac:chgData name="이동건" userId="4ad090f6-dadd-4301-b5d0-883b88f508af" providerId="ADAL" clId="{BDE17A82-373E-4D4D-ABA8-A946B428B20E}" dt="2022-09-14T07:48:06.707" v="15596"/>
          <ac:spMkLst>
            <pc:docMk/>
            <pc:sldMk cId="1495693190" sldId="2200"/>
            <ac:spMk id="3" creationId="{6472577D-2D5B-4D0E-BFF0-D7A2A1D9E77F}"/>
          </ac:spMkLst>
        </pc:spChg>
        <pc:spChg chg="add mod">
          <ac:chgData name="이동건" userId="4ad090f6-dadd-4301-b5d0-883b88f508af" providerId="ADAL" clId="{BDE17A82-373E-4D4D-ABA8-A946B428B20E}" dt="2022-09-14T07:48:06.707" v="15596"/>
          <ac:spMkLst>
            <pc:docMk/>
            <pc:sldMk cId="1495693190" sldId="2200"/>
            <ac:spMk id="4" creationId="{11047DD1-EE83-4F27-B7E6-7161E57A1EB8}"/>
          </ac:spMkLst>
        </pc:spChg>
        <pc:spChg chg="add del mod">
          <ac:chgData name="이동건" userId="4ad090f6-dadd-4301-b5d0-883b88f508af" providerId="ADAL" clId="{BDE17A82-373E-4D4D-ABA8-A946B428B20E}" dt="2022-09-07T08:18:03.928" v="3606" actId="478"/>
          <ac:spMkLst>
            <pc:docMk/>
            <pc:sldMk cId="1495693190" sldId="2200"/>
            <ac:spMk id="5" creationId="{C040CD18-8D5C-4456-9C14-989C573FA0F8}"/>
          </ac:spMkLst>
        </pc:spChg>
        <pc:spChg chg="add del mod">
          <ac:chgData name="이동건" userId="4ad090f6-dadd-4301-b5d0-883b88f508af" providerId="ADAL" clId="{BDE17A82-373E-4D4D-ABA8-A946B428B20E}" dt="2022-09-07T08:18:48.161" v="3634" actId="478"/>
          <ac:spMkLst>
            <pc:docMk/>
            <pc:sldMk cId="1495693190" sldId="2200"/>
            <ac:spMk id="7" creationId="{7F06C801-D21B-4AEF-8D1F-E86B053667C3}"/>
          </ac:spMkLst>
        </pc:spChg>
        <pc:spChg chg="add mod">
          <ac:chgData name="이동건" userId="4ad090f6-dadd-4301-b5d0-883b88f508af" providerId="ADAL" clId="{BDE17A82-373E-4D4D-ABA8-A946B428B20E}" dt="2022-09-08T00:58:55.092" v="4910" actId="1076"/>
          <ac:spMkLst>
            <pc:docMk/>
            <pc:sldMk cId="1495693190" sldId="2200"/>
            <ac:spMk id="8" creationId="{18ED2684-DA1A-479A-BE1E-D0E999527A71}"/>
          </ac:spMkLst>
        </pc:spChg>
        <pc:spChg chg="add mod">
          <ac:chgData name="이동건" userId="4ad090f6-dadd-4301-b5d0-883b88f508af" providerId="ADAL" clId="{BDE17A82-373E-4D4D-ABA8-A946B428B20E}" dt="2022-09-08T00:45:48.825" v="3936" actId="2711"/>
          <ac:spMkLst>
            <pc:docMk/>
            <pc:sldMk cId="1495693190" sldId="2200"/>
            <ac:spMk id="9" creationId="{224C747E-74C3-402C-9E24-C7412E9692B8}"/>
          </ac:spMkLst>
        </pc:spChg>
        <pc:spChg chg="add mod">
          <ac:chgData name="이동건" userId="4ad090f6-dadd-4301-b5d0-883b88f508af" providerId="ADAL" clId="{BDE17A82-373E-4D4D-ABA8-A946B428B20E}" dt="2022-09-08T05:42:10.116" v="7079" actId="20577"/>
          <ac:spMkLst>
            <pc:docMk/>
            <pc:sldMk cId="1495693190" sldId="2200"/>
            <ac:spMk id="10" creationId="{6225E474-AA6B-4FB8-B141-C1FC812BC7CB}"/>
          </ac:spMkLst>
        </pc:spChg>
        <pc:spChg chg="del">
          <ac:chgData name="이동건" userId="4ad090f6-dadd-4301-b5d0-883b88f508af" providerId="ADAL" clId="{BDE17A82-373E-4D4D-ABA8-A946B428B20E}" dt="2022-09-07T08:32:18.583" v="3831" actId="478"/>
          <ac:spMkLst>
            <pc:docMk/>
            <pc:sldMk cId="1495693190" sldId="2200"/>
            <ac:spMk id="27" creationId="{AA5CC7E6-4BDD-47B5-B194-EE00628A1E9F}"/>
          </ac:spMkLst>
        </pc:spChg>
        <pc:spChg chg="del">
          <ac:chgData name="이동건" userId="4ad090f6-dadd-4301-b5d0-883b88f508af" providerId="ADAL" clId="{BDE17A82-373E-4D4D-ABA8-A946B428B20E}" dt="2022-09-07T08:29:01.113" v="3822" actId="478"/>
          <ac:spMkLst>
            <pc:docMk/>
            <pc:sldMk cId="1495693190" sldId="2200"/>
            <ac:spMk id="28" creationId="{0097C9F2-5DA0-4F05-8558-DBD0179D6F7B}"/>
          </ac:spMkLst>
        </pc:spChg>
        <pc:spChg chg="del">
          <ac:chgData name="이동건" userId="4ad090f6-dadd-4301-b5d0-883b88f508af" providerId="ADAL" clId="{BDE17A82-373E-4D4D-ABA8-A946B428B20E}" dt="2022-09-07T08:29:02.423" v="3823" actId="478"/>
          <ac:spMkLst>
            <pc:docMk/>
            <pc:sldMk cId="1495693190" sldId="2200"/>
            <ac:spMk id="29" creationId="{BC0C8F2A-25D4-42D2-B6C8-400CC105C0FC}"/>
          </ac:spMkLst>
        </pc:spChg>
        <pc:spChg chg="del">
          <ac:chgData name="이동건" userId="4ad090f6-dadd-4301-b5d0-883b88f508af" providerId="ADAL" clId="{BDE17A82-373E-4D4D-ABA8-A946B428B20E}" dt="2022-09-07T08:32:14.495" v="3829" actId="478"/>
          <ac:spMkLst>
            <pc:docMk/>
            <pc:sldMk cId="1495693190" sldId="2200"/>
            <ac:spMk id="30" creationId="{561475B2-3F4B-4ABD-9B0A-ECC67E5FDBA4}"/>
          </ac:spMkLst>
        </pc:spChg>
        <pc:spChg chg="del">
          <ac:chgData name="이동건" userId="4ad090f6-dadd-4301-b5d0-883b88f508af" providerId="ADAL" clId="{BDE17A82-373E-4D4D-ABA8-A946B428B20E}" dt="2022-09-07T08:32:11.906" v="3826" actId="478"/>
          <ac:spMkLst>
            <pc:docMk/>
            <pc:sldMk cId="1495693190" sldId="2200"/>
            <ac:spMk id="31" creationId="{EF52F015-E2EA-4E55-8D71-004EFF4A18F7}"/>
          </ac:spMkLst>
        </pc:spChg>
        <pc:spChg chg="del">
          <ac:chgData name="이동건" userId="4ad090f6-dadd-4301-b5d0-883b88f508af" providerId="ADAL" clId="{BDE17A82-373E-4D4D-ABA8-A946B428B20E}" dt="2022-09-07T08:32:13.249" v="3827" actId="478"/>
          <ac:spMkLst>
            <pc:docMk/>
            <pc:sldMk cId="1495693190" sldId="2200"/>
            <ac:spMk id="32" creationId="{ABB35B9E-FE3D-454B-A8AB-8AFA7DDC21FB}"/>
          </ac:spMkLst>
        </pc:spChg>
        <pc:spChg chg="del">
          <ac:chgData name="이동건" userId="4ad090f6-dadd-4301-b5d0-883b88f508af" providerId="ADAL" clId="{BDE17A82-373E-4D4D-ABA8-A946B428B20E}" dt="2022-09-07T08:29:05.136" v="3824" actId="478"/>
          <ac:spMkLst>
            <pc:docMk/>
            <pc:sldMk cId="1495693190" sldId="2200"/>
            <ac:spMk id="33" creationId="{70C7CE49-5200-4E88-BD58-15917B015131}"/>
          </ac:spMkLst>
        </pc:spChg>
        <pc:spChg chg="del">
          <ac:chgData name="이동건" userId="4ad090f6-dadd-4301-b5d0-883b88f508af" providerId="ADAL" clId="{BDE17A82-373E-4D4D-ABA8-A946B428B20E}" dt="2022-09-07T08:29:06.770" v="3825" actId="478"/>
          <ac:spMkLst>
            <pc:docMk/>
            <pc:sldMk cId="1495693190" sldId="2200"/>
            <ac:spMk id="34" creationId="{F6450878-428C-4E9A-8ED8-98C58CA925CD}"/>
          </ac:spMkLst>
        </pc:spChg>
        <pc:spChg chg="del">
          <ac:chgData name="이동건" userId="4ad090f6-dadd-4301-b5d0-883b88f508af" providerId="ADAL" clId="{BDE17A82-373E-4D4D-ABA8-A946B428B20E}" dt="2022-09-07T08:32:16.585" v="3830" actId="478"/>
          <ac:spMkLst>
            <pc:docMk/>
            <pc:sldMk cId="1495693190" sldId="2200"/>
            <ac:spMk id="35" creationId="{95643469-D21A-4AAC-8C98-4527F92443E4}"/>
          </ac:spMkLst>
        </pc:spChg>
        <pc:spChg chg="mod">
          <ac:chgData name="이동건" userId="4ad090f6-dadd-4301-b5d0-883b88f508af" providerId="ADAL" clId="{BDE17A82-373E-4D4D-ABA8-A946B428B20E}" dt="2022-09-07T08:28:03.179" v="3804" actId="1076"/>
          <ac:spMkLst>
            <pc:docMk/>
            <pc:sldMk cId="1495693190" sldId="2200"/>
            <ac:spMk id="37" creationId="{7EB4F96A-767F-4C3A-8086-52D49EC58005}"/>
          </ac:spMkLst>
        </pc:spChg>
        <pc:spChg chg="mod">
          <ac:chgData name="이동건" userId="4ad090f6-dadd-4301-b5d0-883b88f508af" providerId="ADAL" clId="{BDE17A82-373E-4D4D-ABA8-A946B428B20E}" dt="2022-09-07T08:28:34.769" v="3815" actId="1076"/>
          <ac:spMkLst>
            <pc:docMk/>
            <pc:sldMk cId="1495693190" sldId="2200"/>
            <ac:spMk id="41" creationId="{A5632913-977A-4A99-9226-BAE9A2232D77}"/>
          </ac:spMkLst>
        </pc:spChg>
        <pc:spChg chg="mod">
          <ac:chgData name="이동건" userId="4ad090f6-dadd-4301-b5d0-883b88f508af" providerId="ADAL" clId="{BDE17A82-373E-4D4D-ABA8-A946B428B20E}" dt="2022-09-07T08:28:22.753" v="3811" actId="1076"/>
          <ac:spMkLst>
            <pc:docMk/>
            <pc:sldMk cId="1495693190" sldId="2200"/>
            <ac:spMk id="42" creationId="{53C5D499-6BBA-48A3-ACCB-E82F41862190}"/>
          </ac:spMkLst>
        </pc:spChg>
        <pc:spChg chg="mod">
          <ac:chgData name="이동건" userId="4ad090f6-dadd-4301-b5d0-883b88f508af" providerId="ADAL" clId="{BDE17A82-373E-4D4D-ABA8-A946B428B20E}" dt="2022-09-07T08:28:48.891" v="3821" actId="1076"/>
          <ac:spMkLst>
            <pc:docMk/>
            <pc:sldMk cId="1495693190" sldId="2200"/>
            <ac:spMk id="45" creationId="{4321159A-2139-4033-8544-4CE132617832}"/>
          </ac:spMkLst>
        </pc:spChg>
        <pc:spChg chg="mod">
          <ac:chgData name="이동건" userId="4ad090f6-dadd-4301-b5d0-883b88f508af" providerId="ADAL" clId="{BDE17A82-373E-4D4D-ABA8-A946B428B20E}" dt="2022-09-07T08:27:19.656" v="3799" actId="1076"/>
          <ac:spMkLst>
            <pc:docMk/>
            <pc:sldMk cId="1495693190" sldId="2200"/>
            <ac:spMk id="48" creationId="{52333253-F02D-4AB6-95F5-FC2FD228400E}"/>
          </ac:spMkLst>
        </pc:spChg>
        <pc:spChg chg="mod topLvl">
          <ac:chgData name="이동건" userId="4ad090f6-dadd-4301-b5d0-883b88f508af" providerId="ADAL" clId="{BDE17A82-373E-4D4D-ABA8-A946B428B20E}" dt="2022-09-08T00:40:42.326" v="3875" actId="165"/>
          <ac:spMkLst>
            <pc:docMk/>
            <pc:sldMk cId="1495693190" sldId="2200"/>
            <ac:spMk id="60" creationId="{862EEF47-6AC0-4457-A7AB-36E94F5DC4D7}"/>
          </ac:spMkLst>
        </pc:spChg>
        <pc:spChg chg="mod topLvl">
          <ac:chgData name="이동건" userId="4ad090f6-dadd-4301-b5d0-883b88f508af" providerId="ADAL" clId="{BDE17A82-373E-4D4D-ABA8-A946B428B20E}" dt="2022-09-08T00:40:42.326" v="3875" actId="165"/>
          <ac:spMkLst>
            <pc:docMk/>
            <pc:sldMk cId="1495693190" sldId="2200"/>
            <ac:spMk id="70" creationId="{E0C3A1E6-BF12-46B7-B8D1-93F3CA901C90}"/>
          </ac:spMkLst>
        </pc:spChg>
        <pc:spChg chg="mod topLvl">
          <ac:chgData name="이동건" userId="4ad090f6-dadd-4301-b5d0-883b88f508af" providerId="ADAL" clId="{BDE17A82-373E-4D4D-ABA8-A946B428B20E}" dt="2022-09-08T00:55:28.095" v="4579" actId="1076"/>
          <ac:spMkLst>
            <pc:docMk/>
            <pc:sldMk cId="1495693190" sldId="2200"/>
            <ac:spMk id="72" creationId="{D59B66D5-A0DA-49DD-B4D9-1A802B208512}"/>
          </ac:spMkLst>
        </pc:spChg>
        <pc:spChg chg="mod topLvl">
          <ac:chgData name="이동건" userId="4ad090f6-dadd-4301-b5d0-883b88f508af" providerId="ADAL" clId="{BDE17A82-373E-4D4D-ABA8-A946B428B20E}" dt="2022-09-14T00:05:24.007" v="9096" actId="6549"/>
          <ac:spMkLst>
            <pc:docMk/>
            <pc:sldMk cId="1495693190" sldId="2200"/>
            <ac:spMk id="76" creationId="{6AAB35CE-794C-488A-BCD4-0D56CD8F82D9}"/>
          </ac:spMkLst>
        </pc:spChg>
        <pc:spChg chg="mod topLvl">
          <ac:chgData name="이동건" userId="4ad090f6-dadd-4301-b5d0-883b88f508af" providerId="ADAL" clId="{BDE17A82-373E-4D4D-ABA8-A946B428B20E}" dt="2022-09-14T00:05:31.072" v="9099" actId="1076"/>
          <ac:spMkLst>
            <pc:docMk/>
            <pc:sldMk cId="1495693190" sldId="2200"/>
            <ac:spMk id="83" creationId="{6BC74394-EFB2-4701-AFB0-D65E7FC99353}"/>
          </ac:spMkLst>
        </pc:spChg>
        <pc:spChg chg="mod topLvl">
          <ac:chgData name="이동건" userId="4ad090f6-dadd-4301-b5d0-883b88f508af" providerId="ADAL" clId="{BDE17A82-373E-4D4D-ABA8-A946B428B20E}" dt="2022-09-08T00:40:42.326" v="3875" actId="165"/>
          <ac:spMkLst>
            <pc:docMk/>
            <pc:sldMk cId="1495693190" sldId="2200"/>
            <ac:spMk id="84" creationId="{D57CC626-64B7-456B-A6D2-58800B14F3D9}"/>
          </ac:spMkLst>
        </pc:spChg>
        <pc:spChg chg="add del mod topLvl">
          <ac:chgData name="이동건" userId="4ad090f6-dadd-4301-b5d0-883b88f508af" providerId="ADAL" clId="{BDE17A82-373E-4D4D-ABA8-A946B428B20E}" dt="2022-09-08T00:48:49.970" v="3981" actId="478"/>
          <ac:spMkLst>
            <pc:docMk/>
            <pc:sldMk cId="1495693190" sldId="2200"/>
            <ac:spMk id="130" creationId="{E7A0C239-76FF-4F12-A25C-B4F6B4C9AA21}"/>
          </ac:spMkLst>
        </pc:spChg>
        <pc:spChg chg="add mod topLvl">
          <ac:chgData name="이동건" userId="4ad090f6-dadd-4301-b5d0-883b88f508af" providerId="ADAL" clId="{BDE17A82-373E-4D4D-ABA8-A946B428B20E}" dt="2022-09-16T01:16:00.224" v="19764" actId="1076"/>
          <ac:spMkLst>
            <pc:docMk/>
            <pc:sldMk cId="1495693190" sldId="2200"/>
            <ac:spMk id="146" creationId="{5CDB9B05-2C54-46CC-A670-E364670B312C}"/>
          </ac:spMkLst>
        </pc:spChg>
        <pc:spChg chg="add del mod topLvl">
          <ac:chgData name="이동건" userId="4ad090f6-dadd-4301-b5d0-883b88f508af" providerId="ADAL" clId="{BDE17A82-373E-4D4D-ABA8-A946B428B20E}" dt="2022-09-08T00:53:17.081" v="4298" actId="478"/>
          <ac:spMkLst>
            <pc:docMk/>
            <pc:sldMk cId="1495693190" sldId="2200"/>
            <ac:spMk id="149" creationId="{320D10FB-41A8-4DC4-A3A8-EE55EC5E1A73}"/>
          </ac:spMkLst>
        </pc:spChg>
        <pc:spChg chg="add mod">
          <ac:chgData name="이동건" userId="4ad090f6-dadd-4301-b5d0-883b88f508af" providerId="ADAL" clId="{BDE17A82-373E-4D4D-ABA8-A946B428B20E}" dt="2022-09-08T00:53:03.726" v="4294" actId="1076"/>
          <ac:spMkLst>
            <pc:docMk/>
            <pc:sldMk cId="1495693190" sldId="2200"/>
            <ac:spMk id="158" creationId="{79A6FF5F-A7E9-4B4C-8CAB-2FAD120C8EB1}"/>
          </ac:spMkLst>
        </pc:spChg>
        <pc:spChg chg="add mod ord">
          <ac:chgData name="이동건" userId="4ad090f6-dadd-4301-b5d0-883b88f508af" providerId="ADAL" clId="{BDE17A82-373E-4D4D-ABA8-A946B428B20E}" dt="2022-09-16T01:16:08.685" v="19766" actId="14100"/>
          <ac:spMkLst>
            <pc:docMk/>
            <pc:sldMk cId="1495693190" sldId="2200"/>
            <ac:spMk id="160" creationId="{A221BD62-02B9-4851-93FC-EE09B19216AA}"/>
          </ac:spMkLst>
        </pc:spChg>
        <pc:spChg chg="add mod">
          <ac:chgData name="이동건" userId="4ad090f6-dadd-4301-b5d0-883b88f508af" providerId="ADAL" clId="{BDE17A82-373E-4D4D-ABA8-A946B428B20E}" dt="2022-09-08T00:53:03.726" v="4294" actId="1076"/>
          <ac:spMkLst>
            <pc:docMk/>
            <pc:sldMk cId="1495693190" sldId="2200"/>
            <ac:spMk id="161" creationId="{701756F8-5FCB-468C-BC98-1B0383809073}"/>
          </ac:spMkLst>
        </pc:spChg>
        <pc:spChg chg="add mod">
          <ac:chgData name="이동건" userId="4ad090f6-dadd-4301-b5d0-883b88f508af" providerId="ADAL" clId="{BDE17A82-373E-4D4D-ABA8-A946B428B20E}" dt="2022-09-14T00:05:05.684" v="9090" actId="20577"/>
          <ac:spMkLst>
            <pc:docMk/>
            <pc:sldMk cId="1495693190" sldId="2200"/>
            <ac:spMk id="164" creationId="{8CBA571D-69CD-4024-850F-D61E51322134}"/>
          </ac:spMkLst>
        </pc:spChg>
        <pc:spChg chg="add mod">
          <ac:chgData name="이동건" userId="4ad090f6-dadd-4301-b5d0-883b88f508af" providerId="ADAL" clId="{BDE17A82-373E-4D4D-ABA8-A946B428B20E}" dt="2022-09-08T00:57:11.708" v="4899" actId="1076"/>
          <ac:spMkLst>
            <pc:docMk/>
            <pc:sldMk cId="1495693190" sldId="2200"/>
            <ac:spMk id="166" creationId="{41F6B7BE-86DA-48AE-BAAC-79576D915226}"/>
          </ac:spMkLst>
        </pc:spChg>
        <pc:spChg chg="add mod ord">
          <ac:chgData name="이동건" userId="4ad090f6-dadd-4301-b5d0-883b88f508af" providerId="ADAL" clId="{BDE17A82-373E-4D4D-ABA8-A946B428B20E}" dt="2022-09-08T01:52:10.687" v="5880" actId="1076"/>
          <ac:spMkLst>
            <pc:docMk/>
            <pc:sldMk cId="1495693190" sldId="2200"/>
            <ac:spMk id="167" creationId="{CD7E64E8-220D-4B10-A8E9-E0172AE38F1E}"/>
          </ac:spMkLst>
        </pc:spChg>
        <pc:spChg chg="add mod">
          <ac:chgData name="이동건" userId="4ad090f6-dadd-4301-b5d0-883b88f508af" providerId="ADAL" clId="{BDE17A82-373E-4D4D-ABA8-A946B428B20E}" dt="2022-09-13T23:58:14.003" v="9030" actId="1076"/>
          <ac:spMkLst>
            <pc:docMk/>
            <pc:sldMk cId="1495693190" sldId="2200"/>
            <ac:spMk id="168" creationId="{8BCDE5ED-ADF0-4EE9-A020-021835337FE1}"/>
          </ac:spMkLst>
        </pc:spChg>
        <pc:spChg chg="add mod ord">
          <ac:chgData name="이동건" userId="4ad090f6-dadd-4301-b5d0-883b88f508af" providerId="ADAL" clId="{BDE17A82-373E-4D4D-ABA8-A946B428B20E}" dt="2022-09-08T01:22:59.085" v="5507" actId="1076"/>
          <ac:spMkLst>
            <pc:docMk/>
            <pc:sldMk cId="1495693190" sldId="2200"/>
            <ac:spMk id="169" creationId="{DDD271DC-FD28-4DCF-8AC8-56E08D686BFF}"/>
          </ac:spMkLst>
        </pc:spChg>
        <pc:spChg chg="add mod ord">
          <ac:chgData name="이동건" userId="4ad090f6-dadd-4301-b5d0-883b88f508af" providerId="ADAL" clId="{BDE17A82-373E-4D4D-ABA8-A946B428B20E}" dt="2022-09-14T00:05:27.705" v="9098" actId="1076"/>
          <ac:spMkLst>
            <pc:docMk/>
            <pc:sldMk cId="1495693190" sldId="2200"/>
            <ac:spMk id="170" creationId="{3FB0662F-3A61-4444-8DF5-B4CE165EFE3F}"/>
          </ac:spMkLst>
        </pc:spChg>
        <pc:spChg chg="add mod ord">
          <ac:chgData name="이동건" userId="4ad090f6-dadd-4301-b5d0-883b88f508af" providerId="ADAL" clId="{BDE17A82-373E-4D4D-ABA8-A946B428B20E}" dt="2022-09-14T00:06:14.484" v="9115" actId="1076"/>
          <ac:spMkLst>
            <pc:docMk/>
            <pc:sldMk cId="1495693190" sldId="2200"/>
            <ac:spMk id="171" creationId="{CC4F8DF9-060F-4C9F-B476-E6486AFCAC12}"/>
          </ac:spMkLst>
        </pc:spChg>
        <pc:spChg chg="add del">
          <ac:chgData name="이동건" userId="4ad090f6-dadd-4301-b5d0-883b88f508af" providerId="ADAL" clId="{BDE17A82-373E-4D4D-ABA8-A946B428B20E}" dt="2022-09-08T01:23:01.400" v="5508"/>
          <ac:spMkLst>
            <pc:docMk/>
            <pc:sldMk cId="1495693190" sldId="2200"/>
            <ac:spMk id="173" creationId="{7EB853F7-2BC0-421B-A677-1C6AB80AA9DF}"/>
          </ac:spMkLst>
        </pc:spChg>
        <pc:spChg chg="add del">
          <ac:chgData name="이동건" userId="4ad090f6-dadd-4301-b5d0-883b88f508af" providerId="ADAL" clId="{BDE17A82-373E-4D4D-ABA8-A946B428B20E}" dt="2022-09-08T01:23:01.400" v="5508"/>
          <ac:spMkLst>
            <pc:docMk/>
            <pc:sldMk cId="1495693190" sldId="2200"/>
            <ac:spMk id="174" creationId="{9E98C094-8210-4C22-B862-A1F3D336ABE1}"/>
          </ac:spMkLst>
        </pc:spChg>
        <pc:spChg chg="add del">
          <ac:chgData name="이동건" userId="4ad090f6-dadd-4301-b5d0-883b88f508af" providerId="ADAL" clId="{BDE17A82-373E-4D4D-ABA8-A946B428B20E}" dt="2022-09-08T01:23:01.400" v="5508"/>
          <ac:spMkLst>
            <pc:docMk/>
            <pc:sldMk cId="1495693190" sldId="2200"/>
            <ac:spMk id="175" creationId="{B95CFFC1-B70A-4E70-84E4-0D2517F907D7}"/>
          </ac:spMkLst>
        </pc:spChg>
        <pc:spChg chg="add del mod topLvl">
          <ac:chgData name="이동건" userId="4ad090f6-dadd-4301-b5d0-883b88f508af" providerId="ADAL" clId="{BDE17A82-373E-4D4D-ABA8-A946B428B20E}" dt="2022-09-08T01:23:53.275" v="5550"/>
          <ac:spMkLst>
            <pc:docMk/>
            <pc:sldMk cId="1495693190" sldId="2200"/>
            <ac:spMk id="176" creationId="{6AAA537F-C795-4CC0-BFE8-665EF85E6D6E}"/>
          </ac:spMkLst>
        </pc:spChg>
        <pc:spChg chg="add del mod topLvl">
          <ac:chgData name="이동건" userId="4ad090f6-dadd-4301-b5d0-883b88f508af" providerId="ADAL" clId="{BDE17A82-373E-4D4D-ABA8-A946B428B20E}" dt="2022-09-08T01:23:53.275" v="5550"/>
          <ac:spMkLst>
            <pc:docMk/>
            <pc:sldMk cId="1495693190" sldId="2200"/>
            <ac:spMk id="177" creationId="{C1392A7D-0DC6-4E2F-B598-1C6CF1C8AE63}"/>
          </ac:spMkLst>
        </pc:spChg>
        <pc:spChg chg="add del mod topLvl">
          <ac:chgData name="이동건" userId="4ad090f6-dadd-4301-b5d0-883b88f508af" providerId="ADAL" clId="{BDE17A82-373E-4D4D-ABA8-A946B428B20E}" dt="2022-09-08T01:23:53.275" v="5550"/>
          <ac:spMkLst>
            <pc:docMk/>
            <pc:sldMk cId="1495693190" sldId="2200"/>
            <ac:spMk id="178" creationId="{70E4502C-85DE-42F4-B6AB-3ECC7BD06C73}"/>
          </ac:spMkLst>
        </pc:spChg>
        <pc:spChg chg="add del mod">
          <ac:chgData name="이동건" userId="4ad090f6-dadd-4301-b5d0-883b88f508af" providerId="ADAL" clId="{BDE17A82-373E-4D4D-ABA8-A946B428B20E}" dt="2022-09-08T01:23:53.275" v="5550"/>
          <ac:spMkLst>
            <pc:docMk/>
            <pc:sldMk cId="1495693190" sldId="2200"/>
            <ac:spMk id="179" creationId="{94C25C31-0637-42D5-8355-57B12D639124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80" creationId="{81CBA9C2-4F0C-40A2-926B-B270BEDD01F9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82" creationId="{A1A53C37-B4DB-4746-BB2D-C6DA04259A8E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83" creationId="{95F47EDE-DBD5-4C3C-8D8D-15DB3F6DAFF3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84" creationId="{AAC91814-B941-4F6A-99D8-B8F3299C5D13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85" creationId="{BEFB694D-2368-4A75-B718-7625C3803938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86" creationId="{7DCE04EF-1778-45C3-AB91-8144312CD12F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87" creationId="{3546323E-9FCC-41B9-8596-317FD120025E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88" creationId="{E8A219DD-3B16-473D-B0C5-434C73B0BE10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89" creationId="{CDB9C527-3B2B-416A-BE23-B04A926FF38F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90" creationId="{CBC980EC-B6B2-468A-93A0-8CEBBBD4E0CE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91" creationId="{A798EC72-813B-4C5C-A0E6-B27A920020DA}"/>
          </ac:spMkLst>
        </pc:spChg>
        <pc:spChg chg="add mod">
          <ac:chgData name="이동건" userId="4ad090f6-dadd-4301-b5d0-883b88f508af" providerId="ADAL" clId="{BDE17A82-373E-4D4D-ABA8-A946B428B20E}" dt="2022-09-08T01:44:37.713" v="5736" actId="164"/>
          <ac:spMkLst>
            <pc:docMk/>
            <pc:sldMk cId="1495693190" sldId="2200"/>
            <ac:spMk id="200" creationId="{B857FDC7-26F8-4655-A4F2-C67596B9D0D4}"/>
          </ac:spMkLst>
        </pc:spChg>
        <pc:spChg chg="add mod">
          <ac:chgData name="이동건" userId="4ad090f6-dadd-4301-b5d0-883b88f508af" providerId="ADAL" clId="{BDE17A82-373E-4D4D-ABA8-A946B428B20E}" dt="2022-09-08T01:44:37.713" v="5736" actId="164"/>
          <ac:spMkLst>
            <pc:docMk/>
            <pc:sldMk cId="1495693190" sldId="2200"/>
            <ac:spMk id="202" creationId="{A1B40290-CE09-4B51-A808-47EE41F4507F}"/>
          </ac:spMkLst>
        </pc:spChg>
        <pc:spChg chg="del">
          <ac:chgData name="이동건" userId="4ad090f6-dadd-4301-b5d0-883b88f508af" providerId="ADAL" clId="{BDE17A82-373E-4D4D-ABA8-A946B428B20E}" dt="2022-09-14T05:34:13.494" v="14752" actId="478"/>
          <ac:spMkLst>
            <pc:docMk/>
            <pc:sldMk cId="1495693190" sldId="2200"/>
            <ac:spMk id="213" creationId="{AB0E2AF9-411A-4A1C-9DD7-42BD683E1C42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294" creationId="{66D7083F-24FF-4A15-B793-B8703E38366F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295" creationId="{2E86988F-E7D6-45D1-9A56-503D1AF17146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296" creationId="{84231740-8D94-41A4-AED9-53C3DCC8849D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297" creationId="{E10D1BF1-0B19-4B6D-A6FC-387453327067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298" creationId="{BA6FD6A8-B10B-4D9C-8033-FEC29D4B6E07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299" creationId="{7A4F700D-4396-4260-8C01-773964F6E3D1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300" creationId="{922DE458-62ED-4960-B3CE-EAB7A8010CDF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301" creationId="{4E7F3676-1AD3-4BE0-B82E-FE47E1C2A552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302" creationId="{33A1F984-ADAD-45E4-B2FA-74969762C3F3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303" creationId="{EC8E2FA4-CBF4-4BA1-BD1B-F90FFF92171A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304" creationId="{CD0B0103-4A26-4AFD-837F-4A50F01C8DBF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305" creationId="{B25797C3-DE45-486C-8204-BC27AA356986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306" creationId="{AFB56EA7-9D0F-476C-9DD1-2ACFB2FB2E2E}"/>
          </ac:spMkLst>
        </pc:spChg>
        <pc:grpChg chg="add mod">
          <ac:chgData name="이동건" userId="4ad090f6-dadd-4301-b5d0-883b88f508af" providerId="ADAL" clId="{BDE17A82-373E-4D4D-ABA8-A946B428B20E}" dt="2022-09-07T08:32:13.802" v="3828" actId="1076"/>
          <ac:grpSpMkLst>
            <pc:docMk/>
            <pc:sldMk cId="1495693190" sldId="2200"/>
            <ac:grpSpMk id="11" creationId="{7744776D-E265-4DC5-994C-15C131B0E3E6}"/>
          </ac:grpSpMkLst>
        </pc:grpChg>
        <pc:grpChg chg="add mod">
          <ac:chgData name="이동건" userId="4ad090f6-dadd-4301-b5d0-883b88f508af" providerId="ADAL" clId="{BDE17A82-373E-4D4D-ABA8-A946B428B20E}" dt="2022-09-08T01:04:09.417" v="4921" actId="1076"/>
          <ac:grpSpMkLst>
            <pc:docMk/>
            <pc:sldMk cId="1495693190" sldId="2200"/>
            <ac:grpSpMk id="36" creationId="{8242EC41-464C-4BC1-A875-73B5D9DEDE3B}"/>
          </ac:grpSpMkLst>
        </pc:grpChg>
        <pc:grpChg chg="add del mod">
          <ac:chgData name="이동건" userId="4ad090f6-dadd-4301-b5d0-883b88f508af" providerId="ADAL" clId="{BDE17A82-373E-4D4D-ABA8-A946B428B20E}" dt="2022-09-08T00:40:42.326" v="3875" actId="165"/>
          <ac:grpSpMkLst>
            <pc:docMk/>
            <pc:sldMk cId="1495693190" sldId="2200"/>
            <ac:grpSpMk id="58" creationId="{22C13D42-89A3-42F9-91DB-C20B0EE75701}"/>
          </ac:grpSpMkLst>
        </pc:grpChg>
        <pc:grpChg chg="add del mod">
          <ac:chgData name="이동건" userId="4ad090f6-dadd-4301-b5d0-883b88f508af" providerId="ADAL" clId="{BDE17A82-373E-4D4D-ABA8-A946B428B20E}" dt="2022-09-08T00:47:27.293" v="3962" actId="165"/>
          <ac:grpSpMkLst>
            <pc:docMk/>
            <pc:sldMk cId="1495693190" sldId="2200"/>
            <ac:grpSpMk id="114" creationId="{17184980-F815-4943-9DC3-8DC60361F5C0}"/>
          </ac:grpSpMkLst>
        </pc:grpChg>
        <pc:grpChg chg="add mod topLvl">
          <ac:chgData name="이동건" userId="4ad090f6-dadd-4301-b5d0-883b88f508af" providerId="ADAL" clId="{BDE17A82-373E-4D4D-ABA8-A946B428B20E}" dt="2022-09-08T00:53:03.726" v="4294" actId="1076"/>
          <ac:grpSpMkLst>
            <pc:docMk/>
            <pc:sldMk cId="1495693190" sldId="2200"/>
            <ac:grpSpMk id="131" creationId="{B2959351-C491-4EAA-9D30-83B4BFF75E58}"/>
          </ac:grpSpMkLst>
        </pc:grpChg>
        <pc:grpChg chg="add mod topLvl">
          <ac:chgData name="이동건" userId="4ad090f6-dadd-4301-b5d0-883b88f508af" providerId="ADAL" clId="{BDE17A82-373E-4D4D-ABA8-A946B428B20E}" dt="2022-09-08T00:53:03.726" v="4294" actId="1076"/>
          <ac:grpSpMkLst>
            <pc:docMk/>
            <pc:sldMk cId="1495693190" sldId="2200"/>
            <ac:grpSpMk id="134" creationId="{EC49468F-F997-4428-977F-E07239E1025E}"/>
          </ac:grpSpMkLst>
        </pc:grpChg>
        <pc:grpChg chg="add mod topLvl">
          <ac:chgData name="이동건" userId="4ad090f6-dadd-4301-b5d0-883b88f508af" providerId="ADAL" clId="{BDE17A82-373E-4D4D-ABA8-A946B428B20E}" dt="2022-09-08T00:53:03.726" v="4294" actId="1076"/>
          <ac:grpSpMkLst>
            <pc:docMk/>
            <pc:sldMk cId="1495693190" sldId="2200"/>
            <ac:grpSpMk id="137" creationId="{DFB17466-8DE1-4784-8F6A-BF044E951B4A}"/>
          </ac:grpSpMkLst>
        </pc:grpChg>
        <pc:grpChg chg="add mod topLvl">
          <ac:chgData name="이동건" userId="4ad090f6-dadd-4301-b5d0-883b88f508af" providerId="ADAL" clId="{BDE17A82-373E-4D4D-ABA8-A946B428B20E}" dt="2022-09-08T00:53:03.726" v="4294" actId="1076"/>
          <ac:grpSpMkLst>
            <pc:docMk/>
            <pc:sldMk cId="1495693190" sldId="2200"/>
            <ac:grpSpMk id="140" creationId="{A152484C-0F6C-4BA7-83E3-55501524643D}"/>
          </ac:grpSpMkLst>
        </pc:grpChg>
        <pc:grpChg chg="add mod topLvl">
          <ac:chgData name="이동건" userId="4ad090f6-dadd-4301-b5d0-883b88f508af" providerId="ADAL" clId="{BDE17A82-373E-4D4D-ABA8-A946B428B20E}" dt="2022-09-08T00:53:03.726" v="4294" actId="1076"/>
          <ac:grpSpMkLst>
            <pc:docMk/>
            <pc:sldMk cId="1495693190" sldId="2200"/>
            <ac:grpSpMk id="143" creationId="{9D7421D1-3579-427A-8405-B2F8D06B97C9}"/>
          </ac:grpSpMkLst>
        </pc:grpChg>
        <pc:grpChg chg="add del mod">
          <ac:chgData name="이동건" userId="4ad090f6-dadd-4301-b5d0-883b88f508af" providerId="ADAL" clId="{BDE17A82-373E-4D4D-ABA8-A946B428B20E}" dt="2022-09-08T01:23:09.564" v="5512" actId="165"/>
          <ac:grpSpMkLst>
            <pc:docMk/>
            <pc:sldMk cId="1495693190" sldId="2200"/>
            <ac:grpSpMk id="172" creationId="{B1E39BA9-288A-4828-A552-E62ACA40B4E9}"/>
          </ac:grpSpMkLst>
        </pc:grpChg>
        <pc:grpChg chg="add mod ord">
          <ac:chgData name="이동건" userId="4ad090f6-dadd-4301-b5d0-883b88f508af" providerId="ADAL" clId="{BDE17A82-373E-4D4D-ABA8-A946B428B20E}" dt="2022-09-08T01:39:56.006" v="5640" actId="1076"/>
          <ac:grpSpMkLst>
            <pc:docMk/>
            <pc:sldMk cId="1495693190" sldId="2200"/>
            <ac:grpSpMk id="181" creationId="{A74B1F7A-6C84-40FC-B993-314C42A77413}"/>
          </ac:grpSpMkLst>
        </pc:grpChg>
        <pc:grpChg chg="add mod">
          <ac:chgData name="이동건" userId="4ad090f6-dadd-4301-b5d0-883b88f508af" providerId="ADAL" clId="{BDE17A82-373E-4D4D-ABA8-A946B428B20E}" dt="2022-09-08T01:50:19.310" v="5849" actId="164"/>
          <ac:grpSpMkLst>
            <pc:docMk/>
            <pc:sldMk cId="1495693190" sldId="2200"/>
            <ac:grpSpMk id="201" creationId="{2CBD94B4-3979-4A02-83F0-EE87704B9102}"/>
          </ac:grpSpMkLst>
        </pc:grpChg>
        <pc:grpChg chg="add mod ord topLvl">
          <ac:chgData name="이동건" userId="4ad090f6-dadd-4301-b5d0-883b88f508af" providerId="ADAL" clId="{BDE17A82-373E-4D4D-ABA8-A946B428B20E}" dt="2022-09-08T01:50:19.310" v="5849" actId="164"/>
          <ac:grpSpMkLst>
            <pc:docMk/>
            <pc:sldMk cId="1495693190" sldId="2200"/>
            <ac:grpSpMk id="214" creationId="{4481940B-5A14-4DBB-805D-74B07F226DF2}"/>
          </ac:grpSpMkLst>
        </pc:grpChg>
        <pc:grpChg chg="add del mod topLvl">
          <ac:chgData name="이동건" userId="4ad090f6-dadd-4301-b5d0-883b88f508af" providerId="ADAL" clId="{BDE17A82-373E-4D4D-ABA8-A946B428B20E}" dt="2022-09-08T01:50:19.310" v="5849" actId="164"/>
          <ac:grpSpMkLst>
            <pc:docMk/>
            <pc:sldMk cId="1495693190" sldId="2200"/>
            <ac:grpSpMk id="235" creationId="{27D92B13-DB1F-4403-930F-F1D0A7FEEFE7}"/>
          </ac:grpSpMkLst>
        </pc:grpChg>
        <pc:grpChg chg="add del mod">
          <ac:chgData name="이동건" userId="4ad090f6-dadd-4301-b5d0-883b88f508af" providerId="ADAL" clId="{BDE17A82-373E-4D4D-ABA8-A946B428B20E}" dt="2022-09-08T01:47:23.383" v="5791" actId="165"/>
          <ac:grpSpMkLst>
            <pc:docMk/>
            <pc:sldMk cId="1495693190" sldId="2200"/>
            <ac:grpSpMk id="237" creationId="{7E8E2202-7AA3-42DA-94D4-BCCA671537F0}"/>
          </ac:grpSpMkLst>
        </pc:grpChg>
        <pc:grpChg chg="add mod">
          <ac:chgData name="이동건" userId="4ad090f6-dadd-4301-b5d0-883b88f508af" providerId="ADAL" clId="{BDE17A82-373E-4D4D-ABA8-A946B428B20E}" dt="2022-09-08T01:51:02.004" v="5859" actId="1076"/>
          <ac:grpSpMkLst>
            <pc:docMk/>
            <pc:sldMk cId="1495693190" sldId="2200"/>
            <ac:grpSpMk id="263" creationId="{AD8411DC-1990-4D9A-AE40-423626076497}"/>
          </ac:grpSpMkLst>
        </pc:grpChg>
        <pc:grpChg chg="add del mod">
          <ac:chgData name="이동건" userId="4ad090f6-dadd-4301-b5d0-883b88f508af" providerId="ADAL" clId="{BDE17A82-373E-4D4D-ABA8-A946B428B20E}" dt="2022-09-08T01:52:24.220" v="5883" actId="165"/>
          <ac:grpSpMkLst>
            <pc:docMk/>
            <pc:sldMk cId="1495693190" sldId="2200"/>
            <ac:grpSpMk id="282" creationId="{F3856504-FF4C-473E-BB94-2A848DBDC201}"/>
          </ac:grpSpMkLst>
        </pc:grpChg>
        <pc:grpChg chg="add del mod topLvl">
          <ac:chgData name="이동건" userId="4ad090f6-dadd-4301-b5d0-883b88f508af" providerId="ADAL" clId="{BDE17A82-373E-4D4D-ABA8-A946B428B20E}" dt="2022-09-08T01:55:28.851" v="5946" actId="1076"/>
          <ac:grpSpMkLst>
            <pc:docMk/>
            <pc:sldMk cId="1495693190" sldId="2200"/>
            <ac:grpSpMk id="283" creationId="{C269890E-82BD-44A9-9C3C-96B8F9E09D29}"/>
          </ac:grpSpMkLst>
        </pc:grpChg>
        <pc:grpChg chg="add del mod topLvl">
          <ac:chgData name="이동건" userId="4ad090f6-dadd-4301-b5d0-883b88f508af" providerId="ADAL" clId="{BDE17A82-373E-4D4D-ABA8-A946B428B20E}" dt="2022-09-08T01:52:26.239" v="5885" actId="165"/>
          <ac:grpSpMkLst>
            <pc:docMk/>
            <pc:sldMk cId="1495693190" sldId="2200"/>
            <ac:grpSpMk id="284" creationId="{6D85AD49-49B9-4176-95EF-7B535B008D36}"/>
          </ac:grpSpMkLst>
        </pc:grpChg>
        <pc:grpChg chg="add del mod topLvl">
          <ac:chgData name="이동건" userId="4ad090f6-dadd-4301-b5d0-883b88f508af" providerId="ADAL" clId="{BDE17A82-373E-4D4D-ABA8-A946B428B20E}" dt="2022-09-08T01:52:50.970" v="5892" actId="165"/>
          <ac:grpSpMkLst>
            <pc:docMk/>
            <pc:sldMk cId="1495693190" sldId="2200"/>
            <ac:grpSpMk id="287" creationId="{1014A0DE-90C9-4B37-9656-11F19C4F9A9A}"/>
          </ac:grpSpMkLst>
        </pc:grpChg>
        <pc:picChg chg="add mod topLvl">
          <ac:chgData name="이동건" userId="4ad090f6-dadd-4301-b5d0-883b88f508af" providerId="ADAL" clId="{BDE17A82-373E-4D4D-ABA8-A946B428B20E}" dt="2022-09-08T00:53:03.726" v="4294" actId="1076"/>
          <ac:picMkLst>
            <pc:docMk/>
            <pc:sldMk cId="1495693190" sldId="2200"/>
            <ac:picMk id="115" creationId="{9DE749AA-6A53-4649-9A8D-3EA9EB094D2F}"/>
          </ac:picMkLst>
        </pc:picChg>
        <pc:picChg chg="add mod topLvl">
          <ac:chgData name="이동건" userId="4ad090f6-dadd-4301-b5d0-883b88f508af" providerId="ADAL" clId="{BDE17A82-373E-4D4D-ABA8-A946B428B20E}" dt="2022-09-16T01:16:00.224" v="19764" actId="1076"/>
          <ac:picMkLst>
            <pc:docMk/>
            <pc:sldMk cId="1495693190" sldId="2200"/>
            <ac:picMk id="116" creationId="{34201D91-81E5-41B4-9C91-D100AE019F7F}"/>
          </ac:picMkLst>
        </pc:picChg>
        <pc:picChg chg="add mod topLvl">
          <ac:chgData name="이동건" userId="4ad090f6-dadd-4301-b5d0-883b88f508af" providerId="ADAL" clId="{BDE17A82-373E-4D4D-ABA8-A946B428B20E}" dt="2022-09-16T01:16:00.224" v="19764" actId="1076"/>
          <ac:picMkLst>
            <pc:docMk/>
            <pc:sldMk cId="1495693190" sldId="2200"/>
            <ac:picMk id="117" creationId="{A92B26D5-2D96-4586-9A88-1856B9C315F5}"/>
          </ac:picMkLst>
        </pc:picChg>
        <pc:picChg chg="add mod topLvl">
          <ac:chgData name="이동건" userId="4ad090f6-dadd-4301-b5d0-883b88f508af" providerId="ADAL" clId="{BDE17A82-373E-4D4D-ABA8-A946B428B20E}" dt="2022-09-08T00:53:03.726" v="4294" actId="1076"/>
          <ac:picMkLst>
            <pc:docMk/>
            <pc:sldMk cId="1495693190" sldId="2200"/>
            <ac:picMk id="118" creationId="{A405355A-B815-457F-B752-B0FB69D57B87}"/>
          </ac:picMkLst>
        </pc:picChg>
        <pc:picChg chg="add del mod">
          <ac:chgData name="이동건" userId="4ad090f6-dadd-4301-b5d0-883b88f508af" providerId="ADAL" clId="{BDE17A82-373E-4D4D-ABA8-A946B428B20E}" dt="2022-09-08T01:44:09.733" v="5728" actId="478"/>
          <ac:picMkLst>
            <pc:docMk/>
            <pc:sldMk cId="1495693190" sldId="2200"/>
            <ac:picMk id="195" creationId="{62512433-521A-45E1-835F-395B517E753D}"/>
          </ac:picMkLst>
        </pc:picChg>
        <pc:picChg chg="add del mod">
          <ac:chgData name="이동건" userId="4ad090f6-dadd-4301-b5d0-883b88f508af" providerId="ADAL" clId="{BDE17A82-373E-4D4D-ABA8-A946B428B20E}" dt="2022-09-08T01:44:13.260" v="5730" actId="478"/>
          <ac:picMkLst>
            <pc:docMk/>
            <pc:sldMk cId="1495693190" sldId="2200"/>
            <ac:picMk id="197" creationId="{2EFDFD75-2500-4D97-A4C8-82E1E3B6D797}"/>
          </ac:picMkLst>
        </pc:picChg>
        <pc:picChg chg="add del mod">
          <ac:chgData name="이동건" userId="4ad090f6-dadd-4301-b5d0-883b88f508af" providerId="ADAL" clId="{BDE17A82-373E-4D4D-ABA8-A946B428B20E}" dt="2022-09-08T01:44:11.477" v="5729" actId="478"/>
          <ac:picMkLst>
            <pc:docMk/>
            <pc:sldMk cId="1495693190" sldId="2200"/>
            <ac:picMk id="199" creationId="{987FB917-6E34-4704-A26B-820BB4AD079D}"/>
          </ac:picMkLst>
        </pc:picChg>
        <pc:cxnChg chg="mod">
          <ac:chgData name="이동건" userId="4ad090f6-dadd-4301-b5d0-883b88f508af" providerId="ADAL" clId="{BDE17A82-373E-4D4D-ABA8-A946B428B20E}" dt="2022-09-07T08:29:01.113" v="3822" actId="478"/>
          <ac:cxnSpMkLst>
            <pc:docMk/>
            <pc:sldMk cId="1495693190" sldId="2200"/>
            <ac:cxnSpMk id="21" creationId="{805E34E3-E04D-4E74-9D3C-A4EBB5FA3E74}"/>
          </ac:cxnSpMkLst>
        </pc:cxnChg>
        <pc:cxnChg chg="mod">
          <ac:chgData name="이동건" userId="4ad090f6-dadd-4301-b5d0-883b88f508af" providerId="ADAL" clId="{BDE17A82-373E-4D4D-ABA8-A946B428B20E}" dt="2022-09-07T08:28:03.179" v="3804" actId="1076"/>
          <ac:cxnSpMkLst>
            <pc:docMk/>
            <pc:sldMk cId="1495693190" sldId="2200"/>
            <ac:cxnSpMk id="38" creationId="{AD357267-15BE-403D-BD33-12B748A316A3}"/>
          </ac:cxnSpMkLst>
        </pc:cxnChg>
        <pc:cxnChg chg="mod">
          <ac:chgData name="이동건" userId="4ad090f6-dadd-4301-b5d0-883b88f508af" providerId="ADAL" clId="{BDE17A82-373E-4D4D-ABA8-A946B428B20E}" dt="2022-09-07T08:28:03.179" v="3804" actId="1076"/>
          <ac:cxnSpMkLst>
            <pc:docMk/>
            <pc:sldMk cId="1495693190" sldId="2200"/>
            <ac:cxnSpMk id="39" creationId="{0D971AA4-7332-4765-9020-AFDE030CF040}"/>
          </ac:cxnSpMkLst>
        </pc:cxnChg>
        <pc:cxnChg chg="mod">
          <ac:chgData name="이동건" userId="4ad090f6-dadd-4301-b5d0-883b88f508af" providerId="ADAL" clId="{BDE17A82-373E-4D4D-ABA8-A946B428B20E}" dt="2022-09-07T08:28:03.179" v="3804" actId="1076"/>
          <ac:cxnSpMkLst>
            <pc:docMk/>
            <pc:sldMk cId="1495693190" sldId="2200"/>
            <ac:cxnSpMk id="40" creationId="{41766D6D-789B-4216-A013-BBEC8DBFA557}"/>
          </ac:cxnSpMkLst>
        </pc:cxnChg>
        <pc:cxnChg chg="mod">
          <ac:chgData name="이동건" userId="4ad090f6-dadd-4301-b5d0-883b88f508af" providerId="ADAL" clId="{BDE17A82-373E-4D4D-ABA8-A946B428B20E}" dt="2022-09-07T08:28:46.770" v="3820" actId="14100"/>
          <ac:cxnSpMkLst>
            <pc:docMk/>
            <pc:sldMk cId="1495693190" sldId="2200"/>
            <ac:cxnSpMk id="43" creationId="{A04171B0-9C25-4426-98F3-B3037C38B646}"/>
          </ac:cxnSpMkLst>
        </pc:cxnChg>
        <pc:cxnChg chg="mod">
          <ac:chgData name="이동건" userId="4ad090f6-dadd-4301-b5d0-883b88f508af" providerId="ADAL" clId="{BDE17A82-373E-4D4D-ABA8-A946B428B20E}" dt="2022-09-07T08:28:28.056" v="3813" actId="1076"/>
          <ac:cxnSpMkLst>
            <pc:docMk/>
            <pc:sldMk cId="1495693190" sldId="2200"/>
            <ac:cxnSpMk id="44" creationId="{9CDA85A3-6CE7-4DED-846A-52AB5C4680DA}"/>
          </ac:cxnSpMkLst>
        </pc:cxnChg>
        <pc:cxnChg chg="mod topLvl">
          <ac:chgData name="이동건" userId="4ad090f6-dadd-4301-b5d0-883b88f508af" providerId="ADAL" clId="{BDE17A82-373E-4D4D-ABA8-A946B428B20E}" dt="2022-09-08T00:42:19.367" v="3891" actId="14100"/>
          <ac:cxnSpMkLst>
            <pc:docMk/>
            <pc:sldMk cId="1495693190" sldId="2200"/>
            <ac:cxnSpMk id="59" creationId="{C0D7E5D2-4D27-4D74-898F-3AB34E66D0B1}"/>
          </ac:cxnSpMkLst>
        </pc:cxnChg>
        <pc:cxnChg chg="mod topLvl">
          <ac:chgData name="이동건" userId="4ad090f6-dadd-4301-b5d0-883b88f508af" providerId="ADAL" clId="{BDE17A82-373E-4D4D-ABA8-A946B428B20E}" dt="2022-09-08T01:28:12.421" v="5553" actId="692"/>
          <ac:cxnSpMkLst>
            <pc:docMk/>
            <pc:sldMk cId="1495693190" sldId="2200"/>
            <ac:cxnSpMk id="61" creationId="{C52EAAD6-8176-49B1-91E8-D80EDCA967D4}"/>
          </ac:cxnSpMkLst>
        </pc:cxnChg>
        <pc:cxnChg chg="mod topLvl">
          <ac:chgData name="이동건" userId="4ad090f6-dadd-4301-b5d0-883b88f508af" providerId="ADAL" clId="{BDE17A82-373E-4D4D-ABA8-A946B428B20E}" dt="2022-09-08T01:28:12.421" v="5553" actId="692"/>
          <ac:cxnSpMkLst>
            <pc:docMk/>
            <pc:sldMk cId="1495693190" sldId="2200"/>
            <ac:cxnSpMk id="62" creationId="{1858E95D-0877-4A72-ADF5-F109D11289A1}"/>
          </ac:cxnSpMkLst>
        </pc:cxnChg>
        <pc:cxnChg chg="mod topLvl">
          <ac:chgData name="이동건" userId="4ad090f6-dadd-4301-b5d0-883b88f508af" providerId="ADAL" clId="{BDE17A82-373E-4D4D-ABA8-A946B428B20E}" dt="2022-09-08T01:28:12.421" v="5553" actId="692"/>
          <ac:cxnSpMkLst>
            <pc:docMk/>
            <pc:sldMk cId="1495693190" sldId="2200"/>
            <ac:cxnSpMk id="63" creationId="{5AD3B4BD-8396-46BF-BEC6-E9C36146339F}"/>
          </ac:cxnSpMkLst>
        </pc:cxnChg>
        <pc:cxnChg chg="mod topLvl">
          <ac:chgData name="이동건" userId="4ad090f6-dadd-4301-b5d0-883b88f508af" providerId="ADAL" clId="{BDE17A82-373E-4D4D-ABA8-A946B428B20E}" dt="2022-09-08T01:28:12.421" v="5553" actId="692"/>
          <ac:cxnSpMkLst>
            <pc:docMk/>
            <pc:sldMk cId="1495693190" sldId="2200"/>
            <ac:cxnSpMk id="64" creationId="{11423044-589C-4DF4-AA89-441C5F7E43A3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65" creationId="{811E01A7-AE32-4000-9FDE-91FB732E84E6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66" creationId="{7F485C29-189D-4E70-9608-7D112572EFF3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67" creationId="{979001B1-8D27-4527-BD07-8DDE00461471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68" creationId="{8ECC4FF1-A854-4698-8594-82E0A6F8C2E5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69" creationId="{C97D237F-2ABB-496C-8FA0-D681809AFB62}"/>
          </ac:cxnSpMkLst>
        </pc:cxnChg>
        <pc:cxnChg chg="mod topLvl">
          <ac:chgData name="이동건" userId="4ad090f6-dadd-4301-b5d0-883b88f508af" providerId="ADAL" clId="{BDE17A82-373E-4D4D-ABA8-A946B428B20E}" dt="2022-09-08T00:55:26.197" v="4578" actId="14100"/>
          <ac:cxnSpMkLst>
            <pc:docMk/>
            <pc:sldMk cId="1495693190" sldId="2200"/>
            <ac:cxnSpMk id="71" creationId="{8F9980B0-73AC-4744-9840-078F0B5CAE1B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73" creationId="{6CB7C032-D2B4-4E9C-BD81-07B580A36445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74" creationId="{E180264F-3FD3-40A2-8A77-EBDC28E8AEF9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75" creationId="{E63E4185-0683-4C5C-855D-1830074042E0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77" creationId="{2F6CEC9B-3BF0-4B5C-BE95-75B8BF34052C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78" creationId="{96768510-5E74-49B4-8C49-7331F856F8E3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79" creationId="{9DB482FC-FBFA-48EA-8ACF-E5E580ABC931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80" creationId="{343317E5-FF8E-4F19-9F12-5ABB71202912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81" creationId="{AECF5C48-BA81-4ACB-850D-1608EC4AA46D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82" creationId="{64C2B663-2863-438D-AC05-A2F086F5BAF0}"/>
          </ac:cxnSpMkLst>
        </pc:cxnChg>
        <pc:cxnChg chg="add mod">
          <ac:chgData name="이동건" userId="4ad090f6-dadd-4301-b5d0-883b88f508af" providerId="ADAL" clId="{BDE17A82-373E-4D4D-ABA8-A946B428B20E}" dt="2022-09-08T05:40:44.238" v="7068" actId="14100"/>
          <ac:cxnSpMkLst>
            <pc:docMk/>
            <pc:sldMk cId="1495693190" sldId="2200"/>
            <ac:cxnSpMk id="85" creationId="{92DF49E6-C5B9-4C89-B838-12A1DF232BA9}"/>
          </ac:cxnSpMkLst>
        </pc:cxnChg>
        <pc:cxnChg chg="add mod">
          <ac:chgData name="이동건" userId="4ad090f6-dadd-4301-b5d0-883b88f508af" providerId="ADAL" clId="{BDE17A82-373E-4D4D-ABA8-A946B428B20E}" dt="2022-09-08T05:40:46.901" v="7069" actId="14100"/>
          <ac:cxnSpMkLst>
            <pc:docMk/>
            <pc:sldMk cId="1495693190" sldId="2200"/>
            <ac:cxnSpMk id="88" creationId="{089ACF95-789F-45DD-B50E-60AB87491020}"/>
          </ac:cxnSpMkLst>
        </pc:cxnChg>
        <pc:cxnChg chg="add mod">
          <ac:chgData name="이동건" userId="4ad090f6-dadd-4301-b5d0-883b88f508af" providerId="ADAL" clId="{BDE17A82-373E-4D4D-ABA8-A946B428B20E}" dt="2022-09-08T00:41:54.304" v="3882" actId="14100"/>
          <ac:cxnSpMkLst>
            <pc:docMk/>
            <pc:sldMk cId="1495693190" sldId="2200"/>
            <ac:cxnSpMk id="89" creationId="{BE639223-EB33-436E-A799-EB7E4F1478D5}"/>
          </ac:cxnSpMkLst>
        </pc:cxnChg>
        <pc:cxnChg chg="add mod">
          <ac:chgData name="이동건" userId="4ad090f6-dadd-4301-b5d0-883b88f508af" providerId="ADAL" clId="{BDE17A82-373E-4D4D-ABA8-A946B428B20E}" dt="2022-09-08T00:41:59.427" v="3885" actId="14100"/>
          <ac:cxnSpMkLst>
            <pc:docMk/>
            <pc:sldMk cId="1495693190" sldId="2200"/>
            <ac:cxnSpMk id="92" creationId="{AB7730DD-30F0-46B3-AEEE-91C5B811C064}"/>
          </ac:cxnSpMkLst>
        </pc:cxnChg>
        <pc:cxnChg chg="add mod">
          <ac:chgData name="이동건" userId="4ad090f6-dadd-4301-b5d0-883b88f508af" providerId="ADAL" clId="{BDE17A82-373E-4D4D-ABA8-A946B428B20E}" dt="2022-09-08T00:42:16.070" v="3890" actId="14100"/>
          <ac:cxnSpMkLst>
            <pc:docMk/>
            <pc:sldMk cId="1495693190" sldId="2200"/>
            <ac:cxnSpMk id="95" creationId="{C722DC22-8663-4D2B-8EC3-A31385EA934C}"/>
          </ac:cxnSpMkLst>
        </pc:cxnChg>
        <pc:cxnChg chg="add mod">
          <ac:chgData name="이동건" userId="4ad090f6-dadd-4301-b5d0-883b88f508af" providerId="ADAL" clId="{BDE17A82-373E-4D4D-ABA8-A946B428B20E}" dt="2022-09-08T00:42:26.481" v="3894" actId="14100"/>
          <ac:cxnSpMkLst>
            <pc:docMk/>
            <pc:sldMk cId="1495693190" sldId="2200"/>
            <ac:cxnSpMk id="100" creationId="{28CCF7AA-09BD-4397-8C43-F2BA7FB26EC6}"/>
          </ac:cxnSpMkLst>
        </pc:cxnChg>
        <pc:cxnChg chg="add mod">
          <ac:chgData name="이동건" userId="4ad090f6-dadd-4301-b5d0-883b88f508af" providerId="ADAL" clId="{BDE17A82-373E-4D4D-ABA8-A946B428B20E}" dt="2022-09-08T00:43:19.175" v="3904" actId="14100"/>
          <ac:cxnSpMkLst>
            <pc:docMk/>
            <pc:sldMk cId="1495693190" sldId="2200"/>
            <ac:cxnSpMk id="103" creationId="{4E18078E-6C4C-48B0-82EA-933BE1312EFD}"/>
          </ac:cxnSpMkLst>
        </pc:cxnChg>
        <pc:cxnChg chg="add mod">
          <ac:chgData name="이동건" userId="4ad090f6-dadd-4301-b5d0-883b88f508af" providerId="ADAL" clId="{BDE17A82-373E-4D4D-ABA8-A946B428B20E}" dt="2022-09-08T00:43:25.812" v="3906" actId="14100"/>
          <ac:cxnSpMkLst>
            <pc:docMk/>
            <pc:sldMk cId="1495693190" sldId="2200"/>
            <ac:cxnSpMk id="107" creationId="{5A0AD89F-3B25-4885-B795-35D0D5EE7958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19" creationId="{F2FD7949-7951-42A6-8238-F878771AC55C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20" creationId="{41CC668F-03E5-4CF0-9DDA-E6552402202E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21" creationId="{E1497517-3950-4F68-A593-00A6182A0BA5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22" creationId="{597C214D-8428-4D00-836F-B58D1298BE27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23" creationId="{5082932F-F137-4CC4-B8C4-2EA4358A8B45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24" creationId="{9B26E04B-360B-4D96-A904-AA2F0415E675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25" creationId="{BF18C717-C2B4-4757-918C-FB5978969CF0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26" creationId="{7EE33130-72AD-4513-818B-2426581D208A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27" creationId="{13AD828B-259E-427E-A70E-95A3458A6B1A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28" creationId="{1B5E5AE4-A41E-416D-9286-8AF399268063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29" creationId="{0ED973DD-B5E5-4418-A346-7A296E51B4D4}"/>
          </ac:cxnSpMkLst>
        </pc:cxnChg>
        <pc:cxnChg chg="add del mod topLvl">
          <ac:chgData name="이동건" userId="4ad090f6-dadd-4301-b5d0-883b88f508af" providerId="ADAL" clId="{BDE17A82-373E-4D4D-ABA8-A946B428B20E}" dt="2022-09-14T00:06:26.887" v="9118" actId="478"/>
          <ac:cxnSpMkLst>
            <pc:docMk/>
            <pc:sldMk cId="1495693190" sldId="2200"/>
            <ac:cxnSpMk id="147" creationId="{B73CBFE8-BC84-4ACF-8BF5-773144F77E62}"/>
          </ac:cxnSpMkLst>
        </pc:cxnChg>
        <pc:cxnChg chg="add del mod topLvl">
          <ac:chgData name="이동건" userId="4ad090f6-dadd-4301-b5d0-883b88f508af" providerId="ADAL" clId="{BDE17A82-373E-4D4D-ABA8-A946B428B20E}" dt="2022-09-14T00:06:25.866" v="9117" actId="478"/>
          <ac:cxnSpMkLst>
            <pc:docMk/>
            <pc:sldMk cId="1495693190" sldId="2200"/>
            <ac:cxnSpMk id="148" creationId="{92401667-B8AB-45A9-A33E-77868029FD2B}"/>
          </ac:cxnSpMkLst>
        </pc:cxnChg>
        <pc:cxnChg chg="add mod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55" creationId="{D50A48EF-FF4E-4430-BE56-37912A011E96}"/>
          </ac:cxnSpMkLst>
        </pc:cxnChg>
        <pc:cxnChg chg="add mod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59" creationId="{64E0B0F6-9B48-48DE-9481-4C3E9FA8BFCE}"/>
          </ac:cxnSpMkLst>
        </pc:cxnChg>
        <pc:cxnChg chg="add del mod">
          <ac:chgData name="이동건" userId="4ad090f6-dadd-4301-b5d0-883b88f508af" providerId="ADAL" clId="{BDE17A82-373E-4D4D-ABA8-A946B428B20E}" dt="2022-09-08T01:44:52.449" v="5740" actId="478"/>
          <ac:cxnSpMkLst>
            <pc:docMk/>
            <pc:sldMk cId="1495693190" sldId="2200"/>
            <ac:cxnSpMk id="193" creationId="{94837500-FFCC-4ED4-84F3-87B706B3FFF5}"/>
          </ac:cxnSpMkLst>
        </pc:cxnChg>
        <pc:cxnChg chg="add mod">
          <ac:chgData name="이동건" userId="4ad090f6-dadd-4301-b5d0-883b88f508af" providerId="ADAL" clId="{BDE17A82-373E-4D4D-ABA8-A946B428B20E}" dt="2022-09-08T01:50:19.310" v="5849" actId="164"/>
          <ac:cxnSpMkLst>
            <pc:docMk/>
            <pc:sldMk cId="1495693190" sldId="2200"/>
            <ac:cxnSpMk id="204" creationId="{50C72DA2-F22A-4F53-8A5B-2986E72D769D}"/>
          </ac:cxnSpMkLst>
        </pc:cxnChg>
        <pc:cxnChg chg="add mod">
          <ac:chgData name="이동건" userId="4ad090f6-dadd-4301-b5d0-883b88f508af" providerId="ADAL" clId="{BDE17A82-373E-4D4D-ABA8-A946B428B20E}" dt="2022-09-08T01:50:19.310" v="5849" actId="164"/>
          <ac:cxnSpMkLst>
            <pc:docMk/>
            <pc:sldMk cId="1495693190" sldId="2200"/>
            <ac:cxnSpMk id="206" creationId="{293840EC-1312-4F1D-A072-8AB15074B15E}"/>
          </ac:cxnSpMkLst>
        </pc:cxnChg>
        <pc:cxnChg chg="add mod topLvl">
          <ac:chgData name="이동건" userId="4ad090f6-dadd-4301-b5d0-883b88f508af" providerId="ADAL" clId="{BDE17A82-373E-4D4D-ABA8-A946B428B20E}" dt="2022-09-08T01:49:39.420" v="5837" actId="14100"/>
          <ac:cxnSpMkLst>
            <pc:docMk/>
            <pc:sldMk cId="1495693190" sldId="2200"/>
            <ac:cxnSpMk id="226" creationId="{109C0EE2-A446-4875-B5D1-089301977EA1}"/>
          </ac:cxnSpMkLst>
        </pc:cxnChg>
        <pc:cxnChg chg="add mod topLvl">
          <ac:chgData name="이동건" userId="4ad090f6-dadd-4301-b5d0-883b88f508af" providerId="ADAL" clId="{BDE17A82-373E-4D4D-ABA8-A946B428B20E}" dt="2022-09-08T01:50:01.587" v="5842" actId="14100"/>
          <ac:cxnSpMkLst>
            <pc:docMk/>
            <pc:sldMk cId="1495693190" sldId="2200"/>
            <ac:cxnSpMk id="227" creationId="{82A1D820-83AB-46CB-A64E-E00D940CD66A}"/>
          </ac:cxnSpMkLst>
        </pc:cxnChg>
        <pc:cxnChg chg="add mod topLvl">
          <ac:chgData name="이동건" userId="4ad090f6-dadd-4301-b5d0-883b88f508af" providerId="ADAL" clId="{BDE17A82-373E-4D4D-ABA8-A946B428B20E}" dt="2022-09-08T01:49:44.430" v="5838" actId="14100"/>
          <ac:cxnSpMkLst>
            <pc:docMk/>
            <pc:sldMk cId="1495693190" sldId="2200"/>
            <ac:cxnSpMk id="228" creationId="{7CB6811C-B317-429C-903A-BA248A9C8CB0}"/>
          </ac:cxnSpMkLst>
        </pc:cxnChg>
        <pc:cxnChg chg="add mod topLvl">
          <ac:chgData name="이동건" userId="4ad090f6-dadd-4301-b5d0-883b88f508af" providerId="ADAL" clId="{BDE17A82-373E-4D4D-ABA8-A946B428B20E}" dt="2022-09-08T01:49:57.948" v="5841" actId="1076"/>
          <ac:cxnSpMkLst>
            <pc:docMk/>
            <pc:sldMk cId="1495693190" sldId="2200"/>
            <ac:cxnSpMk id="231" creationId="{BA4DCD0D-0B13-43FC-AE67-CA5B4847EA94}"/>
          </ac:cxnSpMkLst>
        </pc:cxnChg>
        <pc:cxnChg chg="add mod">
          <ac:chgData name="이동건" userId="4ad090f6-dadd-4301-b5d0-883b88f508af" providerId="ADAL" clId="{BDE17A82-373E-4D4D-ABA8-A946B428B20E}" dt="2022-09-08T01:50:19.310" v="5849" actId="164"/>
          <ac:cxnSpMkLst>
            <pc:docMk/>
            <pc:sldMk cId="1495693190" sldId="2200"/>
            <ac:cxnSpMk id="240" creationId="{7B2012F9-C964-4934-9EDB-52F7DD09AB9D}"/>
          </ac:cxnSpMkLst>
        </pc:cxnChg>
        <pc:cxnChg chg="add mod">
          <ac:chgData name="이동건" userId="4ad090f6-dadd-4301-b5d0-883b88f508af" providerId="ADAL" clId="{BDE17A82-373E-4D4D-ABA8-A946B428B20E}" dt="2022-09-08T01:50:19.310" v="5849" actId="164"/>
          <ac:cxnSpMkLst>
            <pc:docMk/>
            <pc:sldMk cId="1495693190" sldId="2200"/>
            <ac:cxnSpMk id="243" creationId="{34A1DA67-855E-4D74-8976-C0FBC09AF0C6}"/>
          </ac:cxnSpMkLst>
        </pc:cxnChg>
        <pc:cxnChg chg="add mod">
          <ac:chgData name="이동건" userId="4ad090f6-dadd-4301-b5d0-883b88f508af" providerId="ADAL" clId="{BDE17A82-373E-4D4D-ABA8-A946B428B20E}" dt="2022-09-08T01:54:54.694" v="5940" actId="1076"/>
          <ac:cxnSpMkLst>
            <pc:docMk/>
            <pc:sldMk cId="1495693190" sldId="2200"/>
            <ac:cxnSpMk id="264" creationId="{EB4566CB-E65D-46FF-9CF6-41B83443B04F}"/>
          </ac:cxnSpMkLst>
        </pc:cxnChg>
        <pc:cxnChg chg="add mod">
          <ac:chgData name="이동건" userId="4ad090f6-dadd-4301-b5d0-883b88f508af" providerId="ADAL" clId="{BDE17A82-373E-4D4D-ABA8-A946B428B20E}" dt="2022-09-08T01:51:18.425" v="5864" actId="14100"/>
          <ac:cxnSpMkLst>
            <pc:docMk/>
            <pc:sldMk cId="1495693190" sldId="2200"/>
            <ac:cxnSpMk id="269" creationId="{69F6161B-C476-4D81-BD2E-74C98ADBBB61}"/>
          </ac:cxnSpMkLst>
        </pc:cxnChg>
        <pc:cxnChg chg="add mod">
          <ac:chgData name="이동건" userId="4ad090f6-dadd-4301-b5d0-883b88f508af" providerId="ADAL" clId="{BDE17A82-373E-4D4D-ABA8-A946B428B20E}" dt="2022-09-08T01:51:23.021" v="5867" actId="14100"/>
          <ac:cxnSpMkLst>
            <pc:docMk/>
            <pc:sldMk cId="1495693190" sldId="2200"/>
            <ac:cxnSpMk id="272" creationId="{3EB339AF-470F-4285-8339-5DDFD6BB17FB}"/>
          </ac:cxnSpMkLst>
        </pc:cxnChg>
        <pc:cxnChg chg="add mod">
          <ac:chgData name="이동건" userId="4ad090f6-dadd-4301-b5d0-883b88f508af" providerId="ADAL" clId="{BDE17A82-373E-4D4D-ABA8-A946B428B20E}" dt="2022-09-08T01:51:57.361" v="5875" actId="14100"/>
          <ac:cxnSpMkLst>
            <pc:docMk/>
            <pc:sldMk cId="1495693190" sldId="2200"/>
            <ac:cxnSpMk id="275" creationId="{172EEB16-556B-43F3-A964-0DE427891AC2}"/>
          </ac:cxnSpMkLst>
        </pc:cxnChg>
        <pc:cxnChg chg="mod topLvl">
          <ac:chgData name="이동건" userId="4ad090f6-dadd-4301-b5d0-883b88f508af" providerId="ADAL" clId="{BDE17A82-373E-4D4D-ABA8-A946B428B20E}" dt="2022-09-08T01:56:14.645" v="5964" actId="14100"/>
          <ac:cxnSpMkLst>
            <pc:docMk/>
            <pc:sldMk cId="1495693190" sldId="2200"/>
            <ac:cxnSpMk id="285" creationId="{F658EA72-21BA-44D5-BC68-2A4209896008}"/>
          </ac:cxnSpMkLst>
        </pc:cxnChg>
        <pc:cxnChg chg="mod topLvl">
          <ac:chgData name="이동건" userId="4ad090f6-dadd-4301-b5d0-883b88f508af" providerId="ADAL" clId="{BDE17A82-373E-4D4D-ABA8-A946B428B20E}" dt="2022-09-08T01:55:43.623" v="5952" actId="14100"/>
          <ac:cxnSpMkLst>
            <pc:docMk/>
            <pc:sldMk cId="1495693190" sldId="2200"/>
            <ac:cxnSpMk id="286" creationId="{120F4E31-9034-4BBB-B08A-FA204CDDDBC9}"/>
          </ac:cxnSpMkLst>
        </pc:cxnChg>
        <pc:cxnChg chg="mod topLvl">
          <ac:chgData name="이동건" userId="4ad090f6-dadd-4301-b5d0-883b88f508af" providerId="ADAL" clId="{BDE17A82-373E-4D4D-ABA8-A946B428B20E}" dt="2022-09-08T01:56:09.855" v="5962" actId="14100"/>
          <ac:cxnSpMkLst>
            <pc:docMk/>
            <pc:sldMk cId="1495693190" sldId="2200"/>
            <ac:cxnSpMk id="288" creationId="{6C62CF15-24C4-432B-8CD4-C5A862C3D07C}"/>
          </ac:cxnSpMkLst>
        </pc:cxnChg>
        <pc:cxnChg chg="mod topLvl">
          <ac:chgData name="이동건" userId="4ad090f6-dadd-4301-b5d0-883b88f508af" providerId="ADAL" clId="{BDE17A82-373E-4D4D-ABA8-A946B428B20E}" dt="2022-09-08T01:56:17.085" v="5965" actId="14100"/>
          <ac:cxnSpMkLst>
            <pc:docMk/>
            <pc:sldMk cId="1495693190" sldId="2200"/>
            <ac:cxnSpMk id="289" creationId="{25DA8F38-D68E-41BE-A542-A1CEBD793E3C}"/>
          </ac:cxnSpMkLst>
        </pc:cxnChg>
        <pc:cxnChg chg="mod topLvl">
          <ac:chgData name="이동건" userId="4ad090f6-dadd-4301-b5d0-883b88f508af" providerId="ADAL" clId="{BDE17A82-373E-4D4D-ABA8-A946B428B20E}" dt="2022-09-08T01:55:36.521" v="5949" actId="1076"/>
          <ac:cxnSpMkLst>
            <pc:docMk/>
            <pc:sldMk cId="1495693190" sldId="2200"/>
            <ac:cxnSpMk id="290" creationId="{8FD2082F-4E66-4D31-B70C-E0B4393BD316}"/>
          </ac:cxnSpMkLst>
        </pc:cxnChg>
        <pc:cxnChg chg="mod topLvl">
          <ac:chgData name="이동건" userId="4ad090f6-dadd-4301-b5d0-883b88f508af" providerId="ADAL" clId="{BDE17A82-373E-4D4D-ABA8-A946B428B20E}" dt="2022-09-08T01:55:38.706" v="5950" actId="1076"/>
          <ac:cxnSpMkLst>
            <pc:docMk/>
            <pc:sldMk cId="1495693190" sldId="2200"/>
            <ac:cxnSpMk id="291" creationId="{4FCBAD62-32FF-465C-882E-B0C4EB1A2C38}"/>
          </ac:cxnSpMkLst>
        </pc:cxnChg>
        <pc:cxnChg chg="mod topLvl">
          <ac:chgData name="이동건" userId="4ad090f6-dadd-4301-b5d0-883b88f508af" providerId="ADAL" clId="{BDE17A82-373E-4D4D-ABA8-A946B428B20E}" dt="2022-09-08T01:56:12.200" v="5963" actId="14100"/>
          <ac:cxnSpMkLst>
            <pc:docMk/>
            <pc:sldMk cId="1495693190" sldId="2200"/>
            <ac:cxnSpMk id="292" creationId="{D5982527-3A6F-4154-A973-F435AA12A8A5}"/>
          </ac:cxnSpMkLst>
        </pc:cxnChg>
        <pc:cxnChg chg="mod topLvl">
          <ac:chgData name="이동건" userId="4ad090f6-dadd-4301-b5d0-883b88f508af" providerId="ADAL" clId="{BDE17A82-373E-4D4D-ABA8-A946B428B20E}" dt="2022-09-08T01:55:35.172" v="5948" actId="1076"/>
          <ac:cxnSpMkLst>
            <pc:docMk/>
            <pc:sldMk cId="1495693190" sldId="2200"/>
            <ac:cxnSpMk id="293" creationId="{1A9B5344-59FD-4D0C-BC09-0AAF79DCAB6D}"/>
          </ac:cxnSpMkLst>
        </pc:cxnChg>
        <pc:cxnChg chg="add mod">
          <ac:chgData name="이동건" userId="4ad090f6-dadd-4301-b5d0-883b88f508af" providerId="ADAL" clId="{BDE17A82-373E-4D4D-ABA8-A946B428B20E}" dt="2022-09-08T01:55:01.636" v="5943" actId="14100"/>
          <ac:cxnSpMkLst>
            <pc:docMk/>
            <pc:sldMk cId="1495693190" sldId="2200"/>
            <ac:cxnSpMk id="337" creationId="{E93FFA1E-868D-493C-96C1-8AEC34A57FA5}"/>
          </ac:cxnSpMkLst>
        </pc:cxnChg>
        <pc:cxnChg chg="add mod">
          <ac:chgData name="이동건" userId="4ad090f6-dadd-4301-b5d0-883b88f508af" providerId="ADAL" clId="{BDE17A82-373E-4D4D-ABA8-A946B428B20E}" dt="2022-09-08T01:55:52.455" v="5955" actId="14100"/>
          <ac:cxnSpMkLst>
            <pc:docMk/>
            <pc:sldMk cId="1495693190" sldId="2200"/>
            <ac:cxnSpMk id="341" creationId="{CE679BAE-4D8A-47F5-AC61-D9DD9062A837}"/>
          </ac:cxnSpMkLst>
        </pc:cxnChg>
        <pc:cxnChg chg="add mod">
          <ac:chgData name="이동건" userId="4ad090f6-dadd-4301-b5d0-883b88f508af" providerId="ADAL" clId="{BDE17A82-373E-4D4D-ABA8-A946B428B20E}" dt="2022-09-08T01:55:58.828" v="5958" actId="14100"/>
          <ac:cxnSpMkLst>
            <pc:docMk/>
            <pc:sldMk cId="1495693190" sldId="2200"/>
            <ac:cxnSpMk id="344" creationId="{78503B12-B9B0-404F-962E-3C2BDC0BC87E}"/>
          </ac:cxnSpMkLst>
        </pc:cxnChg>
        <pc:cxnChg chg="add mod">
          <ac:chgData name="이동건" userId="4ad090f6-dadd-4301-b5d0-883b88f508af" providerId="ADAL" clId="{BDE17A82-373E-4D4D-ABA8-A946B428B20E}" dt="2022-09-08T01:56:05.469" v="5961" actId="14100"/>
          <ac:cxnSpMkLst>
            <pc:docMk/>
            <pc:sldMk cId="1495693190" sldId="2200"/>
            <ac:cxnSpMk id="347" creationId="{6926ADD5-8740-4288-96E0-E4A6FF458294}"/>
          </ac:cxnSpMkLst>
        </pc:cxnChg>
      </pc:sldChg>
      <pc:sldChg chg="addSp delSp modSp">
        <pc:chgData name="이동건" userId="4ad090f6-dadd-4301-b5d0-883b88f508af" providerId="ADAL" clId="{BDE17A82-373E-4D4D-ABA8-A946B428B20E}" dt="2022-09-20T01:27:07.697" v="24677" actId="1582"/>
        <pc:sldMkLst>
          <pc:docMk/>
          <pc:sldMk cId="4054883110" sldId="2209"/>
        </pc:sldMkLst>
        <pc:spChg chg="add del mod">
          <ac:chgData name="이동건" userId="4ad090f6-dadd-4301-b5d0-883b88f508af" providerId="ADAL" clId="{BDE17A82-373E-4D4D-ABA8-A946B428B20E}" dt="2022-09-16T01:38:18.993" v="19767"/>
          <ac:spMkLst>
            <pc:docMk/>
            <pc:sldMk cId="4054883110" sldId="2209"/>
            <ac:spMk id="2" creationId="{750034E0-1D75-4BCE-92F1-ACAA5C8D977D}"/>
          </ac:spMkLst>
        </pc:spChg>
        <pc:spChg chg="add mod">
          <ac:chgData name="이동건" userId="4ad090f6-dadd-4301-b5d0-883b88f508af" providerId="ADAL" clId="{BDE17A82-373E-4D4D-ABA8-A946B428B20E}" dt="2022-09-20T01:27:07.697" v="24677" actId="1582"/>
          <ac:spMkLst>
            <pc:docMk/>
            <pc:sldMk cId="4054883110" sldId="2209"/>
            <ac:spMk id="2" creationId="{94112F2C-4D04-47A6-9B85-973D5CB189CE}"/>
          </ac:spMkLst>
        </pc:spChg>
        <pc:spChg chg="add mod">
          <ac:chgData name="이동건" userId="4ad090f6-dadd-4301-b5d0-883b88f508af" providerId="ADAL" clId="{BDE17A82-373E-4D4D-ABA8-A946B428B20E}" dt="2022-09-16T01:38:18.993" v="19767"/>
          <ac:spMkLst>
            <pc:docMk/>
            <pc:sldMk cId="4054883110" sldId="2209"/>
            <ac:spMk id="3" creationId="{B2869C01-1886-4F68-9D05-225AADA3EE77}"/>
          </ac:spMkLst>
        </pc:spChg>
        <pc:spChg chg="mod">
          <ac:chgData name="이동건" userId="4ad090f6-dadd-4301-b5d0-883b88f508af" providerId="ADAL" clId="{BDE17A82-373E-4D4D-ABA8-A946B428B20E}" dt="2022-09-08T05:37:30.682" v="7059" actId="20577"/>
          <ac:spMkLst>
            <pc:docMk/>
            <pc:sldMk cId="4054883110" sldId="2209"/>
            <ac:spMk id="13" creationId="{B7A8A86B-B0E1-46D9-B174-834212BD0237}"/>
          </ac:spMkLst>
        </pc:spChg>
        <pc:spChg chg="del">
          <ac:chgData name="이동건" userId="4ad090f6-dadd-4301-b5d0-883b88f508af" providerId="ADAL" clId="{BDE17A82-373E-4D4D-ABA8-A946B428B20E}" dt="2022-09-14T05:34:32.952" v="14758" actId="478"/>
          <ac:spMkLst>
            <pc:docMk/>
            <pc:sldMk cId="4054883110" sldId="2209"/>
            <ac:spMk id="23" creationId="{61593DC1-40BE-4485-8920-2242FFB308E1}"/>
          </ac:spMkLst>
        </pc:spChg>
        <pc:graphicFrameChg chg="add mod modGraphic">
          <ac:chgData name="이동건" userId="4ad090f6-dadd-4301-b5d0-883b88f508af" providerId="ADAL" clId="{BDE17A82-373E-4D4D-ABA8-A946B428B20E}" dt="2022-09-20T01:26:39.837" v="24673" actId="20577"/>
          <ac:graphicFrameMkLst>
            <pc:docMk/>
            <pc:sldMk cId="4054883110" sldId="2209"/>
            <ac:graphicFrameMk id="7" creationId="{E6784DC9-E9D6-479B-8B10-8E5D1D25BDE6}"/>
          </ac:graphicFrameMkLst>
        </pc:graphicFrameChg>
        <pc:picChg chg="add mod">
          <ac:chgData name="이동건" userId="4ad090f6-dadd-4301-b5d0-883b88f508af" providerId="ADAL" clId="{BDE17A82-373E-4D4D-ABA8-A946B428B20E}" dt="2022-09-19T01:05:33.413" v="21939" actId="1076"/>
          <ac:picMkLst>
            <pc:docMk/>
            <pc:sldMk cId="4054883110" sldId="2209"/>
            <ac:picMk id="8" creationId="{F1E4724E-ECCF-45F0-A2F7-9A19283CA6A0}"/>
          </ac:picMkLst>
        </pc:picChg>
        <pc:picChg chg="add mod">
          <ac:chgData name="이동건" userId="4ad090f6-dadd-4301-b5d0-883b88f508af" providerId="ADAL" clId="{BDE17A82-373E-4D4D-ABA8-A946B428B20E}" dt="2022-09-19T01:05:41.771" v="21943" actId="1076"/>
          <ac:picMkLst>
            <pc:docMk/>
            <pc:sldMk cId="4054883110" sldId="2209"/>
            <ac:picMk id="9" creationId="{BB0BBD0D-FE4F-4105-BD1F-A9985C018C02}"/>
          </ac:picMkLst>
        </pc:picChg>
        <pc:picChg chg="add mod">
          <ac:chgData name="이동건" userId="4ad090f6-dadd-4301-b5d0-883b88f508af" providerId="ADAL" clId="{BDE17A82-373E-4D4D-ABA8-A946B428B20E}" dt="2022-09-19T01:05:40.179" v="21942" actId="1076"/>
          <ac:picMkLst>
            <pc:docMk/>
            <pc:sldMk cId="4054883110" sldId="2209"/>
            <ac:picMk id="10" creationId="{17789B91-2537-432C-BE99-58DB8671825B}"/>
          </ac:picMkLst>
        </pc:picChg>
      </pc:sldChg>
      <pc:sldChg chg="addSp delSp modSp del">
        <pc:chgData name="이동건" userId="4ad090f6-dadd-4301-b5d0-883b88f508af" providerId="ADAL" clId="{BDE17A82-373E-4D4D-ABA8-A946B428B20E}" dt="2022-09-16T05:58:34.861" v="19956" actId="2696"/>
        <pc:sldMkLst>
          <pc:docMk/>
          <pc:sldMk cId="1653991255" sldId="2210"/>
        </pc:sldMkLst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3" creationId="{6B2D674C-F2CB-4B5B-9358-6659E8AE6B8E}"/>
          </ac:spMkLst>
        </pc:spChg>
        <pc:spChg chg="add del mod">
          <ac:chgData name="이동건" userId="4ad090f6-dadd-4301-b5d0-883b88f508af" providerId="ADAL" clId="{BDE17A82-373E-4D4D-ABA8-A946B428B20E}" dt="2022-09-14T07:49:22.073" v="15605"/>
          <ac:spMkLst>
            <pc:docMk/>
            <pc:sldMk cId="1653991255" sldId="2210"/>
            <ac:spMk id="4" creationId="{E52ED928-6F38-469C-8719-537DC0DD613F}"/>
          </ac:spMkLst>
        </pc:spChg>
        <pc:spChg chg="add mod">
          <ac:chgData name="이동건" userId="4ad090f6-dadd-4301-b5d0-883b88f508af" providerId="ADAL" clId="{BDE17A82-373E-4D4D-ABA8-A946B428B20E}" dt="2022-09-14T07:49:22.073" v="15605"/>
          <ac:spMkLst>
            <pc:docMk/>
            <pc:sldMk cId="1653991255" sldId="2210"/>
            <ac:spMk id="5" creationId="{632EB47E-FCBE-4F4C-AF63-C6C5CD182243}"/>
          </ac:spMkLst>
        </pc:spChg>
        <pc:spChg chg="del">
          <ac:chgData name="이동건" userId="4ad090f6-dadd-4301-b5d0-883b88f508af" providerId="ADAL" clId="{BDE17A82-373E-4D4D-ABA8-A946B428B20E}" dt="2022-09-14T05:34:36.239" v="14759" actId="478"/>
          <ac:spMkLst>
            <pc:docMk/>
            <pc:sldMk cId="1653991255" sldId="2210"/>
            <ac:spMk id="9" creationId="{20977185-2A80-42F7-A1EB-3F4770DFCE12}"/>
          </ac:spMkLst>
        </pc:spChg>
        <pc:spChg chg="del">
          <ac:chgData name="이동건" userId="4ad090f6-dadd-4301-b5d0-883b88f508af" providerId="ADAL" clId="{BDE17A82-373E-4D4D-ABA8-A946B428B20E}" dt="2022-09-14T07:52:08.617" v="15640" actId="478"/>
          <ac:spMkLst>
            <pc:docMk/>
            <pc:sldMk cId="1653991255" sldId="2210"/>
            <ac:spMk id="10" creationId="{D5824C05-ED8D-4190-B53D-2D0BDE98B527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2" creationId="{B5129B64-617A-4FA1-B536-78CE85EBB2B4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13" creationId="{6D483577-8748-4735-87E8-F85521C768B6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14" creationId="{CCFD0910-0AB9-4B78-9546-B44373FCF95F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20" creationId="{2CA2AA2F-ED3E-44A7-A680-79572C344739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28" creationId="{8E5A6D8F-3929-4D32-9780-AC0E572B2D2B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30" creationId="{88CFFFE9-A43D-4647-8E4E-55A3F26992B7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36" creationId="{DF8A0F6C-7800-4879-B2D9-4AE26C92C6ED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38" creationId="{E3AAA8F5-B88B-4873-8695-C0FD18D745AD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39" creationId="{94CAFA0B-C079-491B-9FC4-98932779F872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40" creationId="{074E14C7-89FD-4B2B-8E94-4595D108C440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41" creationId="{79D89967-F0A5-4FAE-9F71-4B4D3E161B72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42" creationId="{2FF5C469-3ADE-42A1-AA0D-B4C684792E27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43" creationId="{73DB0ADF-BFCF-4C84-B78F-3D7CFA78CA14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44" creationId="{70FFE349-17B4-4E0F-96AB-14DFAF9B9960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45" creationId="{922E1F6D-B31E-4C59-A4BD-C0484F9C4147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48" creationId="{085D0B51-ACEF-4ED4-B61C-DDB4D31D2A8D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49" creationId="{B8C577FA-474C-4485-A23D-F4DB92F66E08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50" creationId="{CBD4E063-C337-4141-93A1-F28216FB0849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56" creationId="{419D61FC-DC42-41BD-A3D9-3364FAD9BD7B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60" creationId="{C67DE1D6-BA0B-413C-9C8D-3AC9C155E2FD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61" creationId="{94365191-89E1-4DE9-9D22-E218C10D3774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62" creationId="{C0079ED9-5390-41CF-9D5D-6814A7FFF196}"/>
          </ac:spMkLst>
        </pc:spChg>
        <pc:grpChg chg="mod">
          <ac:chgData name="이동건" userId="4ad090f6-dadd-4301-b5d0-883b88f508af" providerId="ADAL" clId="{BDE17A82-373E-4D4D-ABA8-A946B428B20E}" dt="2022-09-14T07:52:16.913" v="15641" actId="1076"/>
          <ac:grpSpMkLst>
            <pc:docMk/>
            <pc:sldMk cId="1653991255" sldId="2210"/>
            <ac:grpSpMk id="2" creationId="{A0328930-76A8-4FCC-899B-E7F7D76639CB}"/>
          </ac:grpSpMkLst>
        </pc:grpChg>
        <pc:graphicFrameChg chg="mod">
          <ac:chgData name="이동건" userId="4ad090f6-dadd-4301-b5d0-883b88f508af" providerId="ADAL" clId="{BDE17A82-373E-4D4D-ABA8-A946B428B20E}" dt="2022-09-14T07:52:16.913" v="15641" actId="1076"/>
          <ac:graphicFrameMkLst>
            <pc:docMk/>
            <pc:sldMk cId="1653991255" sldId="2210"/>
            <ac:graphicFrameMk id="115" creationId="{BB1459F3-87A9-454E-A9F3-BCDC18492A91}"/>
          </ac:graphicFrameMkLst>
        </pc:graphicFrameChg>
        <pc:graphicFrameChg chg="mod">
          <ac:chgData name="이동건" userId="4ad090f6-dadd-4301-b5d0-883b88f508af" providerId="ADAL" clId="{BDE17A82-373E-4D4D-ABA8-A946B428B20E}" dt="2022-09-14T07:52:16.913" v="15641" actId="1076"/>
          <ac:graphicFrameMkLst>
            <pc:docMk/>
            <pc:sldMk cId="1653991255" sldId="2210"/>
            <ac:graphicFrameMk id="116" creationId="{514D3A60-7ED9-4752-97C8-27B370DC32D5}"/>
          </ac:graphicFrameMkLst>
        </pc:graphicFrameChg>
        <pc:graphicFrameChg chg="mod">
          <ac:chgData name="이동건" userId="4ad090f6-dadd-4301-b5d0-883b88f508af" providerId="ADAL" clId="{BDE17A82-373E-4D4D-ABA8-A946B428B20E}" dt="2022-09-14T07:52:16.913" v="15641" actId="1076"/>
          <ac:graphicFrameMkLst>
            <pc:docMk/>
            <pc:sldMk cId="1653991255" sldId="2210"/>
            <ac:graphicFrameMk id="117" creationId="{C74657E0-B28D-4569-ADB5-0808F852F1CF}"/>
          </ac:graphicFrameMkLst>
        </pc:graphicFrameChg>
        <pc:graphicFrameChg chg="mod">
          <ac:chgData name="이동건" userId="4ad090f6-dadd-4301-b5d0-883b88f508af" providerId="ADAL" clId="{BDE17A82-373E-4D4D-ABA8-A946B428B20E}" dt="2022-09-14T07:52:16.913" v="15641" actId="1076"/>
          <ac:graphicFrameMkLst>
            <pc:docMk/>
            <pc:sldMk cId="1653991255" sldId="2210"/>
            <ac:graphicFrameMk id="118" creationId="{59DBF225-4A15-4E80-AF43-13F47C776F3F}"/>
          </ac:graphicFrameMkLst>
        </pc:graphicFrameChg>
        <pc:graphicFrameChg chg="mod">
          <ac:chgData name="이동건" userId="4ad090f6-dadd-4301-b5d0-883b88f508af" providerId="ADAL" clId="{BDE17A82-373E-4D4D-ABA8-A946B428B20E}" dt="2022-09-14T07:52:16.913" v="15641" actId="1076"/>
          <ac:graphicFrameMkLst>
            <pc:docMk/>
            <pc:sldMk cId="1653991255" sldId="2210"/>
            <ac:graphicFrameMk id="127" creationId="{178774B3-6BA3-40E8-BF76-FAFF9C92A36D}"/>
          </ac:graphicFrameMkLst>
        </pc:graphicFrameChg>
        <pc:graphicFrameChg chg="mod">
          <ac:chgData name="이동건" userId="4ad090f6-dadd-4301-b5d0-883b88f508af" providerId="ADAL" clId="{BDE17A82-373E-4D4D-ABA8-A946B428B20E}" dt="2022-09-14T07:52:16.913" v="15641" actId="1076"/>
          <ac:graphicFrameMkLst>
            <pc:docMk/>
            <pc:sldMk cId="1653991255" sldId="2210"/>
            <ac:graphicFrameMk id="137" creationId="{C73F6A5C-9CA8-46A7-A97E-CC1EC60E06A5}"/>
          </ac:graphicFrameMkLst>
        </pc:graphicFrame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25" creationId="{CC201259-F425-4763-8231-4959809CF2D5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29" creationId="{B8AB714C-B92C-4CCC-B51D-4FB7F12E3C36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33" creationId="{28D4358B-784E-4991-9BD5-2E9A633E9464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34" creationId="{9A2B8C9C-BCD4-4AED-A394-60DF5AE698F5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35" creationId="{2D73514E-100E-4811-9838-A6E3DFE39C87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51" creationId="{F7F5EDD1-32C1-4132-9657-676362631713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52" creationId="{8341B633-C9DA-4022-AF7E-E3A614CC6344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53" creationId="{6BC40B42-8F89-4764-A534-E5304A9C8FF2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54" creationId="{DB9AB707-AC82-4187-8D68-2394016A8739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55" creationId="{04155704-0326-4F57-904A-289E8CAB2997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57" creationId="{98E5E2D4-9FBC-4557-BCD0-8CC9E6DD66A7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58" creationId="{277EF95E-A3B6-40EA-8C90-463F784D673C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59" creationId="{B8DDBC62-4F88-48ED-84E0-9187F6C0E023}"/>
          </ac:picMkLst>
        </pc:picChg>
        <pc:cxnChg chg="mod">
          <ac:chgData name="이동건" userId="4ad090f6-dadd-4301-b5d0-883b88f508af" providerId="ADAL" clId="{BDE17A82-373E-4D4D-ABA8-A946B428B20E}" dt="2022-09-14T07:52:16.913" v="15641" actId="1076"/>
          <ac:cxnSpMkLst>
            <pc:docMk/>
            <pc:sldMk cId="1653991255" sldId="2210"/>
            <ac:cxnSpMk id="119" creationId="{4457FB75-44A3-42E1-8FAF-DB6A4F63F485}"/>
          </ac:cxnSpMkLst>
        </pc:cxnChg>
        <pc:cxnChg chg="mod">
          <ac:chgData name="이동건" userId="4ad090f6-dadd-4301-b5d0-883b88f508af" providerId="ADAL" clId="{BDE17A82-373E-4D4D-ABA8-A946B428B20E}" dt="2022-09-14T07:52:16.913" v="15641" actId="1076"/>
          <ac:cxnSpMkLst>
            <pc:docMk/>
            <pc:sldMk cId="1653991255" sldId="2210"/>
            <ac:cxnSpMk id="124" creationId="{13112713-3182-4DFA-8591-AE23F57C4C46}"/>
          </ac:cxnSpMkLst>
        </pc:cxnChg>
        <pc:cxnChg chg="mod">
          <ac:chgData name="이동건" userId="4ad090f6-dadd-4301-b5d0-883b88f508af" providerId="ADAL" clId="{BDE17A82-373E-4D4D-ABA8-A946B428B20E}" dt="2022-09-14T07:52:16.913" v="15641" actId="1076"/>
          <ac:cxnSpMkLst>
            <pc:docMk/>
            <pc:sldMk cId="1653991255" sldId="2210"/>
            <ac:cxnSpMk id="126" creationId="{9590E5A9-3585-4EEC-8688-CC6C605F661B}"/>
          </ac:cxnSpMkLst>
        </pc:cxnChg>
        <pc:cxnChg chg="mod">
          <ac:chgData name="이동건" userId="4ad090f6-dadd-4301-b5d0-883b88f508af" providerId="ADAL" clId="{BDE17A82-373E-4D4D-ABA8-A946B428B20E}" dt="2022-09-14T07:52:16.913" v="15641" actId="1076"/>
          <ac:cxnSpMkLst>
            <pc:docMk/>
            <pc:sldMk cId="1653991255" sldId="2210"/>
            <ac:cxnSpMk id="131" creationId="{F83A7339-2A72-4AED-884B-85FDE367CA24}"/>
          </ac:cxnSpMkLst>
        </pc:cxnChg>
        <pc:cxnChg chg="mod">
          <ac:chgData name="이동건" userId="4ad090f6-dadd-4301-b5d0-883b88f508af" providerId="ADAL" clId="{BDE17A82-373E-4D4D-ABA8-A946B428B20E}" dt="2022-09-14T07:52:16.913" v="15641" actId="1076"/>
          <ac:cxnSpMkLst>
            <pc:docMk/>
            <pc:sldMk cId="1653991255" sldId="2210"/>
            <ac:cxnSpMk id="132" creationId="{684BEE47-1900-4DF9-A6D4-BDDB01783FAB}"/>
          </ac:cxnSpMkLst>
        </pc:cxnChg>
        <pc:cxnChg chg="mod">
          <ac:chgData name="이동건" userId="4ad090f6-dadd-4301-b5d0-883b88f508af" providerId="ADAL" clId="{BDE17A82-373E-4D4D-ABA8-A946B428B20E}" dt="2022-09-14T07:52:16.913" v="15641" actId="1076"/>
          <ac:cxnSpMkLst>
            <pc:docMk/>
            <pc:sldMk cId="1653991255" sldId="2210"/>
            <ac:cxnSpMk id="146" creationId="{BAE61DE1-9485-4310-82F1-F330D71929F6}"/>
          </ac:cxnSpMkLst>
        </pc:cxnChg>
        <pc:cxnChg chg="mod">
          <ac:chgData name="이동건" userId="4ad090f6-dadd-4301-b5d0-883b88f508af" providerId="ADAL" clId="{BDE17A82-373E-4D4D-ABA8-A946B428B20E}" dt="2022-09-14T07:52:16.913" v="15641" actId="1076"/>
          <ac:cxnSpMkLst>
            <pc:docMk/>
            <pc:sldMk cId="1653991255" sldId="2210"/>
            <ac:cxnSpMk id="147" creationId="{ED240657-0CE2-4280-ADA0-A2873F33E088}"/>
          </ac:cxnSpMkLst>
        </pc:cxnChg>
      </pc:sldChg>
      <pc:sldChg chg="del">
        <pc:chgData name="이동건" userId="4ad090f6-dadd-4301-b5d0-883b88f508af" providerId="ADAL" clId="{BDE17A82-373E-4D4D-ABA8-A946B428B20E}" dt="2022-09-14T05:34:42.296" v="14760" actId="2696"/>
        <pc:sldMkLst>
          <pc:docMk/>
          <pc:sldMk cId="2921009976" sldId="12959"/>
        </pc:sldMkLst>
      </pc:sldChg>
      <pc:sldChg chg="addSp delSp modSp add ord modTransition">
        <pc:chgData name="이동건" userId="4ad090f6-dadd-4301-b5d0-883b88f508af" providerId="ADAL" clId="{BDE17A82-373E-4D4D-ABA8-A946B428B20E}" dt="2022-09-16T03:55:55.444" v="19945"/>
        <pc:sldMkLst>
          <pc:docMk/>
          <pc:sldMk cId="1053253049" sldId="12960"/>
        </pc:sldMkLst>
        <pc:spChg chg="mod">
          <ac:chgData name="이동건" userId="4ad090f6-dadd-4301-b5d0-883b88f508af" providerId="ADAL" clId="{BDE17A82-373E-4D4D-ABA8-A946B428B20E}" dt="2022-09-08T01:14:21.619" v="5434"/>
          <ac:spMkLst>
            <pc:docMk/>
            <pc:sldMk cId="1053253049" sldId="12960"/>
            <ac:spMk id="2" creationId="{96A89A20-62B0-41E6-966A-A4260EAEE393}"/>
          </ac:spMkLst>
        </pc:spChg>
        <pc:spChg chg="del">
          <ac:chgData name="이동건" userId="4ad090f6-dadd-4301-b5d0-883b88f508af" providerId="ADAL" clId="{BDE17A82-373E-4D4D-ABA8-A946B428B20E}" dt="2022-09-14T05:34:21.833" v="14755" actId="478"/>
          <ac:spMkLst>
            <pc:docMk/>
            <pc:sldMk cId="1053253049" sldId="12960"/>
            <ac:spMk id="3" creationId="{32E3AA72-497B-4B5F-B290-C452E03E3056}"/>
          </ac:spMkLst>
        </pc:spChg>
        <pc:spChg chg="del">
          <ac:chgData name="이동건" userId="4ad090f6-dadd-4301-b5d0-883b88f508af" providerId="ADAL" clId="{BDE17A82-373E-4D4D-ABA8-A946B428B20E}" dt="2022-09-08T06:53:23.178" v="7423"/>
          <ac:spMkLst>
            <pc:docMk/>
            <pc:sldMk cId="1053253049" sldId="12960"/>
            <ac:spMk id="4" creationId="{323EF2CF-628D-4256-8FD5-0F02DB02FE3E}"/>
          </ac:spMkLst>
        </pc:spChg>
        <pc:spChg chg="add mod">
          <ac:chgData name="이동건" userId="4ad090f6-dadd-4301-b5d0-883b88f508af" providerId="ADAL" clId="{BDE17A82-373E-4D4D-ABA8-A946B428B20E}" dt="2022-09-14T07:47:19.118" v="15585"/>
          <ac:spMkLst>
            <pc:docMk/>
            <pc:sldMk cId="1053253049" sldId="12960"/>
            <ac:spMk id="4" creationId="{7BE86227-F0B2-43B8-8A2A-5C0E256F4C1C}"/>
          </ac:spMkLst>
        </pc:spChg>
        <pc:spChg chg="add del mod">
          <ac:chgData name="이동건" userId="4ad090f6-dadd-4301-b5d0-883b88f508af" providerId="ADAL" clId="{BDE17A82-373E-4D4D-ABA8-A946B428B20E}" dt="2022-09-08T05:48:06.538" v="7153" actId="478"/>
          <ac:spMkLst>
            <pc:docMk/>
            <pc:sldMk cId="1053253049" sldId="12960"/>
            <ac:spMk id="5" creationId="{4D06C914-AA38-4009-AE0C-F750FC4B7075}"/>
          </ac:spMkLst>
        </pc:spChg>
        <pc:spChg chg="add mod">
          <ac:chgData name="이동건" userId="4ad090f6-dadd-4301-b5d0-883b88f508af" providerId="ADAL" clId="{BDE17A82-373E-4D4D-ABA8-A946B428B20E}" dt="2022-09-08T05:17:50.342" v="6546" actId="1076"/>
          <ac:spMkLst>
            <pc:docMk/>
            <pc:sldMk cId="1053253049" sldId="12960"/>
            <ac:spMk id="6" creationId="{B6899928-BE84-430A-8919-BC96C701493C}"/>
          </ac:spMkLst>
        </pc:spChg>
        <pc:spChg chg="add mod">
          <ac:chgData name="이동건" userId="4ad090f6-dadd-4301-b5d0-883b88f508af" providerId="ADAL" clId="{BDE17A82-373E-4D4D-ABA8-A946B428B20E}" dt="2022-09-08T05:22:33.691" v="6733" actId="1076"/>
          <ac:spMkLst>
            <pc:docMk/>
            <pc:sldMk cId="1053253049" sldId="12960"/>
            <ac:spMk id="7" creationId="{4D4D5869-9146-479E-B03C-EB2913A056CF}"/>
          </ac:spMkLst>
        </pc:spChg>
        <pc:spChg chg="add mod">
          <ac:chgData name="이동건" userId="4ad090f6-dadd-4301-b5d0-883b88f508af" providerId="ADAL" clId="{BDE17A82-373E-4D4D-ABA8-A946B428B20E}" dt="2022-09-08T05:23:08.186" v="6769" actId="1076"/>
          <ac:spMkLst>
            <pc:docMk/>
            <pc:sldMk cId="1053253049" sldId="12960"/>
            <ac:spMk id="8" creationId="{1D98FE9C-02C9-4358-8D03-9B4CF0B9B439}"/>
          </ac:spMkLst>
        </pc:spChg>
        <pc:spChg chg="add mod">
          <ac:chgData name="이동건" userId="4ad090f6-dadd-4301-b5d0-883b88f508af" providerId="ADAL" clId="{BDE17A82-373E-4D4D-ABA8-A946B428B20E}" dt="2022-09-08T05:20:00.510" v="6615" actId="1076"/>
          <ac:spMkLst>
            <pc:docMk/>
            <pc:sldMk cId="1053253049" sldId="12960"/>
            <ac:spMk id="9" creationId="{CF06795C-EB38-476B-B6B4-E7641043FDB2}"/>
          </ac:spMkLst>
        </pc:spChg>
        <pc:spChg chg="add del mod ord">
          <ac:chgData name="이동건" userId="4ad090f6-dadd-4301-b5d0-883b88f508af" providerId="ADAL" clId="{BDE17A82-373E-4D4D-ABA8-A946B428B20E}" dt="2022-09-08T06:53:26.548" v="7425" actId="478"/>
          <ac:spMkLst>
            <pc:docMk/>
            <pc:sldMk cId="1053253049" sldId="12960"/>
            <ac:spMk id="10" creationId="{C4090601-9A94-445C-893E-D432CFC8C11D}"/>
          </ac:spMkLst>
        </pc:spChg>
        <pc:spChg chg="add mod">
          <ac:chgData name="이동건" userId="4ad090f6-dadd-4301-b5d0-883b88f508af" providerId="ADAL" clId="{BDE17A82-373E-4D4D-ABA8-A946B428B20E}" dt="2022-09-08T05:09:30.214" v="6205" actId="1076"/>
          <ac:spMkLst>
            <pc:docMk/>
            <pc:sldMk cId="1053253049" sldId="12960"/>
            <ac:spMk id="11" creationId="{E7936815-1FA8-4C2E-A4EA-B7790511EBE7}"/>
          </ac:spMkLst>
        </pc:spChg>
        <pc:spChg chg="add mod">
          <ac:chgData name="이동건" userId="4ad090f6-dadd-4301-b5d0-883b88f508af" providerId="ADAL" clId="{BDE17A82-373E-4D4D-ABA8-A946B428B20E}" dt="2022-09-14T00:28:13.587" v="9191"/>
          <ac:spMkLst>
            <pc:docMk/>
            <pc:sldMk cId="1053253049" sldId="12960"/>
            <ac:spMk id="12" creationId="{3147521A-2EA1-4185-BBC4-197D9BC6844D}"/>
          </ac:spMkLst>
        </pc:spChg>
        <pc:spChg chg="add mod">
          <ac:chgData name="이동건" userId="4ad090f6-dadd-4301-b5d0-883b88f508af" providerId="ADAL" clId="{BDE17A82-373E-4D4D-ABA8-A946B428B20E}" dt="2022-09-08T05:09:35.502" v="6207" actId="1076"/>
          <ac:spMkLst>
            <pc:docMk/>
            <pc:sldMk cId="1053253049" sldId="12960"/>
            <ac:spMk id="13" creationId="{66F3A8A3-161B-4D43-BD7E-AD5276817E79}"/>
          </ac:spMkLst>
        </pc:spChg>
        <pc:spChg chg="add mod">
          <ac:chgData name="이동건" userId="4ad090f6-dadd-4301-b5d0-883b88f508af" providerId="ADAL" clId="{BDE17A82-373E-4D4D-ABA8-A946B428B20E}" dt="2022-09-08T05:19:56.055" v="6614" actId="1076"/>
          <ac:spMkLst>
            <pc:docMk/>
            <pc:sldMk cId="1053253049" sldId="12960"/>
            <ac:spMk id="14" creationId="{D29EED21-77D4-4414-953E-6A7AF63CC5D1}"/>
          </ac:spMkLst>
        </pc:spChg>
        <pc:spChg chg="add mod">
          <ac:chgData name="이동건" userId="4ad090f6-dadd-4301-b5d0-883b88f508af" providerId="ADAL" clId="{BDE17A82-373E-4D4D-ABA8-A946B428B20E}" dt="2022-09-08T05:12:51.346" v="6334" actId="20577"/>
          <ac:spMkLst>
            <pc:docMk/>
            <pc:sldMk cId="1053253049" sldId="12960"/>
            <ac:spMk id="15" creationId="{F44FB411-AC41-417A-862D-9C5027100318}"/>
          </ac:spMkLst>
        </pc:spChg>
        <pc:spChg chg="add del">
          <ac:chgData name="이동건" userId="4ad090f6-dadd-4301-b5d0-883b88f508af" providerId="ADAL" clId="{BDE17A82-373E-4D4D-ABA8-A946B428B20E}" dt="2022-09-08T05:13:10.217" v="6338"/>
          <ac:spMkLst>
            <pc:docMk/>
            <pc:sldMk cId="1053253049" sldId="12960"/>
            <ac:spMk id="16" creationId="{8D87A5AE-0158-4FC2-9AEF-E38C143AD711}"/>
          </ac:spMkLst>
        </pc:spChg>
        <pc:spChg chg="add mod">
          <ac:chgData name="이동건" userId="4ad090f6-dadd-4301-b5d0-883b88f508af" providerId="ADAL" clId="{BDE17A82-373E-4D4D-ABA8-A946B428B20E}" dt="2022-09-08T05:14:55.425" v="6379" actId="1076"/>
          <ac:spMkLst>
            <pc:docMk/>
            <pc:sldMk cId="1053253049" sldId="12960"/>
            <ac:spMk id="17" creationId="{58B3A712-E19D-4FAD-B604-2AE26090EA33}"/>
          </ac:spMkLst>
        </pc:spChg>
        <pc:spChg chg="add mod">
          <ac:chgData name="이동건" userId="4ad090f6-dadd-4301-b5d0-883b88f508af" providerId="ADAL" clId="{BDE17A82-373E-4D4D-ABA8-A946B428B20E}" dt="2022-09-08T05:21:58.190" v="6680" actId="14100"/>
          <ac:spMkLst>
            <pc:docMk/>
            <pc:sldMk cId="1053253049" sldId="12960"/>
            <ac:spMk id="18" creationId="{4B874BFA-C80F-4A52-8135-0C4BC45A73DE}"/>
          </ac:spMkLst>
        </pc:spChg>
        <pc:spChg chg="add mod">
          <ac:chgData name="이동건" userId="4ad090f6-dadd-4301-b5d0-883b88f508af" providerId="ADAL" clId="{BDE17A82-373E-4D4D-ABA8-A946B428B20E}" dt="2022-09-08T05:22:31.075" v="6732" actId="1076"/>
          <ac:spMkLst>
            <pc:docMk/>
            <pc:sldMk cId="1053253049" sldId="12960"/>
            <ac:spMk id="19" creationId="{FC6774E0-D80B-42E7-AEA2-3E0F20348B9A}"/>
          </ac:spMkLst>
        </pc:spChg>
        <pc:spChg chg="add mod">
          <ac:chgData name="이동건" userId="4ad090f6-dadd-4301-b5d0-883b88f508af" providerId="ADAL" clId="{BDE17A82-373E-4D4D-ABA8-A946B428B20E}" dt="2022-09-08T05:23:01.590" v="6766" actId="20577"/>
          <ac:spMkLst>
            <pc:docMk/>
            <pc:sldMk cId="1053253049" sldId="12960"/>
            <ac:spMk id="20" creationId="{46632E9C-35F6-4084-931F-DFFF7007D2D1}"/>
          </ac:spMkLst>
        </pc:spChg>
        <pc:spChg chg="add mod">
          <ac:chgData name="이동건" userId="4ad090f6-dadd-4301-b5d0-883b88f508af" providerId="ADAL" clId="{BDE17A82-373E-4D4D-ABA8-A946B428B20E}" dt="2022-09-08T05:23:34.596" v="6807" actId="20577"/>
          <ac:spMkLst>
            <pc:docMk/>
            <pc:sldMk cId="1053253049" sldId="12960"/>
            <ac:spMk id="21" creationId="{D069809E-964E-4BAA-8D75-E394DC376268}"/>
          </ac:spMkLst>
        </pc:spChg>
        <pc:spChg chg="add mod">
          <ac:chgData name="이동건" userId="4ad090f6-dadd-4301-b5d0-883b88f508af" providerId="ADAL" clId="{BDE17A82-373E-4D4D-ABA8-A946B428B20E}" dt="2022-09-08T05:23:42.274" v="6809" actId="1076"/>
          <ac:spMkLst>
            <pc:docMk/>
            <pc:sldMk cId="1053253049" sldId="12960"/>
            <ac:spMk id="22" creationId="{5FFB0699-F862-436B-ADB2-95E23065DDFA}"/>
          </ac:spMkLst>
        </pc:spChg>
        <pc:spChg chg="add mod">
          <ac:chgData name="이동건" userId="4ad090f6-dadd-4301-b5d0-883b88f508af" providerId="ADAL" clId="{BDE17A82-373E-4D4D-ABA8-A946B428B20E}" dt="2022-09-08T05:25:40.010" v="7010" actId="20577"/>
          <ac:spMkLst>
            <pc:docMk/>
            <pc:sldMk cId="1053253049" sldId="12960"/>
            <ac:spMk id="23" creationId="{3B6A950E-783A-458F-8E4D-DB857BE07C0B}"/>
          </ac:spMkLst>
        </pc:spChg>
        <pc:spChg chg="add del">
          <ac:chgData name="이동건" userId="4ad090f6-dadd-4301-b5d0-883b88f508af" providerId="ADAL" clId="{BDE17A82-373E-4D4D-ABA8-A946B428B20E}" dt="2022-09-08T06:53:25.519" v="7424" actId="478"/>
          <ac:spMkLst>
            <pc:docMk/>
            <pc:sldMk cId="1053253049" sldId="12960"/>
            <ac:spMk id="24" creationId="{EADCF779-5008-4908-A250-A10A61AC955F}"/>
          </ac:spMkLst>
        </pc:spChg>
        <pc:spChg chg="add del mod">
          <ac:chgData name="이동건" userId="4ad090f6-dadd-4301-b5d0-883b88f508af" providerId="ADAL" clId="{BDE17A82-373E-4D4D-ABA8-A946B428B20E}" dt="2022-09-14T07:47:19.118" v="15585"/>
          <ac:spMkLst>
            <pc:docMk/>
            <pc:sldMk cId="1053253049" sldId="12960"/>
            <ac:spMk id="25" creationId="{8A089DD2-0F03-4396-BAEB-CA455091253C}"/>
          </ac:spMkLst>
        </pc:spChg>
        <pc:spChg chg="add del mod">
          <ac:chgData name="이동건" userId="4ad090f6-dadd-4301-b5d0-883b88f508af" providerId="ADAL" clId="{BDE17A82-373E-4D4D-ABA8-A946B428B20E}" dt="2022-09-08T06:53:39.324" v="7427" actId="478"/>
          <ac:spMkLst>
            <pc:docMk/>
            <pc:sldMk cId="1053253049" sldId="12960"/>
            <ac:spMk id="26" creationId="{8BA50EBD-CF97-49C0-8A43-24093584E7D0}"/>
          </ac:spMkLst>
        </pc:spChg>
        <pc:spChg chg="add del mod">
          <ac:chgData name="이동건" userId="4ad090f6-dadd-4301-b5d0-883b88f508af" providerId="ADAL" clId="{BDE17A82-373E-4D4D-ABA8-A946B428B20E}" dt="2022-09-08T06:54:06.849" v="7432" actId="478"/>
          <ac:spMkLst>
            <pc:docMk/>
            <pc:sldMk cId="1053253049" sldId="12960"/>
            <ac:spMk id="28" creationId="{076B7046-1B4E-4CFB-B52E-57BC11557782}"/>
          </ac:spMkLst>
        </pc:spChg>
        <pc:spChg chg="add mod">
          <ac:chgData name="이동건" userId="4ad090f6-dadd-4301-b5d0-883b88f508af" providerId="ADAL" clId="{BDE17A82-373E-4D4D-ABA8-A946B428B20E}" dt="2022-09-08T06:54:27.962" v="7442" actId="20577"/>
          <ac:spMkLst>
            <pc:docMk/>
            <pc:sldMk cId="1053253049" sldId="12960"/>
            <ac:spMk id="29" creationId="{0F4F0BFF-9432-419A-B888-B8449FA0D442}"/>
          </ac:spMkLst>
        </pc:spChg>
        <pc:cxnChg chg="add mod">
          <ac:chgData name="이동건" userId="4ad090f6-dadd-4301-b5d0-883b88f508af" providerId="ADAL" clId="{BDE17A82-373E-4D4D-ABA8-A946B428B20E}" dt="2022-09-14T07:48:20.635" v="15597" actId="14100"/>
          <ac:cxnSpMkLst>
            <pc:docMk/>
            <pc:sldMk cId="1053253049" sldId="12960"/>
            <ac:cxnSpMk id="24" creationId="{19208D9B-E689-4751-9C8A-B5362E0E306B}"/>
          </ac:cxnSpMkLst>
        </pc:cxnChg>
      </pc:sldChg>
      <pc:sldChg chg="addSp delSp modSp add ord modTransition">
        <pc:chgData name="이동건" userId="4ad090f6-dadd-4301-b5d0-883b88f508af" providerId="ADAL" clId="{BDE17A82-373E-4D4D-ABA8-A946B428B20E}" dt="2022-09-16T03:55:55.444" v="19945"/>
        <pc:sldMkLst>
          <pc:docMk/>
          <pc:sldMk cId="1076924729" sldId="12961"/>
        </pc:sldMkLst>
        <pc:spChg chg="mod">
          <ac:chgData name="이동건" userId="4ad090f6-dadd-4301-b5d0-883b88f508af" providerId="ADAL" clId="{BDE17A82-373E-4D4D-ABA8-A946B428B20E}" dt="2022-09-08T05:36:11.964" v="7012"/>
          <ac:spMkLst>
            <pc:docMk/>
            <pc:sldMk cId="1076924729" sldId="12961"/>
            <ac:spMk id="2" creationId="{CFC7E768-2B12-42E2-B315-FE9BC2200AB0}"/>
          </ac:spMkLst>
        </pc:spChg>
        <pc:spChg chg="del">
          <ac:chgData name="이동건" userId="4ad090f6-dadd-4301-b5d0-883b88f508af" providerId="ADAL" clId="{BDE17A82-373E-4D4D-ABA8-A946B428B20E}" dt="2022-09-14T05:34:19.235" v="14754" actId="478"/>
          <ac:spMkLst>
            <pc:docMk/>
            <pc:sldMk cId="1076924729" sldId="12961"/>
            <ac:spMk id="3" creationId="{7C87048A-5C51-4045-B351-C256E7D05DDC}"/>
          </ac:spMkLst>
        </pc:spChg>
        <pc:spChg chg="del">
          <ac:chgData name="이동건" userId="4ad090f6-dadd-4301-b5d0-883b88f508af" providerId="ADAL" clId="{BDE17A82-373E-4D4D-ABA8-A946B428B20E}" dt="2022-09-08T06:54:16.299" v="7434"/>
          <ac:spMkLst>
            <pc:docMk/>
            <pc:sldMk cId="1076924729" sldId="12961"/>
            <ac:spMk id="4" creationId="{78CECA62-8ECC-4C21-9B99-FBEFCA72D354}"/>
          </ac:spMkLst>
        </pc:spChg>
        <pc:spChg chg="add mod">
          <ac:chgData name="이동건" userId="4ad090f6-dadd-4301-b5d0-883b88f508af" providerId="ADAL" clId="{BDE17A82-373E-4D4D-ABA8-A946B428B20E}" dt="2022-09-14T07:47:19.118" v="15585"/>
          <ac:spMkLst>
            <pc:docMk/>
            <pc:sldMk cId="1076924729" sldId="12961"/>
            <ac:spMk id="4" creationId="{BFADDF87-B80E-4B28-802A-52CFDECD7055}"/>
          </ac:spMkLst>
        </pc:spChg>
        <pc:spChg chg="add del mod">
          <ac:chgData name="이동건" userId="4ad090f6-dadd-4301-b5d0-883b88f508af" providerId="ADAL" clId="{BDE17A82-373E-4D4D-ABA8-A946B428B20E}" dt="2022-09-08T06:54:19.037" v="7435" actId="478"/>
          <ac:spMkLst>
            <pc:docMk/>
            <pc:sldMk cId="1076924729" sldId="12961"/>
            <ac:spMk id="5" creationId="{181EE5C8-804F-4891-B916-AF263ACFF9E2}"/>
          </ac:spMkLst>
        </pc:spChg>
        <pc:spChg chg="add del mod ord">
          <ac:chgData name="이동건" userId="4ad090f6-dadd-4301-b5d0-883b88f508af" providerId="ADAL" clId="{BDE17A82-373E-4D4D-ABA8-A946B428B20E}" dt="2022-09-08T06:54:19.800" v="7436" actId="478"/>
          <ac:spMkLst>
            <pc:docMk/>
            <pc:sldMk cId="1076924729" sldId="12961"/>
            <ac:spMk id="6" creationId="{933A2C3C-3D2A-4677-982B-EE53811E6A9C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7" creationId="{BE86EBCB-7434-46BA-8D1B-E3F1687B9AC4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9" creationId="{689A1963-BE12-4B3B-BC6C-B53CD5B46F6D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11" creationId="{73DAD3BF-82E2-4FC9-8642-A53B3B4F1790}"/>
          </ac:spMkLst>
        </pc:spChg>
        <pc:spChg chg="add mod">
          <ac:chgData name="이동건" userId="4ad090f6-dadd-4301-b5d0-883b88f508af" providerId="ADAL" clId="{BDE17A82-373E-4D4D-ABA8-A946B428B20E}" dt="2022-09-08T05:59:44.644" v="7208" actId="1076"/>
          <ac:spMkLst>
            <pc:docMk/>
            <pc:sldMk cId="1076924729" sldId="12961"/>
            <ac:spMk id="13" creationId="{26F6EA6D-5E88-4824-A224-C380F659226C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15" creationId="{BF7E5D9F-B082-4C45-9F28-709F1FA6E34F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16" creationId="{464067AB-1839-4451-8385-922596668B74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17" creationId="{F554F5AD-1375-4B60-9907-AE0FF62DF756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18" creationId="{358E54C2-1911-4CA7-84EE-3A1CD37C4610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19" creationId="{AA089177-9637-4C43-8840-F6FE20647595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20" creationId="{3AEFE906-BAAD-47E8-AB4D-BEC0DDBD5355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21" creationId="{18B70559-3544-4389-92B1-F8EAAB4471AF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22" creationId="{EA2FD6F8-5FE6-4CEA-BF0A-B91781AF0442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23" creationId="{5AC210CA-6BE5-4937-9BBC-2DFFB76481F1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25" creationId="{0FD09A26-F17B-4675-BD0A-BD4F53CDDFF2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26" creationId="{AFE4ABBA-59FE-4727-A962-91320B8D7E56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37" creationId="{59051F9A-1891-495F-91FD-E87549C3DA7C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39" creationId="{3F223298-86C1-42A0-AAC9-07B9E3E40929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40" creationId="{F085CFE9-A68C-4A3C-847E-499E91F26CB9}"/>
          </ac:spMkLst>
        </pc:spChg>
        <pc:spChg chg="add mod">
          <ac:chgData name="이동건" userId="4ad090f6-dadd-4301-b5d0-883b88f508af" providerId="ADAL" clId="{BDE17A82-373E-4D4D-ABA8-A946B428B20E}" dt="2022-09-08T06:00:07.610" v="7212" actId="1582"/>
          <ac:spMkLst>
            <pc:docMk/>
            <pc:sldMk cId="1076924729" sldId="12961"/>
            <ac:spMk id="43" creationId="{842D6639-EF31-4CA6-A08B-698FB7997A6B}"/>
          </ac:spMkLst>
        </pc:spChg>
        <pc:spChg chg="add mod">
          <ac:chgData name="이동건" userId="4ad090f6-dadd-4301-b5d0-883b88f508af" providerId="ADAL" clId="{BDE17A82-373E-4D4D-ABA8-A946B428B20E}" dt="2022-09-08T06:00:16.570" v="7215" actId="14100"/>
          <ac:spMkLst>
            <pc:docMk/>
            <pc:sldMk cId="1076924729" sldId="12961"/>
            <ac:spMk id="44" creationId="{F272BAC6-EA6F-4A22-957B-1A413D94C8F1}"/>
          </ac:spMkLst>
        </pc:spChg>
        <pc:spChg chg="add del mod">
          <ac:chgData name="이동건" userId="4ad090f6-dadd-4301-b5d0-883b88f508af" providerId="ADAL" clId="{BDE17A82-373E-4D4D-ABA8-A946B428B20E}" dt="2022-09-14T07:47:19.118" v="15585"/>
          <ac:spMkLst>
            <pc:docMk/>
            <pc:sldMk cId="1076924729" sldId="12961"/>
            <ac:spMk id="45" creationId="{EBCF9747-8BC5-486D-81DB-B4D31B02284D}"/>
          </ac:spMkLst>
        </pc:spChg>
        <pc:spChg chg="add">
          <ac:chgData name="이동건" userId="4ad090f6-dadd-4301-b5d0-883b88f508af" providerId="ADAL" clId="{BDE17A82-373E-4D4D-ABA8-A946B428B20E}" dt="2022-09-08T06:54:33.267" v="7443"/>
          <ac:spMkLst>
            <pc:docMk/>
            <pc:sldMk cId="1076924729" sldId="12961"/>
            <ac:spMk id="46" creationId="{FD1ABFE1-E364-4511-8A6A-64EFFD97A507}"/>
          </ac:spMkLst>
        </pc:spChg>
        <pc:graphicFrameChg chg="add mod modGraphic">
          <ac:chgData name="이동건" userId="4ad090f6-dadd-4301-b5d0-883b88f508af" providerId="ADAL" clId="{BDE17A82-373E-4D4D-ABA8-A946B428B20E}" dt="2022-09-14T00:35:36.892" v="9193" actId="14734"/>
          <ac:graphicFrameMkLst>
            <pc:docMk/>
            <pc:sldMk cId="1076924729" sldId="12961"/>
            <ac:graphicFrameMk id="24" creationId="{6D4A4BE0-13F4-48E4-A455-3F3A47003E68}"/>
          </ac:graphicFrameMkLst>
        </pc:graphicFrameChg>
        <pc:cxnChg chg="add mod">
          <ac:chgData name="이동건" userId="4ad090f6-dadd-4301-b5d0-883b88f508af" providerId="ADAL" clId="{BDE17A82-373E-4D4D-ABA8-A946B428B20E}" dt="2022-09-08T05:59:17.951" v="7203" actId="1076"/>
          <ac:cxnSpMkLst>
            <pc:docMk/>
            <pc:sldMk cId="1076924729" sldId="12961"/>
            <ac:cxnSpMk id="8" creationId="{79CB0569-7FC8-414A-918C-0E6E6CD87A30}"/>
          </ac:cxnSpMkLst>
        </pc:cxnChg>
        <pc:cxnChg chg="add mod">
          <ac:chgData name="이동건" userId="4ad090f6-dadd-4301-b5d0-883b88f508af" providerId="ADAL" clId="{BDE17A82-373E-4D4D-ABA8-A946B428B20E}" dt="2022-09-08T05:59:17.951" v="7203" actId="1076"/>
          <ac:cxnSpMkLst>
            <pc:docMk/>
            <pc:sldMk cId="1076924729" sldId="12961"/>
            <ac:cxnSpMk id="10" creationId="{FA6F580B-F6B1-403A-900E-3B57473D5C15}"/>
          </ac:cxnSpMkLst>
        </pc:cxnChg>
        <pc:cxnChg chg="add mod">
          <ac:chgData name="이동건" userId="4ad090f6-dadd-4301-b5d0-883b88f508af" providerId="ADAL" clId="{BDE17A82-373E-4D4D-ABA8-A946B428B20E}" dt="2022-09-08T05:59:44.644" v="7208" actId="1076"/>
          <ac:cxnSpMkLst>
            <pc:docMk/>
            <pc:sldMk cId="1076924729" sldId="12961"/>
            <ac:cxnSpMk id="12" creationId="{B2883F9F-9C52-4D82-B86E-590F530673C0}"/>
          </ac:cxnSpMkLst>
        </pc:cxnChg>
        <pc:cxnChg chg="add mod">
          <ac:chgData name="이동건" userId="4ad090f6-dadd-4301-b5d0-883b88f508af" providerId="ADAL" clId="{BDE17A82-373E-4D4D-ABA8-A946B428B20E}" dt="2022-09-08T05:59:44.644" v="7208" actId="1076"/>
          <ac:cxnSpMkLst>
            <pc:docMk/>
            <pc:sldMk cId="1076924729" sldId="12961"/>
            <ac:cxnSpMk id="14" creationId="{AF35CA42-CF43-4E74-868D-54753186CD48}"/>
          </ac:cxnSpMkLst>
        </pc:cxnChg>
        <pc:cxnChg chg="add mod">
          <ac:chgData name="이동건" userId="4ad090f6-dadd-4301-b5d0-883b88f508af" providerId="ADAL" clId="{BDE17A82-373E-4D4D-ABA8-A946B428B20E}" dt="2022-09-08T05:59:17.951" v="7203" actId="1076"/>
          <ac:cxnSpMkLst>
            <pc:docMk/>
            <pc:sldMk cId="1076924729" sldId="12961"/>
            <ac:cxnSpMk id="34" creationId="{3CD5F849-BDB5-465F-858B-00517DACB8A6}"/>
          </ac:cxnSpMkLst>
        </pc:cxnChg>
      </pc:sldChg>
      <pc:sldChg chg="addSp delSp modSp add ord">
        <pc:chgData name="이동건" userId="4ad090f6-dadd-4301-b5d0-883b88f508af" providerId="ADAL" clId="{BDE17A82-373E-4D4D-ABA8-A946B428B20E}" dt="2022-09-16T06:44:10.862" v="20508" actId="1076"/>
        <pc:sldMkLst>
          <pc:docMk/>
          <pc:sldMk cId="943070207" sldId="12962"/>
        </pc:sldMkLst>
        <pc:spChg chg="mod">
          <ac:chgData name="이동건" userId="4ad090f6-dadd-4301-b5d0-883b88f508af" providerId="ADAL" clId="{BDE17A82-373E-4D4D-ABA8-A946B428B20E}" dt="2022-09-08T06:34:57.777" v="7217"/>
          <ac:spMkLst>
            <pc:docMk/>
            <pc:sldMk cId="943070207" sldId="12962"/>
            <ac:spMk id="2" creationId="{D54E70E2-F88D-4C14-8C44-6771820795CA}"/>
          </ac:spMkLst>
        </pc:spChg>
        <pc:spChg chg="del mod">
          <ac:chgData name="이동건" userId="4ad090f6-dadd-4301-b5d0-883b88f508af" providerId="ADAL" clId="{BDE17A82-373E-4D4D-ABA8-A946B428B20E}" dt="2022-09-08T06:51:03.225" v="7347" actId="478"/>
          <ac:spMkLst>
            <pc:docMk/>
            <pc:sldMk cId="943070207" sldId="12962"/>
            <ac:spMk id="3" creationId="{BE2F3EE8-2F48-4DEF-BFEA-985541FC4FFB}"/>
          </ac:spMkLst>
        </pc:spChg>
        <pc:spChg chg="add del">
          <ac:chgData name="이동건" userId="4ad090f6-dadd-4301-b5d0-883b88f508af" providerId="ADAL" clId="{BDE17A82-373E-4D4D-ABA8-A946B428B20E}" dt="2022-09-08T06:47:50.146" v="7330"/>
          <ac:spMkLst>
            <pc:docMk/>
            <pc:sldMk cId="943070207" sldId="12962"/>
            <ac:spMk id="4" creationId="{A31014EB-E028-4043-BE31-FE4300EEF5D1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4" creationId="{CF1AB544-FC18-4575-BDC1-F23D4395FCE2}"/>
          </ac:spMkLst>
        </pc:spChg>
        <pc:spChg chg="add del mod">
          <ac:chgData name="이동건" userId="4ad090f6-dadd-4301-b5d0-883b88f508af" providerId="ADAL" clId="{BDE17A82-373E-4D4D-ABA8-A946B428B20E}" dt="2022-09-08T06:49:20.992" v="7336" actId="478"/>
          <ac:spMkLst>
            <pc:docMk/>
            <pc:sldMk cId="943070207" sldId="12962"/>
            <ac:spMk id="5" creationId="{99E957E9-96F9-4398-B072-5F01575138BF}"/>
          </ac:spMkLst>
        </pc:spChg>
        <pc:spChg chg="add del mod">
          <ac:chgData name="이동건" userId="4ad090f6-dadd-4301-b5d0-883b88f508af" providerId="ADAL" clId="{BDE17A82-373E-4D4D-ABA8-A946B428B20E}" dt="2022-09-08T06:49:22.811" v="7339" actId="478"/>
          <ac:spMkLst>
            <pc:docMk/>
            <pc:sldMk cId="943070207" sldId="12962"/>
            <ac:spMk id="6" creationId="{7FEA9DAD-30C0-491B-BCC1-63259765EAAE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8" creationId="{25D877D1-6B04-4294-8853-5A46768FA5FB}"/>
          </ac:spMkLst>
        </pc:spChg>
        <pc:spChg chg="add mod">
          <ac:chgData name="이동건" userId="4ad090f6-dadd-4301-b5d0-883b88f508af" providerId="ADAL" clId="{BDE17A82-373E-4D4D-ABA8-A946B428B20E}" dt="2022-09-16T06:41:24.909" v="20464" actId="1076"/>
          <ac:spMkLst>
            <pc:docMk/>
            <pc:sldMk cId="943070207" sldId="12962"/>
            <ac:spMk id="9" creationId="{D3D11140-A913-4604-A1D2-4DE12A11C767}"/>
          </ac:spMkLst>
        </pc:spChg>
        <pc:spChg chg="del mod topLvl">
          <ac:chgData name="이동건" userId="4ad090f6-dadd-4301-b5d0-883b88f508af" providerId="ADAL" clId="{BDE17A82-373E-4D4D-ABA8-A946B428B20E}" dt="2022-09-08T06:36:30.271" v="7232" actId="478"/>
          <ac:spMkLst>
            <pc:docMk/>
            <pc:sldMk cId="943070207" sldId="12962"/>
            <ac:spMk id="10" creationId="{C444F93C-C421-4003-9748-EB7459928234}"/>
          </ac:spMkLst>
        </pc:spChg>
        <pc:spChg chg="mod topLvl">
          <ac:chgData name="이동건" userId="4ad090f6-dadd-4301-b5d0-883b88f508af" providerId="ADAL" clId="{BDE17A82-373E-4D4D-ABA8-A946B428B20E}" dt="2022-09-08T06:36:43.534" v="7233" actId="164"/>
          <ac:spMkLst>
            <pc:docMk/>
            <pc:sldMk cId="943070207" sldId="12962"/>
            <ac:spMk id="12" creationId="{75963F41-C809-40EA-A298-467E9CE5A3FE}"/>
          </ac:spMkLst>
        </pc:spChg>
        <pc:spChg chg="mod topLvl">
          <ac:chgData name="이동건" userId="4ad090f6-dadd-4301-b5d0-883b88f508af" providerId="ADAL" clId="{BDE17A82-373E-4D4D-ABA8-A946B428B20E}" dt="2022-09-08T06:36:43.534" v="7233" actId="164"/>
          <ac:spMkLst>
            <pc:docMk/>
            <pc:sldMk cId="943070207" sldId="12962"/>
            <ac:spMk id="13" creationId="{4728E699-90A4-47B1-84B4-8D76CA7674F6}"/>
          </ac:spMkLst>
        </pc:spChg>
        <pc:spChg chg="mod topLvl">
          <ac:chgData name="이동건" userId="4ad090f6-dadd-4301-b5d0-883b88f508af" providerId="ADAL" clId="{BDE17A82-373E-4D4D-ABA8-A946B428B20E}" dt="2022-09-08T06:41:39.186" v="7297" actId="164"/>
          <ac:spMkLst>
            <pc:docMk/>
            <pc:sldMk cId="943070207" sldId="12962"/>
            <ac:spMk id="14" creationId="{D32DE5C2-02C6-4CCC-9409-B4710F9CCDC3}"/>
          </ac:spMkLst>
        </pc:spChg>
        <pc:spChg chg="del mod topLvl">
          <ac:chgData name="이동건" userId="4ad090f6-dadd-4301-b5d0-883b88f508af" providerId="ADAL" clId="{BDE17A82-373E-4D4D-ABA8-A946B428B20E}" dt="2022-09-08T06:43:53.040" v="7314" actId="478"/>
          <ac:spMkLst>
            <pc:docMk/>
            <pc:sldMk cId="943070207" sldId="12962"/>
            <ac:spMk id="15" creationId="{C97DA716-0F8A-4157-81EB-4310B6C1CE46}"/>
          </ac:spMkLst>
        </pc:spChg>
        <pc:spChg chg="mod topLvl">
          <ac:chgData name="이동건" userId="4ad090f6-dadd-4301-b5d0-883b88f508af" providerId="ADAL" clId="{BDE17A82-373E-4D4D-ABA8-A946B428B20E}" dt="2022-09-08T06:41:39.186" v="7297" actId="164"/>
          <ac:spMkLst>
            <pc:docMk/>
            <pc:sldMk cId="943070207" sldId="12962"/>
            <ac:spMk id="16" creationId="{79251975-0960-4755-88AE-BDE2788D9FE2}"/>
          </ac:spMkLst>
        </pc:spChg>
        <pc:spChg chg="mod topLvl">
          <ac:chgData name="이동건" userId="4ad090f6-dadd-4301-b5d0-883b88f508af" providerId="ADAL" clId="{BDE17A82-373E-4D4D-ABA8-A946B428B20E}" dt="2022-09-08T06:41:39.186" v="7297" actId="164"/>
          <ac:spMkLst>
            <pc:docMk/>
            <pc:sldMk cId="943070207" sldId="12962"/>
            <ac:spMk id="17" creationId="{5299678B-C29B-41C7-9DDA-D6D7D3567F8A}"/>
          </ac:spMkLst>
        </pc:spChg>
        <pc:spChg chg="mod topLvl">
          <ac:chgData name="이동건" userId="4ad090f6-dadd-4301-b5d0-883b88f508af" providerId="ADAL" clId="{BDE17A82-373E-4D4D-ABA8-A946B428B20E}" dt="2022-09-08T06:41:39.186" v="7297" actId="164"/>
          <ac:spMkLst>
            <pc:docMk/>
            <pc:sldMk cId="943070207" sldId="12962"/>
            <ac:spMk id="21" creationId="{9F6E44C0-2607-4BA8-AAF1-748C5716062E}"/>
          </ac:spMkLst>
        </pc:spChg>
        <pc:spChg chg="mod topLvl">
          <ac:chgData name="이동건" userId="4ad090f6-dadd-4301-b5d0-883b88f508af" providerId="ADAL" clId="{BDE17A82-373E-4D4D-ABA8-A946B428B20E}" dt="2022-09-14T00:45:46.185" v="9205" actId="255"/>
          <ac:spMkLst>
            <pc:docMk/>
            <pc:sldMk cId="943070207" sldId="12962"/>
            <ac:spMk id="22" creationId="{E34165EE-DF8F-4316-8FC7-12EFF9D2D6B0}"/>
          </ac:spMkLst>
        </pc:spChg>
        <pc:spChg chg="del mod topLvl">
          <ac:chgData name="이동건" userId="4ad090f6-dadd-4301-b5d0-883b88f508af" providerId="ADAL" clId="{BDE17A82-373E-4D4D-ABA8-A946B428B20E}" dt="2022-09-14T00:46:46.758" v="9222" actId="478"/>
          <ac:spMkLst>
            <pc:docMk/>
            <pc:sldMk cId="943070207" sldId="12962"/>
            <ac:spMk id="25" creationId="{195BFAEF-6B08-4A6A-B7B4-B2937F6457F9}"/>
          </ac:spMkLst>
        </pc:spChg>
        <pc:spChg chg="del mod topLvl">
          <ac:chgData name="이동건" userId="4ad090f6-dadd-4301-b5d0-883b88f508af" providerId="ADAL" clId="{BDE17A82-373E-4D4D-ABA8-A946B428B20E}" dt="2022-09-14T00:46:43.558" v="9220" actId="478"/>
          <ac:spMkLst>
            <pc:docMk/>
            <pc:sldMk cId="943070207" sldId="12962"/>
            <ac:spMk id="26" creationId="{72DA9601-D8E9-4381-A72D-BBE0D62F5412}"/>
          </ac:spMkLst>
        </pc:spChg>
        <pc:spChg chg="del mod topLvl">
          <ac:chgData name="이동건" userId="4ad090f6-dadd-4301-b5d0-883b88f508af" providerId="ADAL" clId="{BDE17A82-373E-4D4D-ABA8-A946B428B20E}" dt="2022-09-14T00:46:45.404" v="9221" actId="478"/>
          <ac:spMkLst>
            <pc:docMk/>
            <pc:sldMk cId="943070207" sldId="12962"/>
            <ac:spMk id="27" creationId="{D1A6BC9B-1AC5-4FF8-B25A-17964F00EDD8}"/>
          </ac:spMkLst>
        </pc:spChg>
        <pc:spChg chg="del mod topLvl">
          <ac:chgData name="이동건" userId="4ad090f6-dadd-4301-b5d0-883b88f508af" providerId="ADAL" clId="{BDE17A82-373E-4D4D-ABA8-A946B428B20E}" dt="2022-09-08T06:43:56.913" v="7316" actId="478"/>
          <ac:spMkLst>
            <pc:docMk/>
            <pc:sldMk cId="943070207" sldId="12962"/>
            <ac:spMk id="33" creationId="{E23B7041-71D7-4154-B8BF-FF0B848FF9E9}"/>
          </ac:spMkLst>
        </pc:spChg>
        <pc:spChg chg="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36" creationId="{27683F69-81C6-48AD-88D2-E134E61E7797}"/>
          </ac:spMkLst>
        </pc:spChg>
        <pc:spChg chg="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37" creationId="{B95AA814-9D63-4769-B44D-25955699B8D4}"/>
          </ac:spMkLst>
        </pc:spChg>
        <pc:spChg chg="del mod topLvl">
          <ac:chgData name="이동건" userId="4ad090f6-dadd-4301-b5d0-883b88f508af" providerId="ADAL" clId="{BDE17A82-373E-4D4D-ABA8-A946B428B20E}" dt="2022-09-14T00:46:38.510" v="9219" actId="478"/>
          <ac:spMkLst>
            <pc:docMk/>
            <pc:sldMk cId="943070207" sldId="12962"/>
            <ac:spMk id="39" creationId="{E12F7575-34D9-46ED-8264-602BBDD3260F}"/>
          </ac:spMkLst>
        </pc:spChg>
        <pc:spChg chg="del mod topLvl">
          <ac:chgData name="이동건" userId="4ad090f6-dadd-4301-b5d0-883b88f508af" providerId="ADAL" clId="{BDE17A82-373E-4D4D-ABA8-A946B428B20E}" dt="2022-09-14T00:46:37.104" v="9218" actId="478"/>
          <ac:spMkLst>
            <pc:docMk/>
            <pc:sldMk cId="943070207" sldId="12962"/>
            <ac:spMk id="40" creationId="{266C134D-01B1-401A-9127-BE0C7792BAA5}"/>
          </ac:spMkLst>
        </pc:spChg>
        <pc:spChg chg="del mod topLvl">
          <ac:chgData name="이동건" userId="4ad090f6-dadd-4301-b5d0-883b88f508af" providerId="ADAL" clId="{BDE17A82-373E-4D4D-ABA8-A946B428B20E}" dt="2022-09-14T00:46:35.515" v="9217" actId="478"/>
          <ac:spMkLst>
            <pc:docMk/>
            <pc:sldMk cId="943070207" sldId="12962"/>
            <ac:spMk id="41" creationId="{34006FC3-4A33-4D25-BCF5-52D9D297EA23}"/>
          </ac:spMkLst>
        </pc:spChg>
        <pc:spChg chg="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42" creationId="{942082D6-F9E3-4D32-BE05-9A23E71BA330}"/>
          </ac:spMkLst>
        </pc:spChg>
        <pc:spChg chg="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43" creationId="{062E70E5-97F1-4600-90F1-A11D943AEAD5}"/>
          </ac:spMkLst>
        </pc:spChg>
        <pc:spChg chg="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45" creationId="{BD739EF7-60A4-4ECA-8BA3-9BA05A0FDEAE}"/>
          </ac:spMkLst>
        </pc:spChg>
        <pc:spChg chg="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46" creationId="{C43766C6-6ADA-4C27-9D95-1A0130576975}"/>
          </ac:spMkLst>
        </pc:spChg>
        <pc:spChg chg="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47" creationId="{F01C5D00-91BB-4722-B21D-F481851C88A2}"/>
          </ac:spMkLst>
        </pc:spChg>
        <pc:spChg chg="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48" creationId="{F54A8F2C-2491-403C-8742-CDBDB6655E9E}"/>
          </ac:spMkLst>
        </pc:spChg>
        <pc:spChg chg="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49" creationId="{37CFADC4-C0FC-448C-9D03-831AADE96F52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54" creationId="{626C22BC-8528-4255-B967-2ECC84FE5AA2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55" creationId="{6572CB96-0D9D-4773-B556-1E3246E841D1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56" creationId="{277FFB51-2782-474A-9012-764327E5C259}"/>
          </ac:spMkLst>
        </pc:spChg>
        <pc:spChg chg="mod">
          <ac:chgData name="이동건" userId="4ad090f6-dadd-4301-b5d0-883b88f508af" providerId="ADAL" clId="{BDE17A82-373E-4D4D-ABA8-A946B428B20E}" dt="2022-09-14T00:47:13.815" v="9239" actId="339"/>
          <ac:spMkLst>
            <pc:docMk/>
            <pc:sldMk cId="943070207" sldId="12962"/>
            <ac:spMk id="58" creationId="{329367CF-0733-458C-8338-1D95A476C03F}"/>
          </ac:spMkLst>
        </pc:spChg>
        <pc:spChg chg="mod">
          <ac:chgData name="이동건" userId="4ad090f6-dadd-4301-b5d0-883b88f508af" providerId="ADAL" clId="{BDE17A82-373E-4D4D-ABA8-A946B428B20E}" dt="2022-09-14T00:45:46.185" v="9205" actId="255"/>
          <ac:spMkLst>
            <pc:docMk/>
            <pc:sldMk cId="943070207" sldId="12962"/>
            <ac:spMk id="65" creationId="{3D75260C-A427-4AAF-BE8B-554A5B6EAA72}"/>
          </ac:spMkLst>
        </pc:spChg>
        <pc:spChg chg="mod">
          <ac:chgData name="이동건" userId="4ad090f6-dadd-4301-b5d0-883b88f508af" providerId="ADAL" clId="{BDE17A82-373E-4D4D-ABA8-A946B428B20E}" dt="2022-09-14T00:45:46.185" v="9205" actId="255"/>
          <ac:spMkLst>
            <pc:docMk/>
            <pc:sldMk cId="943070207" sldId="12962"/>
            <ac:spMk id="66" creationId="{E364A2BC-6C49-4BD6-825C-682DDF00A599}"/>
          </ac:spMkLst>
        </pc:spChg>
        <pc:spChg chg="mod">
          <ac:chgData name="이동건" userId="4ad090f6-dadd-4301-b5d0-883b88f508af" providerId="ADAL" clId="{BDE17A82-373E-4D4D-ABA8-A946B428B20E}" dt="2022-09-14T00:45:46.185" v="9205" actId="255"/>
          <ac:spMkLst>
            <pc:docMk/>
            <pc:sldMk cId="943070207" sldId="12962"/>
            <ac:spMk id="67" creationId="{731B93B1-62B9-4EF8-BDC7-267D78C4D5AD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71" creationId="{1E166B9A-B0AC-4985-A005-9B0BEAC626AE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72" creationId="{EE524643-E303-4AF8-9933-AD7B91D282BD}"/>
          </ac:spMkLst>
        </pc:spChg>
        <pc:spChg chg="add del mod topLvl">
          <ac:chgData name="이동건" userId="4ad090f6-dadd-4301-b5d0-883b88f508af" providerId="ADAL" clId="{BDE17A82-373E-4D4D-ABA8-A946B428B20E}" dt="2022-09-08T06:43:51.084" v="7313" actId="478"/>
          <ac:spMkLst>
            <pc:docMk/>
            <pc:sldMk cId="943070207" sldId="12962"/>
            <ac:spMk id="74" creationId="{165656EC-2379-4417-93C0-83307E7E69F9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78" creationId="{F4336FCA-B9DA-4052-B649-7073233AD5A5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79" creationId="{2DF4595B-7CB3-4B9A-AB21-1ED84E42E658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80" creationId="{81A2FE4A-1137-493B-B77D-0EF14C8562AF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83" creationId="{1B25EFEA-69FB-49A4-A146-35E886501EDC}"/>
          </ac:spMkLst>
        </pc:spChg>
        <pc:spChg chg="add del mod topLvl">
          <ac:chgData name="이동건" userId="4ad090f6-dadd-4301-b5d0-883b88f508af" providerId="ADAL" clId="{BDE17A82-373E-4D4D-ABA8-A946B428B20E}" dt="2022-09-08T06:43:59.081" v="7318" actId="478"/>
          <ac:spMkLst>
            <pc:docMk/>
            <pc:sldMk cId="943070207" sldId="12962"/>
            <ac:spMk id="84" creationId="{FE4D78FE-5588-4D44-849E-C7F62D0AC188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86" creationId="{785BFD3E-FCDE-40C1-8D19-6D2106783D8E}"/>
          </ac:spMkLst>
        </pc:spChg>
        <pc:spChg chg="add del mod topLvl">
          <ac:chgData name="이동건" userId="4ad090f6-dadd-4301-b5d0-883b88f508af" providerId="ADAL" clId="{BDE17A82-373E-4D4D-ABA8-A946B428B20E}" dt="2022-09-14T00:46:05.016" v="9209" actId="478"/>
          <ac:spMkLst>
            <pc:docMk/>
            <pc:sldMk cId="943070207" sldId="12962"/>
            <ac:spMk id="87" creationId="{2E157120-51B6-4CDA-9E64-737781205328}"/>
          </ac:spMkLst>
        </pc:spChg>
        <pc:spChg chg="add del mod topLvl">
          <ac:chgData name="이동건" userId="4ad090f6-dadd-4301-b5d0-883b88f508af" providerId="ADAL" clId="{BDE17A82-373E-4D4D-ABA8-A946B428B20E}" dt="2022-09-14T00:46:03.533" v="9208" actId="478"/>
          <ac:spMkLst>
            <pc:docMk/>
            <pc:sldMk cId="943070207" sldId="12962"/>
            <ac:spMk id="88" creationId="{9637EE15-7943-42B8-BED3-EDBC40C34180}"/>
          </ac:spMkLst>
        </pc:spChg>
        <pc:spChg chg="add del mod topLvl">
          <ac:chgData name="이동건" userId="4ad090f6-dadd-4301-b5d0-883b88f508af" providerId="ADAL" clId="{BDE17A82-373E-4D4D-ABA8-A946B428B20E}" dt="2022-09-14T00:45:58.313" v="9207" actId="478"/>
          <ac:spMkLst>
            <pc:docMk/>
            <pc:sldMk cId="943070207" sldId="12962"/>
            <ac:spMk id="89" creationId="{D7515FB8-890D-4450-B857-2DB7A9103125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90" creationId="{C5BAD48B-7BBD-4717-B25E-7C7EEBADF91D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91" creationId="{F81B9917-0BD2-4029-8393-3868316E6358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92" creationId="{95ED5A8C-492D-4AA0-A9EF-51ABBF23012A}"/>
          </ac:spMkLst>
        </pc:spChg>
        <pc:spChg chg="add del mod">
          <ac:chgData name="이동건" userId="4ad090f6-dadd-4301-b5d0-883b88f508af" providerId="ADAL" clId="{BDE17A82-373E-4D4D-ABA8-A946B428B20E}" dt="2022-09-08T06:48:57.441" v="7333"/>
          <ac:spMkLst>
            <pc:docMk/>
            <pc:sldMk cId="943070207" sldId="12962"/>
            <ac:spMk id="99" creationId="{AFA588EE-1F3D-451A-AE93-4FB454C4D915}"/>
          </ac:spMkLst>
        </pc:spChg>
        <pc:spChg chg="add del mod">
          <ac:chgData name="이동건" userId="4ad090f6-dadd-4301-b5d0-883b88f508af" providerId="ADAL" clId="{BDE17A82-373E-4D4D-ABA8-A946B428B20E}" dt="2022-09-14T07:47:19.118" v="15585"/>
          <ac:spMkLst>
            <pc:docMk/>
            <pc:sldMk cId="943070207" sldId="12962"/>
            <ac:spMk id="100" creationId="{3FB78E07-1B3D-4625-8BC3-E96BD5A48C60}"/>
          </ac:spMkLst>
        </pc:spChg>
        <pc:spChg chg="add del mod">
          <ac:chgData name="이동건" userId="4ad090f6-dadd-4301-b5d0-883b88f508af" providerId="ADAL" clId="{BDE17A82-373E-4D4D-ABA8-A946B428B20E}" dt="2022-09-08T06:52:59.753" v="7415"/>
          <ac:spMkLst>
            <pc:docMk/>
            <pc:sldMk cId="943070207" sldId="12962"/>
            <ac:spMk id="101" creationId="{9E65980F-FA22-49F0-ABB9-C72047A068B5}"/>
          </ac:spMkLst>
        </pc:spChg>
        <pc:spChg chg="add mod topLvl">
          <ac:chgData name="이동건" userId="4ad090f6-dadd-4301-b5d0-883b88f508af" providerId="ADAL" clId="{BDE17A82-373E-4D4D-ABA8-A946B428B20E}" dt="2022-09-14T00:53:26.706" v="9324" actId="165"/>
          <ac:spMkLst>
            <pc:docMk/>
            <pc:sldMk cId="943070207" sldId="12962"/>
            <ac:spMk id="102" creationId="{1ECF128B-A83D-49B9-BF94-9E23D84C9B66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09" creationId="{40876125-B65A-4BA9-8C53-02467C2F2FD4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10" creationId="{DEA197F1-F1AD-426C-9CCB-CBDF343A0C71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11" creationId="{1B12BC27-C59A-4F08-A690-4A3FE87F8650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14" creationId="{B4073DDF-D703-47D5-BE67-D9D54370D271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15" creationId="{9F94CD90-CEF3-4DAB-987A-A11C43E40480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16" creationId="{E2B6B939-2EBA-4C80-9699-23F0D8DBC6F1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17" creationId="{030173D4-440F-4413-853D-FA1B1B570FE3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18" creationId="{8478AD88-497B-4BAE-8EEF-2F5B8BA706CB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19" creationId="{8869785A-8A84-404E-AA56-B6A7E7506991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20" creationId="{0ECF0E39-B551-45CF-9FBE-931AB0100616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21" creationId="{9ABB1484-4B2E-4A99-B832-6EB7D5749108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22" creationId="{153CA75B-65AB-48AE-895B-F3EE47DD9527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23" creationId="{83BDF173-D2BA-45EE-B6B3-005854387466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24" creationId="{125A292F-9E34-401E-84DF-D94F5D1D7820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25" creationId="{900EFBAA-2811-40FB-90CB-FF0C4CA14CF8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26" creationId="{57353AD7-D23B-4777-98AA-30AE89400DF2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27" creationId="{4F471B36-3E65-4C68-A4CA-A9FD71006580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28" creationId="{FF317889-B627-4705-A191-80D3B233DBE9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29" creationId="{96421EC4-AD23-40F8-B8C5-6A49A0A74151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30" creationId="{A104ED5D-44A1-4E19-B526-7885306B135C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31" creationId="{90E8DC66-D2AE-4876-A0B7-0AB76287B61D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32" creationId="{A8DADF63-AB30-443F-800B-8443633125AC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33" creationId="{0735C7BA-3A9A-47A4-9EE2-C9929B9155CE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34" creationId="{9501F7F5-580D-4B6E-A283-848C7D70AC5D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35" creationId="{BD509399-21AF-4C13-A0A9-FA84E9A4BA2A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36" creationId="{08FC7678-7D6F-4C6E-AC47-B0CB71F3CCEA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37" creationId="{B02BC043-8B3A-4507-BE05-3B4A7EA0FFD3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38" creationId="{5F661CDD-EE6E-4F2E-B784-8DEF80BCE6BB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39" creationId="{74271BC1-AE0F-4439-B9EB-968C05481830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40" creationId="{B80E8E71-6B40-4F5F-9ADC-6B29AF7BAA7B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41" creationId="{DB015E61-7D1E-4214-B253-5DEE26F3FB64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42" creationId="{71896A57-FDE1-4BD1-9FC5-A9C35B251F5A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43" creationId="{1A029C85-D295-4779-9E69-951BE5D45C83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44" creationId="{E53ABDD7-CF0A-4220-8026-AD411A1670F4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45" creationId="{B0A6B5AC-FD35-4A34-9D85-5D471DC055D2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46" creationId="{D5EDFC3B-AC9C-41EC-8D19-BA52688651DB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47" creationId="{1DBA0F88-AB74-42F1-B953-A1910EDBC205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48" creationId="{FEBA65F3-C8C7-458A-B99F-52B65F2AC785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49" creationId="{518674DB-3567-4ACE-8754-415945E1B2E5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50" creationId="{D2533BEE-EE5C-46B0-8BCF-545D40EA78E1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51" creationId="{F7D11DC3-C025-4000-BC52-928BD6F157D1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52" creationId="{EC6530E6-74F0-41FB-95A9-E0A45BC4E01F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53" creationId="{62874A2B-4120-4611-9865-46E55B11FF84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54" creationId="{F49D282E-331A-4391-94F3-D1F63E88C92F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55" creationId="{44A04077-9B56-4BB1-BCDB-2EB3EE6096B1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56" creationId="{DCB6B28F-B062-4DDE-9020-8C43B03A2D24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57" creationId="{37D3C737-B37D-4FE4-A666-F2740BCA690F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58" creationId="{DE318564-F62B-4D8D-B9B4-A19D46DF8F25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59" creationId="{6AAF0DE2-A9E1-4CDB-A650-70CF4ED8C5C4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60" creationId="{C2ACDF47-FC4D-47D2-9B9F-3CA6EF2C7037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61" creationId="{2BEB0AD8-3DB5-4E25-BF91-740B525CB686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66" creationId="{9008584B-2C3D-4AF0-B6D9-6A0ADC03364E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67" creationId="{B7DEE826-622A-429A-BD4E-6D39C5E25C22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68" creationId="{D72B1892-78CC-46D0-976D-F7B3774B9C61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69" creationId="{87FE8938-3118-4666-8BB0-4D015BE44078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70" creationId="{24F0CAB0-4C72-4A45-831B-07D92CC1A979}"/>
          </ac:spMkLst>
        </pc:spChg>
        <pc:spChg chg="add mod topLvl">
          <ac:chgData name="이동건" userId="4ad090f6-dadd-4301-b5d0-883b88f508af" providerId="ADAL" clId="{BDE17A82-373E-4D4D-ABA8-A946B428B20E}" dt="2022-09-14T00:53:57.225" v="9333" actId="14100"/>
          <ac:spMkLst>
            <pc:docMk/>
            <pc:sldMk cId="943070207" sldId="12962"/>
            <ac:spMk id="174" creationId="{02731BC0-8135-41A6-A3EE-F4D68EAD62BF}"/>
          </ac:spMkLst>
        </pc:spChg>
        <pc:spChg chg="add mod topLvl">
          <ac:chgData name="이동건" userId="4ad090f6-dadd-4301-b5d0-883b88f508af" providerId="ADAL" clId="{BDE17A82-373E-4D4D-ABA8-A946B428B20E}" dt="2022-09-14T00:53:39.816" v="9328" actId="14100"/>
          <ac:spMkLst>
            <pc:docMk/>
            <pc:sldMk cId="943070207" sldId="12962"/>
            <ac:spMk id="175" creationId="{32A03B94-13A4-4D2F-AE8E-6B7856B08B86}"/>
          </ac:spMkLst>
        </pc:spChg>
        <pc:spChg chg="add mod topLvl">
          <ac:chgData name="이동건" userId="4ad090f6-dadd-4301-b5d0-883b88f508af" providerId="ADAL" clId="{BDE17A82-373E-4D4D-ABA8-A946B428B20E}" dt="2022-09-14T00:53:29.610" v="9325" actId="164"/>
          <ac:spMkLst>
            <pc:docMk/>
            <pc:sldMk cId="943070207" sldId="12962"/>
            <ac:spMk id="176" creationId="{03C58EE8-D652-4B8F-8F71-88738DF6BB9D}"/>
          </ac:spMkLst>
        </pc:spChg>
        <pc:spChg chg="add mod topLvl">
          <ac:chgData name="이동건" userId="4ad090f6-dadd-4301-b5d0-883b88f508af" providerId="ADAL" clId="{BDE17A82-373E-4D4D-ABA8-A946B428B20E}" dt="2022-09-14T00:53:29.610" v="9325" actId="164"/>
          <ac:spMkLst>
            <pc:docMk/>
            <pc:sldMk cId="943070207" sldId="12962"/>
            <ac:spMk id="177" creationId="{ED9337CB-408C-434E-8987-E21ED7AB27E7}"/>
          </ac:spMkLst>
        </pc:spChg>
        <pc:spChg chg="add mod">
          <ac:chgData name="이동건" userId="4ad090f6-dadd-4301-b5d0-883b88f508af" providerId="ADAL" clId="{BDE17A82-373E-4D4D-ABA8-A946B428B20E}" dt="2022-09-14T00:55:11.283" v="9501" actId="164"/>
          <ac:spMkLst>
            <pc:docMk/>
            <pc:sldMk cId="943070207" sldId="12962"/>
            <ac:spMk id="178" creationId="{D112AE51-16FC-4B8A-AF01-2BFB191ABBFB}"/>
          </ac:spMkLst>
        </pc:spChg>
        <pc:spChg chg="add mod">
          <ac:chgData name="이동건" userId="4ad090f6-dadd-4301-b5d0-883b88f508af" providerId="ADAL" clId="{BDE17A82-373E-4D4D-ABA8-A946B428B20E}" dt="2022-09-16T06:42:32.572" v="20483" actId="1076"/>
          <ac:spMkLst>
            <pc:docMk/>
            <pc:sldMk cId="943070207" sldId="12962"/>
            <ac:spMk id="180" creationId="{FEA8E98A-6F07-448F-874C-B0B5CB0EA929}"/>
          </ac:spMkLst>
        </pc:spChg>
        <pc:spChg chg="add mod">
          <ac:chgData name="이동건" userId="4ad090f6-dadd-4301-b5d0-883b88f508af" providerId="ADAL" clId="{BDE17A82-373E-4D4D-ABA8-A946B428B20E}" dt="2022-09-16T06:41:56.410" v="20471" actId="1076"/>
          <ac:spMkLst>
            <pc:docMk/>
            <pc:sldMk cId="943070207" sldId="12962"/>
            <ac:spMk id="181" creationId="{87C6F159-7757-4618-843A-EBF4D5CD979D}"/>
          </ac:spMkLst>
        </pc:spChg>
        <pc:spChg chg="add mod">
          <ac:chgData name="이동건" userId="4ad090f6-dadd-4301-b5d0-883b88f508af" providerId="ADAL" clId="{BDE17A82-373E-4D4D-ABA8-A946B428B20E}" dt="2022-09-16T04:37:45.139" v="19947" actId="14100"/>
          <ac:spMkLst>
            <pc:docMk/>
            <pc:sldMk cId="943070207" sldId="12962"/>
            <ac:spMk id="182" creationId="{2ECDCD5F-40DF-480A-9496-BE39C9B688D6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83" creationId="{7EC3FCEB-5289-4A78-A373-917F5C858760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84" creationId="{B08B54BA-78B2-4C99-8DB6-6658FA31B7FE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85" creationId="{D156E0BE-0894-4C3A-BD24-3F906B424BC9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86" creationId="{7E9FC011-BC19-4942-BCDA-23850FA561A7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87" creationId="{B0868C76-EEFA-4091-8080-4A5AA7EAAD37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88" creationId="{E9FB2960-9FEB-4BB6-B1C1-4285DAD808A2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89" creationId="{87E69DCF-872A-43B5-B1CD-E17C224E64C3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90" creationId="{F9B3487F-4E29-4891-BAA3-C9B893BCDAC5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91" creationId="{71D492BE-970D-4561-A2B3-ADB3C4DB0B55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92" creationId="{763C1E11-D796-41D1-A92A-882CAB227693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93" creationId="{B35AF356-9DC5-450A-961A-4FDA4DD165AD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94" creationId="{308AA5DB-CED9-42C0-9E94-D2B473E33099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95" creationId="{4926EDFA-E8BD-4DFB-A88A-C48FDEB857D5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96" creationId="{6EC297BB-2709-4DD3-8734-E406A3CFB4BF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97" creationId="{D6A88D75-291D-4DA0-B3AA-6422881CD029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98" creationId="{F4FCB3FF-2561-4FF7-BB3E-F61D4AC05666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99" creationId="{E1074477-8666-4ED1-8BBE-25FD4C2744D2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00" creationId="{7C9875AA-FE34-450D-98D8-859C7186F860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01" creationId="{0B3792AB-FAE8-4725-8CD8-A21A8F6EAD8E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02" creationId="{E5787342-F867-48B7-A173-D2E957F58B71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03" creationId="{166D0136-DF1A-4184-A744-380CAFA0BD3D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04" creationId="{2AFB0E29-2AE4-40FF-BE59-626129472C07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05" creationId="{954E3FC3-CB5C-4CC5-9198-C562D1B2489A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06" creationId="{6147DAEC-D0CF-4321-A9B9-E8A6427DB56F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07" creationId="{4784637B-B147-4BE4-AB5F-12E2B3BD9775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08" creationId="{2B8E13BC-5CD0-4D0E-BA65-6FE5D1235942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09" creationId="{F53E569E-2601-4028-ACF3-4F499AA3363C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10" creationId="{2F1A3E75-2112-4BEE-8A24-7770DEF3DFE0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11" creationId="{2A491559-4FBC-4BF8-8568-F3B05E6846B8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12" creationId="{F02DF9FA-D8C0-42A3-80C5-95DE149D8DB0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13" creationId="{EB0AA828-55A3-4AC9-81BE-5A0AA3F2A479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14" creationId="{91973079-41A9-436D-8978-0B64A9DA7DF7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15" creationId="{1A8FF750-F675-4CB5-BB1B-6E3B20AA1F4E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16" creationId="{92FB417D-1BB0-42E2-8391-DA38AA901773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17" creationId="{47F0F1DC-8F3A-43D1-B24B-90E4145F94D9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18" creationId="{D4475842-734F-4628-A6A2-16F8D6EBF6D4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19" creationId="{1BB4CAF3-E834-4A91-83DF-F1D6948CF31A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20" creationId="{677D1C7B-A477-4F22-9BFC-5283BD90BA84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21" creationId="{B5602C09-0665-4336-8AE3-7C8988F9013F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22" creationId="{43F73186-D280-4A00-8986-3402E94C1863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23" creationId="{67C283D1-B30D-44C0-877D-2D5C3AD5F3AB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24" creationId="{95E04BC7-6838-4E6C-946E-ED8430E5043D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25" creationId="{F9BE43EC-33E9-4E37-9410-1472D502CDA3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26" creationId="{02DEA739-0638-4022-B0CC-2765017546DF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27" creationId="{DCDEA780-2CE2-4BB4-9DCC-8A516AEBFB0A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28" creationId="{E1F8944E-D340-47E0-93B6-79DDFCFB7FF8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29" creationId="{5578B295-FBBA-4BC5-8D1D-516E1011E22D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30" creationId="{C9F6BBA4-0CBB-42CC-BC8C-19C18254DE77}"/>
          </ac:spMkLst>
        </pc:spChg>
        <pc:spChg chg="add del mod">
          <ac:chgData name="이동건" userId="4ad090f6-dadd-4301-b5d0-883b88f508af" providerId="ADAL" clId="{BDE17A82-373E-4D4D-ABA8-A946B428B20E}" dt="2022-09-14T00:59:22.504" v="9792" actId="478"/>
          <ac:spMkLst>
            <pc:docMk/>
            <pc:sldMk cId="943070207" sldId="12962"/>
            <ac:spMk id="237" creationId="{410305D8-7E6E-4E88-AF27-B6C22AFD1354}"/>
          </ac:spMkLst>
        </pc:spChg>
        <pc:spChg chg="add del mod">
          <ac:chgData name="이동건" userId="4ad090f6-dadd-4301-b5d0-883b88f508af" providerId="ADAL" clId="{BDE17A82-373E-4D4D-ABA8-A946B428B20E}" dt="2022-09-14T00:59:36.926" v="9799" actId="478"/>
          <ac:spMkLst>
            <pc:docMk/>
            <pc:sldMk cId="943070207" sldId="12962"/>
            <ac:spMk id="238" creationId="{2138186A-C8F3-4D62-8238-69CE7B81CFC0}"/>
          </ac:spMkLst>
        </pc:spChg>
        <pc:spChg chg="add mod">
          <ac:chgData name="이동건" userId="4ad090f6-dadd-4301-b5d0-883b88f508af" providerId="ADAL" clId="{BDE17A82-373E-4D4D-ABA8-A946B428B20E}" dt="2022-09-14T01:02:53.830" v="9855" actId="164"/>
          <ac:spMkLst>
            <pc:docMk/>
            <pc:sldMk cId="943070207" sldId="12962"/>
            <ac:spMk id="239" creationId="{E1A37F41-46CE-4378-825B-1D61C524EECC}"/>
          </ac:spMkLst>
        </pc:spChg>
        <pc:spChg chg="mod topLvl">
          <ac:chgData name="이동건" userId="4ad090f6-dadd-4301-b5d0-883b88f508af" providerId="ADAL" clId="{BDE17A82-373E-4D4D-ABA8-A946B428B20E}" dt="2022-09-14T01:13:46.035" v="9869" actId="164"/>
          <ac:spMkLst>
            <pc:docMk/>
            <pc:sldMk cId="943070207" sldId="12962"/>
            <ac:spMk id="323" creationId="{3FC0EC8A-8375-4037-9E3D-061234AEDFE2}"/>
          </ac:spMkLst>
        </pc:spChg>
        <pc:spChg chg="mod">
          <ac:chgData name="이동건" userId="4ad090f6-dadd-4301-b5d0-883b88f508af" providerId="ADAL" clId="{BDE17A82-373E-4D4D-ABA8-A946B428B20E}" dt="2022-09-14T01:13:34.047" v="9866" actId="1076"/>
          <ac:spMkLst>
            <pc:docMk/>
            <pc:sldMk cId="943070207" sldId="12962"/>
            <ac:spMk id="332" creationId="{863A55BF-861C-43D1-B5E2-AD686D29B98B}"/>
          </ac:spMkLst>
        </pc:spChg>
        <pc:spChg chg="add mod">
          <ac:chgData name="이동건" userId="4ad090f6-dadd-4301-b5d0-883b88f508af" providerId="ADAL" clId="{BDE17A82-373E-4D4D-ABA8-A946B428B20E}" dt="2022-09-14T06:31:32.651" v="15528" actId="1076"/>
          <ac:spMkLst>
            <pc:docMk/>
            <pc:sldMk cId="943070207" sldId="12962"/>
            <ac:spMk id="382" creationId="{2CA907FA-540D-41DA-B053-AE90C157A480}"/>
          </ac:spMkLst>
        </pc:spChg>
        <pc:spChg chg="add mod">
          <ac:chgData name="이동건" userId="4ad090f6-dadd-4301-b5d0-883b88f508af" providerId="ADAL" clId="{BDE17A82-373E-4D4D-ABA8-A946B428B20E}" dt="2022-09-14T06:29:39.795" v="15468" actId="692"/>
          <ac:spMkLst>
            <pc:docMk/>
            <pc:sldMk cId="943070207" sldId="12962"/>
            <ac:spMk id="383" creationId="{D912EEDE-8CE1-46C8-9F83-33BA17A894FC}"/>
          </ac:spMkLst>
        </pc:spChg>
        <pc:spChg chg="add mod">
          <ac:chgData name="이동건" userId="4ad090f6-dadd-4301-b5d0-883b88f508af" providerId="ADAL" clId="{BDE17A82-373E-4D4D-ABA8-A946B428B20E}" dt="2022-09-14T06:29:39.795" v="15468" actId="692"/>
          <ac:spMkLst>
            <pc:docMk/>
            <pc:sldMk cId="943070207" sldId="12962"/>
            <ac:spMk id="388" creationId="{360642D6-75D3-4EC0-BC89-4BC7AD8A1064}"/>
          </ac:spMkLst>
        </pc:spChg>
        <pc:spChg chg="add mod">
          <ac:chgData name="이동건" userId="4ad090f6-dadd-4301-b5d0-883b88f508af" providerId="ADAL" clId="{BDE17A82-373E-4D4D-ABA8-A946B428B20E}" dt="2022-09-16T06:41:22.474" v="20463" actId="1076"/>
          <ac:spMkLst>
            <pc:docMk/>
            <pc:sldMk cId="943070207" sldId="12962"/>
            <ac:spMk id="392" creationId="{AFD0FD44-3E20-4A1D-B4E4-F8CFEE9BC3B8}"/>
          </ac:spMkLst>
        </pc:spChg>
        <pc:spChg chg="add mod">
          <ac:chgData name="이동건" userId="4ad090f6-dadd-4301-b5d0-883b88f508af" providerId="ADAL" clId="{BDE17A82-373E-4D4D-ABA8-A946B428B20E}" dt="2022-09-14T06:32:07.876" v="15559"/>
          <ac:spMkLst>
            <pc:docMk/>
            <pc:sldMk cId="943070207" sldId="12962"/>
            <ac:spMk id="398" creationId="{DEB8E50E-8BA1-447D-BE68-8D67C5A379B4}"/>
          </ac:spMkLst>
        </pc:spChg>
        <pc:spChg chg="add mod">
          <ac:chgData name="이동건" userId="4ad090f6-dadd-4301-b5d0-883b88f508af" providerId="ADAL" clId="{BDE17A82-373E-4D4D-ABA8-A946B428B20E}" dt="2022-09-14T07:47:19.118" v="15585"/>
          <ac:spMkLst>
            <pc:docMk/>
            <pc:sldMk cId="943070207" sldId="12962"/>
            <ac:spMk id="405" creationId="{701FF73C-3E65-4046-A500-FA565A31EB80}"/>
          </ac:spMkLst>
        </pc:spChg>
        <pc:grpChg chg="add del mod">
          <ac:chgData name="이동건" userId="4ad090f6-dadd-4301-b5d0-883b88f508af" providerId="ADAL" clId="{BDE17A82-373E-4D4D-ABA8-A946B428B20E}" dt="2022-09-14T06:31:24.144" v="15526" actId="165"/>
          <ac:grpSpMkLst>
            <pc:docMk/>
            <pc:sldMk cId="943070207" sldId="12962"/>
            <ac:grpSpMk id="3" creationId="{FB42CA99-DD00-432D-897A-7FFC4A0AACDC}"/>
          </ac:grpSpMkLst>
        </pc:grpChg>
        <pc:grpChg chg="add del mod">
          <ac:chgData name="이동건" userId="4ad090f6-dadd-4301-b5d0-883b88f508af" providerId="ADAL" clId="{BDE17A82-373E-4D4D-ABA8-A946B428B20E}" dt="2022-09-14T00:53:26.706" v="9324" actId="165"/>
          <ac:grpSpMkLst>
            <pc:docMk/>
            <pc:sldMk cId="943070207" sldId="12962"/>
            <ac:grpSpMk id="5" creationId="{9C223FA2-C7DB-4FCC-A13E-38DB6DF0CAB3}"/>
          </ac:grpSpMkLst>
        </pc:grpChg>
        <pc:grpChg chg="add mod">
          <ac:chgData name="이동건" userId="4ad090f6-dadd-4301-b5d0-883b88f508af" providerId="ADAL" clId="{BDE17A82-373E-4D4D-ABA8-A946B428B20E}" dt="2022-09-16T06:42:38.362" v="20485" actId="1076"/>
          <ac:grpSpMkLst>
            <pc:docMk/>
            <pc:sldMk cId="943070207" sldId="12962"/>
            <ac:grpSpMk id="6" creationId="{E2360C4A-8778-426F-8BDC-24F8D7AC06FF}"/>
          </ac:grpSpMkLst>
        </pc:grpChg>
        <pc:grpChg chg="add del">
          <ac:chgData name="이동건" userId="4ad090f6-dadd-4301-b5d0-883b88f508af" providerId="ADAL" clId="{BDE17A82-373E-4D4D-ABA8-A946B428B20E}" dt="2022-09-08T06:36:21.843" v="7228" actId="165"/>
          <ac:grpSpMkLst>
            <pc:docMk/>
            <pc:sldMk cId="943070207" sldId="12962"/>
            <ac:grpSpMk id="9" creationId="{22E27A35-D911-4647-AF3B-EE8103B1AF99}"/>
          </ac:grpSpMkLst>
        </pc:grpChg>
        <pc:grpChg chg="add mod">
          <ac:chgData name="이동건" userId="4ad090f6-dadd-4301-b5d0-883b88f508af" providerId="ADAL" clId="{BDE17A82-373E-4D4D-ABA8-A946B428B20E}" dt="2022-09-14T00:55:17.241" v="9504" actId="1076"/>
          <ac:grpSpMkLst>
            <pc:docMk/>
            <pc:sldMk cId="943070207" sldId="12962"/>
            <ac:grpSpMk id="10" creationId="{14CB1779-80CB-42A2-A303-851FB66FD3EE}"/>
          </ac:grpSpMkLst>
        </pc:grpChg>
        <pc:grpChg chg="add del mod topLvl">
          <ac:chgData name="이동건" userId="4ad090f6-dadd-4301-b5d0-883b88f508af" providerId="ADAL" clId="{BDE17A82-373E-4D4D-ABA8-A946B428B20E}" dt="2022-09-08T06:41:39.186" v="7297" actId="164"/>
          <ac:grpSpMkLst>
            <pc:docMk/>
            <pc:sldMk cId="943070207" sldId="12962"/>
            <ac:grpSpMk id="11" creationId="{3FBF73CB-5FF6-483E-B9EA-CFE91D625BE8}"/>
          </ac:grpSpMkLst>
        </pc:grpChg>
        <pc:grpChg chg="add mod">
          <ac:chgData name="이동건" userId="4ad090f6-dadd-4301-b5d0-883b88f508af" providerId="ADAL" clId="{BDE17A82-373E-4D4D-ABA8-A946B428B20E}" dt="2022-09-14T01:02:53.830" v="9855" actId="164"/>
          <ac:grpSpMkLst>
            <pc:docMk/>
            <pc:sldMk cId="943070207" sldId="12962"/>
            <ac:grpSpMk id="15" creationId="{605ED9A3-3C14-4A3D-B650-FE7F3E9FC98F}"/>
          </ac:grpSpMkLst>
        </pc:grpChg>
        <pc:grpChg chg="add del">
          <ac:chgData name="이동건" userId="4ad090f6-dadd-4301-b5d0-883b88f508af" providerId="ADAL" clId="{BDE17A82-373E-4D4D-ABA8-A946B428B20E}" dt="2022-09-08T06:36:16.525" v="7227" actId="165"/>
          <ac:grpSpMkLst>
            <pc:docMk/>
            <pc:sldMk cId="943070207" sldId="12962"/>
            <ac:grpSpMk id="30" creationId="{BAFA29BA-C75B-4051-B329-1D39382E6FD7}"/>
          </ac:grpSpMkLst>
        </pc:grpChg>
        <pc:grpChg chg="mod topLvl">
          <ac:chgData name="이동건" userId="4ad090f6-dadd-4301-b5d0-883b88f508af" providerId="ADAL" clId="{BDE17A82-373E-4D4D-ABA8-A946B428B20E}" dt="2022-09-14T06:31:39.241" v="15529" actId="164"/>
          <ac:grpSpMkLst>
            <pc:docMk/>
            <pc:sldMk cId="943070207" sldId="12962"/>
            <ac:grpSpMk id="31" creationId="{5B84AADC-D6F1-4FC1-9A00-D6D0CBCC4990}"/>
          </ac:grpSpMkLst>
        </pc:grpChg>
        <pc:grpChg chg="del mod topLvl">
          <ac:chgData name="이동건" userId="4ad090f6-dadd-4301-b5d0-883b88f508af" providerId="ADAL" clId="{BDE17A82-373E-4D4D-ABA8-A946B428B20E}" dt="2022-09-08T06:37:02.069" v="7238" actId="165"/>
          <ac:grpSpMkLst>
            <pc:docMk/>
            <pc:sldMk cId="943070207" sldId="12962"/>
            <ac:grpSpMk id="38" creationId="{F2B3BC61-AEC3-45BE-A010-B16ED429383B}"/>
          </ac:grpSpMkLst>
        </pc:grpChg>
        <pc:grpChg chg="add mod topLvl">
          <ac:chgData name="이동건" userId="4ad090f6-dadd-4301-b5d0-883b88f508af" providerId="ADAL" clId="{BDE17A82-373E-4D4D-ABA8-A946B428B20E}" dt="2022-09-14T06:31:39.241" v="15529" actId="164"/>
          <ac:grpSpMkLst>
            <pc:docMk/>
            <pc:sldMk cId="943070207" sldId="12962"/>
            <ac:grpSpMk id="57" creationId="{1FFC0A25-0083-4AF5-957F-DE2E27BFB840}"/>
          </ac:grpSpMkLst>
        </pc:grpChg>
        <pc:grpChg chg="mod">
          <ac:chgData name="이동건" userId="4ad090f6-dadd-4301-b5d0-883b88f508af" providerId="ADAL" clId="{BDE17A82-373E-4D4D-ABA8-A946B428B20E}" dt="2022-09-14T00:45:46.185" v="9205" actId="255"/>
          <ac:grpSpMkLst>
            <pc:docMk/>
            <pc:sldMk cId="943070207" sldId="12962"/>
            <ac:grpSpMk id="64" creationId="{A4DF9245-EF8C-4BFB-8840-7F9128461B75}"/>
          </ac:grpSpMkLst>
        </pc:grpChg>
        <pc:grpChg chg="add mod topLvl">
          <ac:chgData name="이동건" userId="4ad090f6-dadd-4301-b5d0-883b88f508af" providerId="ADAL" clId="{BDE17A82-373E-4D4D-ABA8-A946B428B20E}" dt="2022-09-08T06:41:39.186" v="7297" actId="164"/>
          <ac:grpSpMkLst>
            <pc:docMk/>
            <pc:sldMk cId="943070207" sldId="12962"/>
            <ac:grpSpMk id="93" creationId="{53E4FB29-9CAE-4EAD-B95F-1F0C613F1192}"/>
          </ac:grpSpMkLst>
        </pc:grpChg>
        <pc:grpChg chg="add del mod">
          <ac:chgData name="이동건" userId="4ad090f6-dadd-4301-b5d0-883b88f508af" providerId="ADAL" clId="{BDE17A82-373E-4D4D-ABA8-A946B428B20E}" dt="2022-09-08T06:39:48.240" v="7280" actId="165"/>
          <ac:grpSpMkLst>
            <pc:docMk/>
            <pc:sldMk cId="943070207" sldId="12962"/>
            <ac:grpSpMk id="94" creationId="{569BA4A5-D12A-4FAE-BAFC-8126EFFA7AD4}"/>
          </ac:grpSpMkLst>
        </pc:grpChg>
        <pc:grpChg chg="add del mod">
          <ac:chgData name="이동건" userId="4ad090f6-dadd-4301-b5d0-883b88f508af" providerId="ADAL" clId="{BDE17A82-373E-4D4D-ABA8-A946B428B20E}" dt="2022-09-14T00:52:28.147" v="9316" actId="478"/>
          <ac:grpSpMkLst>
            <pc:docMk/>
            <pc:sldMk cId="943070207" sldId="12962"/>
            <ac:grpSpMk id="94" creationId="{C3BE86D5-2167-4417-9C1D-4A2BDB826508}"/>
          </ac:grpSpMkLst>
        </pc:grpChg>
        <pc:grpChg chg="add del mod">
          <ac:chgData name="이동건" userId="4ad090f6-dadd-4301-b5d0-883b88f508af" providerId="ADAL" clId="{BDE17A82-373E-4D4D-ABA8-A946B428B20E}" dt="2022-09-08T06:39:46.308" v="7279" actId="165"/>
          <ac:grpSpMkLst>
            <pc:docMk/>
            <pc:sldMk cId="943070207" sldId="12962"/>
            <ac:grpSpMk id="95" creationId="{48BE1026-FD22-4D15-A259-AC8A3D33000C}"/>
          </ac:grpSpMkLst>
        </pc:grpChg>
        <pc:grpChg chg="add del mod">
          <ac:chgData name="이동건" userId="4ad090f6-dadd-4301-b5d0-883b88f508af" providerId="ADAL" clId="{BDE17A82-373E-4D4D-ABA8-A946B428B20E}" dt="2022-09-08T06:41:35.222" v="7296" actId="165"/>
          <ac:grpSpMkLst>
            <pc:docMk/>
            <pc:sldMk cId="943070207" sldId="12962"/>
            <ac:grpSpMk id="96" creationId="{4A16E7E5-8F6F-47E4-8EF2-2638C37888E0}"/>
          </ac:grpSpMkLst>
        </pc:grpChg>
        <pc:grpChg chg="add mod topLvl">
          <ac:chgData name="이동건" userId="4ad090f6-dadd-4301-b5d0-883b88f508af" providerId="ADAL" clId="{BDE17A82-373E-4D4D-ABA8-A946B428B20E}" dt="2022-09-14T06:31:39.241" v="15529" actId="164"/>
          <ac:grpSpMkLst>
            <pc:docMk/>
            <pc:sldMk cId="943070207" sldId="12962"/>
            <ac:grpSpMk id="97" creationId="{A61D0EE6-9952-4027-B42E-E26FEF9567F0}"/>
          </ac:grpSpMkLst>
        </pc:grpChg>
        <pc:grpChg chg="add del mod">
          <ac:chgData name="이동건" userId="4ad090f6-dadd-4301-b5d0-883b88f508af" providerId="ADAL" clId="{BDE17A82-373E-4D4D-ABA8-A946B428B20E}" dt="2022-09-08T06:43:22.158" v="7306" actId="165"/>
          <ac:grpSpMkLst>
            <pc:docMk/>
            <pc:sldMk cId="943070207" sldId="12962"/>
            <ac:grpSpMk id="98" creationId="{0E7E87EB-458F-487D-A074-72E6CD317AAD}"/>
          </ac:grpSpMkLst>
        </pc:grpChg>
        <pc:grpChg chg="add del mod">
          <ac:chgData name="이동건" userId="4ad090f6-dadd-4301-b5d0-883b88f508af" providerId="ADAL" clId="{BDE17A82-373E-4D4D-ABA8-A946B428B20E}" dt="2022-09-14T01:02:43.966" v="9854" actId="478"/>
          <ac:grpSpMkLst>
            <pc:docMk/>
            <pc:sldMk cId="943070207" sldId="12962"/>
            <ac:grpSpMk id="270" creationId="{15842AD4-3232-46A3-B33C-B6B883022405}"/>
          </ac:grpSpMkLst>
        </pc:grpChg>
        <pc:grpChg chg="add mod">
          <ac:chgData name="이동건" userId="4ad090f6-dadd-4301-b5d0-883b88f508af" providerId="ADAL" clId="{BDE17A82-373E-4D4D-ABA8-A946B428B20E}" dt="2022-09-14T06:28:07.995" v="15374" actId="1076"/>
          <ac:grpSpMkLst>
            <pc:docMk/>
            <pc:sldMk cId="943070207" sldId="12962"/>
            <ac:grpSpMk id="320" creationId="{657FF565-96F6-49BB-801C-30A645B51341}"/>
          </ac:grpSpMkLst>
        </pc:grpChg>
        <pc:grpChg chg="add del mod">
          <ac:chgData name="이동건" userId="4ad090f6-dadd-4301-b5d0-883b88f508af" providerId="ADAL" clId="{BDE17A82-373E-4D4D-ABA8-A946B428B20E}" dt="2022-09-14T01:13:37.130" v="9867" actId="165"/>
          <ac:grpSpMkLst>
            <pc:docMk/>
            <pc:sldMk cId="943070207" sldId="12962"/>
            <ac:grpSpMk id="321" creationId="{6729345D-DA1E-447F-B891-4FF1D34E74F2}"/>
          </ac:grpSpMkLst>
        </pc:grpChg>
        <pc:grpChg chg="mod topLvl">
          <ac:chgData name="이동건" userId="4ad090f6-dadd-4301-b5d0-883b88f508af" providerId="ADAL" clId="{BDE17A82-373E-4D4D-ABA8-A946B428B20E}" dt="2022-09-14T01:13:46.035" v="9869" actId="164"/>
          <ac:grpSpMkLst>
            <pc:docMk/>
            <pc:sldMk cId="943070207" sldId="12962"/>
            <ac:grpSpMk id="322" creationId="{4C59E8E2-8BFB-425E-96EF-323F3BC7837E}"/>
          </ac:grpSpMkLst>
        </pc:grpChg>
        <pc:grpChg chg="add mod">
          <ac:chgData name="이동건" userId="4ad090f6-dadd-4301-b5d0-883b88f508af" providerId="ADAL" clId="{BDE17A82-373E-4D4D-ABA8-A946B428B20E}" dt="2022-09-14T06:28:05.116" v="15373" actId="14100"/>
          <ac:grpSpMkLst>
            <pc:docMk/>
            <pc:sldMk cId="943070207" sldId="12962"/>
            <ac:grpSpMk id="381" creationId="{10597B6D-EED8-403D-862D-514A158D0A57}"/>
          </ac:grpSpMkLst>
        </pc:grpChg>
        <pc:grpChg chg="add mod">
          <ac:chgData name="이동건" userId="4ad090f6-dadd-4301-b5d0-883b88f508af" providerId="ADAL" clId="{BDE17A82-373E-4D4D-ABA8-A946B428B20E}" dt="2022-09-14T06:31:41.837" v="15530" actId="1076"/>
          <ac:grpSpMkLst>
            <pc:docMk/>
            <pc:sldMk cId="943070207" sldId="12962"/>
            <ac:grpSpMk id="397" creationId="{3C23E628-D357-4728-8611-A6574D01D9CE}"/>
          </ac:grpSpMkLst>
        </pc:grpChg>
        <pc:graphicFrameChg chg="add mod modGraphic">
          <ac:chgData name="이동건" userId="4ad090f6-dadd-4301-b5d0-883b88f508af" providerId="ADAL" clId="{BDE17A82-373E-4D4D-ABA8-A946B428B20E}" dt="2022-09-16T06:44:10.862" v="20508" actId="1076"/>
          <ac:graphicFrameMkLst>
            <pc:docMk/>
            <pc:sldMk cId="943070207" sldId="12962"/>
            <ac:graphicFrameMk id="407" creationId="{6E6923C5-AD06-4E8A-90E2-6C0E19EAC676}"/>
          </ac:graphicFrameMkLst>
        </pc:graphicFrameChg>
        <pc:graphicFrameChg chg="add mod">
          <ac:chgData name="이동건" userId="4ad090f6-dadd-4301-b5d0-883b88f508af" providerId="ADAL" clId="{BDE17A82-373E-4D4D-ABA8-A946B428B20E}" dt="2022-09-16T06:44:06.060" v="20507" actId="20577"/>
          <ac:graphicFrameMkLst>
            <pc:docMk/>
            <pc:sldMk cId="943070207" sldId="12962"/>
            <ac:graphicFrameMk id="408" creationId="{8EEA3BF9-EB3B-490E-8697-CAD0173BA93A}"/>
          </ac:graphicFrameMkLst>
        </pc:graphicFrameChg>
        <pc:picChg chg="add mod topLvl">
          <ac:chgData name="이동건" userId="4ad090f6-dadd-4301-b5d0-883b88f508af" providerId="ADAL" clId="{BDE17A82-373E-4D4D-ABA8-A946B428B20E}" dt="2022-09-14T00:53:29.610" v="9325" actId="164"/>
          <ac:picMkLst>
            <pc:docMk/>
            <pc:sldMk cId="943070207" sldId="12962"/>
            <ac:picMk id="171" creationId="{3DB9F2D6-02F5-45E6-B945-13E0AB905052}"/>
          </ac:picMkLst>
        </pc:picChg>
        <pc:picChg chg="add mod">
          <ac:chgData name="이동건" userId="4ad090f6-dadd-4301-b5d0-883b88f508af" providerId="ADAL" clId="{BDE17A82-373E-4D4D-ABA8-A946B428B20E}" dt="2022-09-14T00:55:11.283" v="9501" actId="164"/>
          <ac:picMkLst>
            <pc:docMk/>
            <pc:sldMk cId="943070207" sldId="12962"/>
            <ac:picMk id="172" creationId="{426ADA32-2240-4281-A399-1FAF7AE4B9DE}"/>
          </ac:picMkLst>
        </pc:picChg>
        <pc:picChg chg="add mod">
          <ac:chgData name="이동건" userId="4ad090f6-dadd-4301-b5d0-883b88f508af" providerId="ADAL" clId="{BDE17A82-373E-4D4D-ABA8-A946B428B20E}" dt="2022-09-14T00:55:11.283" v="9501" actId="164"/>
          <ac:picMkLst>
            <pc:docMk/>
            <pc:sldMk cId="943070207" sldId="12962"/>
            <ac:picMk id="173" creationId="{7A5E5B7B-E20A-40F0-8B5E-E35C1AC5F164}"/>
          </ac:picMkLst>
        </pc:picChg>
        <pc:cxnChg chg="add 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7" creationId="{32513081-2978-472D-AB7F-EEF7F3F4507F}"/>
          </ac:cxnSpMkLst>
        </pc:cxnChg>
        <pc:cxnChg chg="mod topLvl">
          <ac:chgData name="이동건" userId="4ad090f6-dadd-4301-b5d0-883b88f508af" providerId="ADAL" clId="{BDE17A82-373E-4D4D-ABA8-A946B428B20E}" dt="2022-09-08T06:41:39.186" v="7297" actId="164"/>
          <ac:cxnSpMkLst>
            <pc:docMk/>
            <pc:sldMk cId="943070207" sldId="12962"/>
            <ac:cxnSpMk id="18" creationId="{04B2A2AB-97CA-41D8-8356-4642A2B80A44}"/>
          </ac:cxnSpMkLst>
        </pc:cxnChg>
        <pc:cxnChg chg="mod topLvl">
          <ac:chgData name="이동건" userId="4ad090f6-dadd-4301-b5d0-883b88f508af" providerId="ADAL" clId="{BDE17A82-373E-4D4D-ABA8-A946B428B20E}" dt="2022-09-08T06:41:39.186" v="7297" actId="164"/>
          <ac:cxnSpMkLst>
            <pc:docMk/>
            <pc:sldMk cId="943070207" sldId="12962"/>
            <ac:cxnSpMk id="19" creationId="{09B892C8-2A9A-4FD5-AFE1-B1B53ABEF293}"/>
          </ac:cxnSpMkLst>
        </pc:cxnChg>
        <pc:cxnChg chg="mod topLvl">
          <ac:chgData name="이동건" userId="4ad090f6-dadd-4301-b5d0-883b88f508af" providerId="ADAL" clId="{BDE17A82-373E-4D4D-ABA8-A946B428B20E}" dt="2022-09-08T06:41:39.186" v="7297" actId="164"/>
          <ac:cxnSpMkLst>
            <pc:docMk/>
            <pc:sldMk cId="943070207" sldId="12962"/>
            <ac:cxnSpMk id="20" creationId="{6833EB0E-4F18-4AA9-A404-0A09B5A8D808}"/>
          </ac:cxnSpMkLst>
        </pc:cxnChg>
        <pc:cxnChg chg="mod topLvl">
          <ac:chgData name="이동건" userId="4ad090f6-dadd-4301-b5d0-883b88f508af" providerId="ADAL" clId="{BDE17A82-373E-4D4D-ABA8-A946B428B20E}" dt="2022-09-08T06:41:39.186" v="7297" actId="164"/>
          <ac:cxnSpMkLst>
            <pc:docMk/>
            <pc:sldMk cId="943070207" sldId="12962"/>
            <ac:cxnSpMk id="23" creationId="{02DDE122-2F61-49E8-8EA9-CE1AF88349B1}"/>
          </ac:cxnSpMkLst>
        </pc:cxnChg>
        <pc:cxnChg chg="mod topLvl">
          <ac:chgData name="이동건" userId="4ad090f6-dadd-4301-b5d0-883b88f508af" providerId="ADAL" clId="{BDE17A82-373E-4D4D-ABA8-A946B428B20E}" dt="2022-09-08T06:41:39.186" v="7297" actId="164"/>
          <ac:cxnSpMkLst>
            <pc:docMk/>
            <pc:sldMk cId="943070207" sldId="12962"/>
            <ac:cxnSpMk id="24" creationId="{70258B2B-2D9B-404B-9666-99347024692F}"/>
          </ac:cxnSpMkLst>
        </pc:cxnChg>
        <pc:cxnChg chg="mod topLvl">
          <ac:chgData name="이동건" userId="4ad090f6-dadd-4301-b5d0-883b88f508af" providerId="ADAL" clId="{BDE17A82-373E-4D4D-ABA8-A946B428B20E}" dt="2022-09-08T06:36:24.253" v="7230" actId="165"/>
          <ac:cxnSpMkLst>
            <pc:docMk/>
            <pc:sldMk cId="943070207" sldId="12962"/>
            <ac:cxnSpMk id="28" creationId="{AFC135DC-C8A2-4644-8C3D-61FCE56FBA34}"/>
          </ac:cxnSpMkLst>
        </pc:cxnChg>
        <pc:cxnChg chg="mod topLvl">
          <ac:chgData name="이동건" userId="4ad090f6-dadd-4301-b5d0-883b88f508af" providerId="ADAL" clId="{BDE17A82-373E-4D4D-ABA8-A946B428B20E}" dt="2022-09-08T06:36:24.253" v="7230" actId="165"/>
          <ac:cxnSpMkLst>
            <pc:docMk/>
            <pc:sldMk cId="943070207" sldId="12962"/>
            <ac:cxnSpMk id="29" creationId="{01653380-C6BC-4E6A-9B67-F7B4FD6B3537}"/>
          </ac:cxnSpMkLst>
        </pc:cxnChg>
        <pc:cxnChg chg="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32" creationId="{41DEF013-8204-490B-8EB9-C095A759B813}"/>
          </ac:cxnSpMkLst>
        </pc:cxnChg>
        <pc:cxnChg chg="add mod">
          <ac:chgData name="이동건" userId="4ad090f6-dadd-4301-b5d0-883b88f508af" providerId="ADAL" clId="{BDE17A82-373E-4D4D-ABA8-A946B428B20E}" dt="2022-09-14T01:02:53.830" v="9855" actId="164"/>
          <ac:cxnSpMkLst>
            <pc:docMk/>
            <pc:sldMk cId="943070207" sldId="12962"/>
            <ac:cxnSpMk id="33" creationId="{14869E83-7D6E-4393-90DC-5C01E9055B85}"/>
          </ac:cxnSpMkLst>
        </pc:cxnChg>
        <pc:cxnChg chg="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34" creationId="{69058E98-1B7E-4511-A547-528BA9FF1A2C}"/>
          </ac:cxnSpMkLst>
        </pc:cxnChg>
        <pc:cxnChg chg="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35" creationId="{179F6E52-0BD7-4254-866B-48F806CB0543}"/>
          </ac:cxnSpMkLst>
        </pc:cxnChg>
        <pc:cxnChg chg="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44" creationId="{8D5667EC-2794-447A-B972-783834FF44CA}"/>
          </ac:cxnSpMkLst>
        </pc:cxnChg>
        <pc:cxnChg chg="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50" creationId="{06D02310-0497-4B67-B1E4-5DD28B200FA4}"/>
          </ac:cxnSpMkLst>
        </pc:cxnChg>
        <pc:cxnChg chg="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51" creationId="{F4F6C935-19B1-440A-BD27-F2D457D0ABFA}"/>
          </ac:cxnSpMkLst>
        </pc:cxnChg>
        <pc:cxnChg chg="add 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73" creationId="{35A15FBD-9504-44F6-BF61-A0FF406129CF}"/>
          </ac:cxnSpMkLst>
        </pc:cxnChg>
        <pc:cxnChg chg="add 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75" creationId="{6B863A4E-3B34-447B-81AB-0F7F575BBA23}"/>
          </ac:cxnSpMkLst>
        </pc:cxnChg>
        <pc:cxnChg chg="add 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76" creationId="{C1719AD5-7154-4908-A0CC-711788366FE6}"/>
          </ac:cxnSpMkLst>
        </pc:cxnChg>
        <pc:cxnChg chg="add 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77" creationId="{D4EBCEBD-81DB-40E5-85D0-08274C2757E1}"/>
          </ac:cxnSpMkLst>
        </pc:cxnChg>
        <pc:cxnChg chg="add 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81" creationId="{1F8A8EB6-65EA-493A-BCC4-156190AB9C34}"/>
          </ac:cxnSpMkLst>
        </pc:cxnChg>
        <pc:cxnChg chg="add 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82" creationId="{9C668B19-AED2-409C-A4C8-D79A3FF7CE21}"/>
          </ac:cxnSpMkLst>
        </pc:cxnChg>
        <pc:cxnChg chg="add 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85" creationId="{150C9D67-82EF-4CFE-9FE2-E7CD1D070E68}"/>
          </ac:cxnSpMkLst>
        </pc:cxnChg>
        <pc:cxnChg chg="add del mod">
          <ac:chgData name="이동건" userId="4ad090f6-dadd-4301-b5d0-883b88f508af" providerId="ADAL" clId="{BDE17A82-373E-4D4D-ABA8-A946B428B20E}" dt="2022-09-14T00:52:28.147" v="9316" actId="478"/>
          <ac:cxnSpMkLst>
            <pc:docMk/>
            <pc:sldMk cId="943070207" sldId="12962"/>
            <ac:cxnSpMk id="112" creationId="{7766C4A6-86BE-4802-B007-DFA9603A8C6D}"/>
          </ac:cxnSpMkLst>
        </pc:cxnChg>
        <pc:cxnChg chg="add del mod">
          <ac:chgData name="이동건" userId="4ad090f6-dadd-4301-b5d0-883b88f508af" providerId="ADAL" clId="{BDE17A82-373E-4D4D-ABA8-A946B428B20E}" dt="2022-09-14T00:52:28.147" v="9316" actId="478"/>
          <ac:cxnSpMkLst>
            <pc:docMk/>
            <pc:sldMk cId="943070207" sldId="12962"/>
            <ac:cxnSpMk id="113" creationId="{C79B13BB-51C3-4F79-B45B-B696BC85253F}"/>
          </ac:cxnSpMkLst>
        </pc:cxnChg>
        <pc:cxnChg chg="add del mod">
          <ac:chgData name="이동건" userId="4ad090f6-dadd-4301-b5d0-883b88f508af" providerId="ADAL" clId="{BDE17A82-373E-4D4D-ABA8-A946B428B20E}" dt="2022-09-14T00:52:28.147" v="9316" actId="478"/>
          <ac:cxnSpMkLst>
            <pc:docMk/>
            <pc:sldMk cId="943070207" sldId="12962"/>
            <ac:cxnSpMk id="162" creationId="{BFD5E379-6E4E-407C-94AF-EAD3B5FFCB07}"/>
          </ac:cxnSpMkLst>
        </pc:cxnChg>
        <pc:cxnChg chg="add del mod">
          <ac:chgData name="이동건" userId="4ad090f6-dadd-4301-b5d0-883b88f508af" providerId="ADAL" clId="{BDE17A82-373E-4D4D-ABA8-A946B428B20E}" dt="2022-09-14T00:52:28.147" v="9316" actId="478"/>
          <ac:cxnSpMkLst>
            <pc:docMk/>
            <pc:sldMk cId="943070207" sldId="12962"/>
            <ac:cxnSpMk id="163" creationId="{C29704F4-6597-40D7-9055-EEF24C87CF2D}"/>
          </ac:cxnSpMkLst>
        </pc:cxnChg>
        <pc:cxnChg chg="add del mod">
          <ac:chgData name="이동건" userId="4ad090f6-dadd-4301-b5d0-883b88f508af" providerId="ADAL" clId="{BDE17A82-373E-4D4D-ABA8-A946B428B20E}" dt="2022-09-14T00:52:28.147" v="9316" actId="478"/>
          <ac:cxnSpMkLst>
            <pc:docMk/>
            <pc:sldMk cId="943070207" sldId="12962"/>
            <ac:cxnSpMk id="164" creationId="{40549BEA-6024-4595-8DE8-878C0A84D43E}"/>
          </ac:cxnSpMkLst>
        </pc:cxnChg>
        <pc:cxnChg chg="add del mod">
          <ac:chgData name="이동건" userId="4ad090f6-dadd-4301-b5d0-883b88f508af" providerId="ADAL" clId="{BDE17A82-373E-4D4D-ABA8-A946B428B20E}" dt="2022-09-14T00:52:28.147" v="9316" actId="478"/>
          <ac:cxnSpMkLst>
            <pc:docMk/>
            <pc:sldMk cId="943070207" sldId="12962"/>
            <ac:cxnSpMk id="165" creationId="{7DBB4F73-657F-41AF-89D3-398C6C69EC94}"/>
          </ac:cxnSpMkLst>
        </pc:cxnChg>
        <pc:cxnChg chg="add mod">
          <ac:chgData name="이동건" userId="4ad090f6-dadd-4301-b5d0-883b88f508af" providerId="ADAL" clId="{BDE17A82-373E-4D4D-ABA8-A946B428B20E}" dt="2022-09-16T06:42:34.384" v="20484" actId="14100"/>
          <ac:cxnSpMkLst>
            <pc:docMk/>
            <pc:sldMk cId="943070207" sldId="12962"/>
            <ac:cxnSpMk id="179" creationId="{976EEAE5-835C-46D4-A6D3-815A209F5BF1}"/>
          </ac:cxnSpMkLst>
        </pc:cxnChg>
        <pc:cxnChg chg="add del mod">
          <ac:chgData name="이동건" userId="4ad090f6-dadd-4301-b5d0-883b88f508af" providerId="ADAL" clId="{BDE17A82-373E-4D4D-ABA8-A946B428B20E}" dt="2022-09-14T00:59:32.457" v="9796" actId="478"/>
          <ac:cxnSpMkLst>
            <pc:docMk/>
            <pc:sldMk cId="943070207" sldId="12962"/>
            <ac:cxnSpMk id="231" creationId="{F742AEC1-4977-42B6-80B0-8FD784CB617D}"/>
          </ac:cxnSpMkLst>
        </pc:cxnChg>
        <pc:cxnChg chg="add del mod">
          <ac:chgData name="이동건" userId="4ad090f6-dadd-4301-b5d0-883b88f508af" providerId="ADAL" clId="{BDE17A82-373E-4D4D-ABA8-A946B428B20E}" dt="2022-09-14T00:59:30.687" v="9795" actId="478"/>
          <ac:cxnSpMkLst>
            <pc:docMk/>
            <pc:sldMk cId="943070207" sldId="12962"/>
            <ac:cxnSpMk id="232" creationId="{1A65507E-A79C-4235-8661-73CE888D715B}"/>
          </ac:cxnSpMkLst>
        </pc:cxnChg>
        <pc:cxnChg chg="add del mod">
          <ac:chgData name="이동건" userId="4ad090f6-dadd-4301-b5d0-883b88f508af" providerId="ADAL" clId="{BDE17A82-373E-4D4D-ABA8-A946B428B20E}" dt="2022-09-14T00:59:35.224" v="9798" actId="478"/>
          <ac:cxnSpMkLst>
            <pc:docMk/>
            <pc:sldMk cId="943070207" sldId="12962"/>
            <ac:cxnSpMk id="233" creationId="{4B0BD4AE-58A1-4114-BC3B-E37F1479E409}"/>
          </ac:cxnSpMkLst>
        </pc:cxnChg>
        <pc:cxnChg chg="add del mod">
          <ac:chgData name="이동건" userId="4ad090f6-dadd-4301-b5d0-883b88f508af" providerId="ADAL" clId="{BDE17A82-373E-4D4D-ABA8-A946B428B20E}" dt="2022-09-14T00:59:29.437" v="9794" actId="478"/>
          <ac:cxnSpMkLst>
            <pc:docMk/>
            <pc:sldMk cId="943070207" sldId="12962"/>
            <ac:cxnSpMk id="234" creationId="{D42F6411-E912-40B2-AAD0-FB3B18B775CB}"/>
          </ac:cxnSpMkLst>
        </pc:cxnChg>
        <pc:cxnChg chg="add del mod">
          <ac:chgData name="이동건" userId="4ad090f6-dadd-4301-b5d0-883b88f508af" providerId="ADAL" clId="{BDE17A82-373E-4D4D-ABA8-A946B428B20E}" dt="2022-09-14T00:59:28.230" v="9793" actId="478"/>
          <ac:cxnSpMkLst>
            <pc:docMk/>
            <pc:sldMk cId="943070207" sldId="12962"/>
            <ac:cxnSpMk id="235" creationId="{1406437A-737C-4D2C-9120-1345DF6F90E1}"/>
          </ac:cxnSpMkLst>
        </pc:cxnChg>
        <pc:cxnChg chg="add del mod">
          <ac:chgData name="이동건" userId="4ad090f6-dadd-4301-b5d0-883b88f508af" providerId="ADAL" clId="{BDE17A82-373E-4D4D-ABA8-A946B428B20E}" dt="2022-09-14T00:59:33.616" v="9797" actId="478"/>
          <ac:cxnSpMkLst>
            <pc:docMk/>
            <pc:sldMk cId="943070207" sldId="12962"/>
            <ac:cxnSpMk id="236" creationId="{9275E10A-6595-47C0-AFE6-8FA6A2E83E1F}"/>
          </ac:cxnSpMkLst>
        </pc:cxnChg>
        <pc:cxnChg chg="add mod">
          <ac:chgData name="이동건" userId="4ad090f6-dadd-4301-b5d0-883b88f508af" providerId="ADAL" clId="{BDE17A82-373E-4D4D-ABA8-A946B428B20E}" dt="2022-09-14T01:02:53.830" v="9855" actId="164"/>
          <ac:cxnSpMkLst>
            <pc:docMk/>
            <pc:sldMk cId="943070207" sldId="12962"/>
            <ac:cxnSpMk id="240" creationId="{9C93AC55-C756-4E74-895F-5239274746D1}"/>
          </ac:cxnSpMkLst>
        </pc:cxnChg>
        <pc:cxnChg chg="add mod">
          <ac:chgData name="이동건" userId="4ad090f6-dadd-4301-b5d0-883b88f508af" providerId="ADAL" clId="{BDE17A82-373E-4D4D-ABA8-A946B428B20E}" dt="2022-09-14T01:02:53.830" v="9855" actId="164"/>
          <ac:cxnSpMkLst>
            <pc:docMk/>
            <pc:sldMk cId="943070207" sldId="12962"/>
            <ac:cxnSpMk id="241" creationId="{002A034F-6D9A-4925-864D-F749D025276C}"/>
          </ac:cxnSpMkLst>
        </pc:cxnChg>
        <pc:cxnChg chg="add mod">
          <ac:chgData name="이동건" userId="4ad090f6-dadd-4301-b5d0-883b88f508af" providerId="ADAL" clId="{BDE17A82-373E-4D4D-ABA8-A946B428B20E}" dt="2022-09-14T01:02:53.830" v="9855" actId="164"/>
          <ac:cxnSpMkLst>
            <pc:docMk/>
            <pc:sldMk cId="943070207" sldId="12962"/>
            <ac:cxnSpMk id="243" creationId="{E4D60B49-D894-4269-88AC-E7B81F352D42}"/>
          </ac:cxnSpMkLst>
        </pc:cxnChg>
        <pc:cxnChg chg="add mod">
          <ac:chgData name="이동건" userId="4ad090f6-dadd-4301-b5d0-883b88f508af" providerId="ADAL" clId="{BDE17A82-373E-4D4D-ABA8-A946B428B20E}" dt="2022-09-14T01:02:53.830" v="9855" actId="164"/>
          <ac:cxnSpMkLst>
            <pc:docMk/>
            <pc:sldMk cId="943070207" sldId="12962"/>
            <ac:cxnSpMk id="248" creationId="{397ABA28-FEC4-49A0-8AED-4251212480CA}"/>
          </ac:cxnSpMkLst>
        </pc:cxnChg>
        <pc:cxnChg chg="add mod">
          <ac:chgData name="이동건" userId="4ad090f6-dadd-4301-b5d0-883b88f508af" providerId="ADAL" clId="{BDE17A82-373E-4D4D-ABA8-A946B428B20E}" dt="2022-09-14T01:02:53.830" v="9855" actId="164"/>
          <ac:cxnSpMkLst>
            <pc:docMk/>
            <pc:sldMk cId="943070207" sldId="12962"/>
            <ac:cxnSpMk id="254" creationId="{76B786E8-9474-41C4-A403-0E4354965A32}"/>
          </ac:cxnSpMkLst>
        </pc:cxnChg>
        <pc:cxnChg chg="add mod">
          <ac:chgData name="이동건" userId="4ad090f6-dadd-4301-b5d0-883b88f508af" providerId="ADAL" clId="{BDE17A82-373E-4D4D-ABA8-A946B428B20E}" dt="2022-09-14T01:02:53.830" v="9855" actId="164"/>
          <ac:cxnSpMkLst>
            <pc:docMk/>
            <pc:sldMk cId="943070207" sldId="12962"/>
            <ac:cxnSpMk id="257" creationId="{67574AF7-570F-4D5B-B629-00A32F88F510}"/>
          </ac:cxnSpMkLst>
        </pc:cxnChg>
        <pc:cxnChg chg="add mod">
          <ac:chgData name="이동건" userId="4ad090f6-dadd-4301-b5d0-883b88f508af" providerId="ADAL" clId="{BDE17A82-373E-4D4D-ABA8-A946B428B20E}" dt="2022-09-14T01:02:53.830" v="9855" actId="164"/>
          <ac:cxnSpMkLst>
            <pc:docMk/>
            <pc:sldMk cId="943070207" sldId="12962"/>
            <ac:cxnSpMk id="259" creationId="{C2E38ACB-7AA5-4E7A-AFEF-C15E88BD1874}"/>
          </ac:cxnSpMkLst>
        </pc:cxnChg>
        <pc:cxnChg chg="mod topLvl">
          <ac:chgData name="이동건" userId="4ad090f6-dadd-4301-b5d0-883b88f508af" providerId="ADAL" clId="{BDE17A82-373E-4D4D-ABA8-A946B428B20E}" dt="2022-09-14T01:13:46.035" v="9869" actId="164"/>
          <ac:cxnSpMkLst>
            <pc:docMk/>
            <pc:sldMk cId="943070207" sldId="12962"/>
            <ac:cxnSpMk id="324" creationId="{75DBE959-D09A-4EEB-B3C9-82BD01C0C05D}"/>
          </ac:cxnSpMkLst>
        </pc:cxnChg>
        <pc:cxnChg chg="mod topLvl">
          <ac:chgData name="이동건" userId="4ad090f6-dadd-4301-b5d0-883b88f508af" providerId="ADAL" clId="{BDE17A82-373E-4D4D-ABA8-A946B428B20E}" dt="2022-09-14T01:13:46.035" v="9869" actId="164"/>
          <ac:cxnSpMkLst>
            <pc:docMk/>
            <pc:sldMk cId="943070207" sldId="12962"/>
            <ac:cxnSpMk id="325" creationId="{6EB47477-A0EA-4CB4-8704-18D194749ABA}"/>
          </ac:cxnSpMkLst>
        </pc:cxnChg>
        <pc:cxnChg chg="mod topLvl">
          <ac:chgData name="이동건" userId="4ad090f6-dadd-4301-b5d0-883b88f508af" providerId="ADAL" clId="{BDE17A82-373E-4D4D-ABA8-A946B428B20E}" dt="2022-09-14T01:13:46.035" v="9869" actId="164"/>
          <ac:cxnSpMkLst>
            <pc:docMk/>
            <pc:sldMk cId="943070207" sldId="12962"/>
            <ac:cxnSpMk id="326" creationId="{3E7D92AD-7EEF-4637-B09A-03E99063A874}"/>
          </ac:cxnSpMkLst>
        </pc:cxnChg>
        <pc:cxnChg chg="mod topLvl">
          <ac:chgData name="이동건" userId="4ad090f6-dadd-4301-b5d0-883b88f508af" providerId="ADAL" clId="{BDE17A82-373E-4D4D-ABA8-A946B428B20E}" dt="2022-09-14T01:13:46.035" v="9869" actId="164"/>
          <ac:cxnSpMkLst>
            <pc:docMk/>
            <pc:sldMk cId="943070207" sldId="12962"/>
            <ac:cxnSpMk id="327" creationId="{78758E69-BA9C-4097-B276-59F285E2884C}"/>
          </ac:cxnSpMkLst>
        </pc:cxnChg>
        <pc:cxnChg chg="mod topLvl">
          <ac:chgData name="이동건" userId="4ad090f6-dadd-4301-b5d0-883b88f508af" providerId="ADAL" clId="{BDE17A82-373E-4D4D-ABA8-A946B428B20E}" dt="2022-09-14T01:13:46.035" v="9869" actId="164"/>
          <ac:cxnSpMkLst>
            <pc:docMk/>
            <pc:sldMk cId="943070207" sldId="12962"/>
            <ac:cxnSpMk id="328" creationId="{718E6B2B-9EEA-4B3D-8005-556C08EDEF34}"/>
          </ac:cxnSpMkLst>
        </pc:cxnChg>
        <pc:cxnChg chg="mod topLvl">
          <ac:chgData name="이동건" userId="4ad090f6-dadd-4301-b5d0-883b88f508af" providerId="ADAL" clId="{BDE17A82-373E-4D4D-ABA8-A946B428B20E}" dt="2022-09-14T01:13:46.035" v="9869" actId="164"/>
          <ac:cxnSpMkLst>
            <pc:docMk/>
            <pc:sldMk cId="943070207" sldId="12962"/>
            <ac:cxnSpMk id="329" creationId="{9A5CF0D1-115C-4773-93FD-073177159553}"/>
          </ac:cxnSpMkLst>
        </pc:cxnChg>
        <pc:cxnChg chg="mod topLvl">
          <ac:chgData name="이동건" userId="4ad090f6-dadd-4301-b5d0-883b88f508af" providerId="ADAL" clId="{BDE17A82-373E-4D4D-ABA8-A946B428B20E}" dt="2022-09-14T01:13:46.035" v="9869" actId="164"/>
          <ac:cxnSpMkLst>
            <pc:docMk/>
            <pc:sldMk cId="943070207" sldId="12962"/>
            <ac:cxnSpMk id="330" creationId="{AD6ACFDF-315E-4B6C-B6D0-CE9A32DB34B6}"/>
          </ac:cxnSpMkLst>
        </pc:cxnChg>
        <pc:cxnChg chg="mod topLvl">
          <ac:chgData name="이동건" userId="4ad090f6-dadd-4301-b5d0-883b88f508af" providerId="ADAL" clId="{BDE17A82-373E-4D4D-ABA8-A946B428B20E}" dt="2022-09-14T01:13:46.035" v="9869" actId="164"/>
          <ac:cxnSpMkLst>
            <pc:docMk/>
            <pc:sldMk cId="943070207" sldId="12962"/>
            <ac:cxnSpMk id="331" creationId="{1A951795-6261-43FE-B33A-2268F7EB4636}"/>
          </ac:cxnSpMkLst>
        </pc:cxnChg>
        <pc:cxnChg chg="add mod">
          <ac:chgData name="이동건" userId="4ad090f6-dadd-4301-b5d0-883b88f508af" providerId="ADAL" clId="{BDE17A82-373E-4D4D-ABA8-A946B428B20E}" dt="2022-09-14T06:31:32.651" v="15528" actId="1076"/>
          <ac:cxnSpMkLst>
            <pc:docMk/>
            <pc:sldMk cId="943070207" sldId="12962"/>
            <ac:cxnSpMk id="384" creationId="{7123B837-18BC-4B56-B7FD-EC6889A26D41}"/>
          </ac:cxnSpMkLst>
        </pc:cxnChg>
        <pc:cxnChg chg="add mod">
          <ac:chgData name="이동건" userId="4ad090f6-dadd-4301-b5d0-883b88f508af" providerId="ADAL" clId="{BDE17A82-373E-4D4D-ABA8-A946B428B20E}" dt="2022-09-14T06:31:32.651" v="15528" actId="1076"/>
          <ac:cxnSpMkLst>
            <pc:docMk/>
            <pc:sldMk cId="943070207" sldId="12962"/>
            <ac:cxnSpMk id="387" creationId="{A20FE039-8CB2-4A52-9E7F-2C3ACB81BEEC}"/>
          </ac:cxnSpMkLst>
        </pc:cxnChg>
        <pc:cxnChg chg="add del mod">
          <ac:chgData name="이동건" userId="4ad090f6-dadd-4301-b5d0-883b88f508af" providerId="ADAL" clId="{BDE17A82-373E-4D4D-ABA8-A946B428B20E}" dt="2022-09-14T07:48:26.572" v="15598" actId="478"/>
          <ac:cxnSpMkLst>
            <pc:docMk/>
            <pc:sldMk cId="943070207" sldId="12962"/>
            <ac:cxnSpMk id="400" creationId="{912305E8-B3E5-454E-A83A-5786857B190C}"/>
          </ac:cxnSpMkLst>
        </pc:cxnChg>
        <pc:cxnChg chg="add">
          <ac:chgData name="이동건" userId="4ad090f6-dadd-4301-b5d0-883b88f508af" providerId="ADAL" clId="{BDE17A82-373E-4D4D-ABA8-A946B428B20E}" dt="2022-09-14T07:48:33.010" v="15600"/>
          <ac:cxnSpMkLst>
            <pc:docMk/>
            <pc:sldMk cId="943070207" sldId="12962"/>
            <ac:cxnSpMk id="406" creationId="{E670A9B5-7BCE-413D-877D-414F370D5FB9}"/>
          </ac:cxnSpMkLst>
        </pc:cxnChg>
      </pc:sldChg>
      <pc:sldChg chg="addSp delSp modSp add ord modTransition">
        <pc:chgData name="이동건" userId="4ad090f6-dadd-4301-b5d0-883b88f508af" providerId="ADAL" clId="{BDE17A82-373E-4D4D-ABA8-A946B428B20E}" dt="2022-09-16T00:53:37.287" v="19640"/>
        <pc:sldMkLst>
          <pc:docMk/>
          <pc:sldMk cId="2224803881" sldId="12963"/>
        </pc:sldMkLst>
        <pc:spChg chg="del">
          <ac:chgData name="이동건" userId="4ad090f6-dadd-4301-b5d0-883b88f508af" providerId="ADAL" clId="{BDE17A82-373E-4D4D-ABA8-A946B428B20E}" dt="2022-09-08T07:06:34.628" v="7451"/>
          <ac:spMkLst>
            <pc:docMk/>
            <pc:sldMk cId="2224803881" sldId="12963"/>
            <ac:spMk id="2" creationId="{09F13152-CEA6-49B2-8435-C96B9AF6EAB4}"/>
          </ac:spMkLst>
        </pc:spChg>
        <pc:spChg chg="add mod">
          <ac:chgData name="이동건" userId="4ad090f6-dadd-4301-b5d0-883b88f508af" providerId="ADAL" clId="{BDE17A82-373E-4D4D-ABA8-A946B428B20E}" dt="2022-09-14T07:47:19.118" v="15585"/>
          <ac:spMkLst>
            <pc:docMk/>
            <pc:sldMk cId="2224803881" sldId="12963"/>
            <ac:spMk id="2" creationId="{1B534179-FF99-4DBA-B63A-A54FF7BA3DA3}"/>
          </ac:spMkLst>
        </pc:spChg>
        <pc:spChg chg="del">
          <ac:chgData name="이동건" userId="4ad090f6-dadd-4301-b5d0-883b88f508af" providerId="ADAL" clId="{BDE17A82-373E-4D4D-ABA8-A946B428B20E}" dt="2022-09-14T05:34:16.843" v="14753" actId="478"/>
          <ac:spMkLst>
            <pc:docMk/>
            <pc:sldMk cId="2224803881" sldId="12963"/>
            <ac:spMk id="3" creationId="{794B7DF6-E413-4066-8ABD-ADB5D38EE350}"/>
          </ac:spMkLst>
        </pc:spChg>
        <pc:spChg chg="add del mod">
          <ac:chgData name="이동건" userId="4ad090f6-dadd-4301-b5d0-883b88f508af" providerId="ADAL" clId="{BDE17A82-373E-4D4D-ABA8-A946B428B20E}" dt="2022-09-15T02:46:00.643" v="16670" actId="478"/>
          <ac:spMkLst>
            <pc:docMk/>
            <pc:sldMk cId="2224803881" sldId="12963"/>
            <ac:spMk id="4" creationId="{042E0056-638F-4AF7-AA44-AE257E884574}"/>
          </ac:spMkLst>
        </pc:spChg>
        <pc:spChg chg="del">
          <ac:chgData name="이동건" userId="4ad090f6-dadd-4301-b5d0-883b88f508af" providerId="ADAL" clId="{BDE17A82-373E-4D4D-ABA8-A946B428B20E}" dt="2022-09-08T07:06:34.628" v="7451"/>
          <ac:spMkLst>
            <pc:docMk/>
            <pc:sldMk cId="2224803881" sldId="12963"/>
            <ac:spMk id="4" creationId="{AD302D2E-4D3F-4998-8480-4CBD5BC9C1B8}"/>
          </ac:spMkLst>
        </pc:spChg>
        <pc:spChg chg="add mod">
          <ac:chgData name="이동건" userId="4ad090f6-dadd-4301-b5d0-883b88f508af" providerId="ADAL" clId="{BDE17A82-373E-4D4D-ABA8-A946B428B20E}" dt="2022-09-08T07:06:50.210" v="7453"/>
          <ac:spMkLst>
            <pc:docMk/>
            <pc:sldMk cId="2224803881" sldId="12963"/>
            <ac:spMk id="5" creationId="{FAF2D360-C64E-49A8-B00B-E7F31107C4C7}"/>
          </ac:spMkLst>
        </pc:spChg>
        <pc:spChg chg="add del mod">
          <ac:chgData name="이동건" userId="4ad090f6-dadd-4301-b5d0-883b88f508af" providerId="ADAL" clId="{BDE17A82-373E-4D4D-ABA8-A946B428B20E}" dt="2022-09-14T07:47:19.118" v="15585"/>
          <ac:spMkLst>
            <pc:docMk/>
            <pc:sldMk cId="2224803881" sldId="12963"/>
            <ac:spMk id="6" creationId="{70EC1847-C11D-4633-9379-362D8EDEBBEA}"/>
          </ac:spMkLst>
        </pc:spChg>
        <pc:spChg chg="add">
          <ac:chgData name="이동건" userId="4ad090f6-dadd-4301-b5d0-883b88f508af" providerId="ADAL" clId="{BDE17A82-373E-4D4D-ABA8-A946B428B20E}" dt="2022-09-08T07:06:44.673" v="7452"/>
          <ac:spMkLst>
            <pc:docMk/>
            <pc:sldMk cId="2224803881" sldId="12963"/>
            <ac:spMk id="7" creationId="{DFAD4894-8935-4FEC-8C53-A12ECE28F8A2}"/>
          </ac:spMkLst>
        </pc:spChg>
        <pc:spChg chg="add mod">
          <ac:chgData name="이동건" userId="4ad090f6-dadd-4301-b5d0-883b88f508af" providerId="ADAL" clId="{BDE17A82-373E-4D4D-ABA8-A946B428B20E}" dt="2022-09-15T06:31:38.733" v="17931"/>
          <ac:spMkLst>
            <pc:docMk/>
            <pc:sldMk cId="2224803881" sldId="12963"/>
            <ac:spMk id="8" creationId="{17186ABE-43CD-47E5-AB83-C329DE361ECB}"/>
          </ac:spMkLst>
        </pc:spChg>
        <pc:spChg chg="add mod">
          <ac:chgData name="이동건" userId="4ad090f6-dadd-4301-b5d0-883b88f508af" providerId="ADAL" clId="{BDE17A82-373E-4D4D-ABA8-A946B428B20E}" dt="2022-09-08T07:34:24.114" v="8521" actId="164"/>
          <ac:spMkLst>
            <pc:docMk/>
            <pc:sldMk cId="2224803881" sldId="12963"/>
            <ac:spMk id="9" creationId="{07683B53-12E0-44CB-AF6B-C570459A93F0}"/>
          </ac:spMkLst>
        </pc:spChg>
        <pc:spChg chg="add mod">
          <ac:chgData name="이동건" userId="4ad090f6-dadd-4301-b5d0-883b88f508af" providerId="ADAL" clId="{BDE17A82-373E-4D4D-ABA8-A946B428B20E}" dt="2022-09-08T07:34:24.114" v="8521" actId="164"/>
          <ac:spMkLst>
            <pc:docMk/>
            <pc:sldMk cId="2224803881" sldId="12963"/>
            <ac:spMk id="10" creationId="{E11A7C09-E04F-469C-B2D9-F944D61BD9AA}"/>
          </ac:spMkLst>
        </pc:spChg>
        <pc:spChg chg="add mod">
          <ac:chgData name="이동건" userId="4ad090f6-dadd-4301-b5d0-883b88f508af" providerId="ADAL" clId="{BDE17A82-373E-4D4D-ABA8-A946B428B20E}" dt="2022-09-08T07:34:24.114" v="8521" actId="164"/>
          <ac:spMkLst>
            <pc:docMk/>
            <pc:sldMk cId="2224803881" sldId="12963"/>
            <ac:spMk id="11" creationId="{B499714B-451D-4C5C-B203-2632EB016F95}"/>
          </ac:spMkLst>
        </pc:spChg>
        <pc:spChg chg="add mod">
          <ac:chgData name="이동건" userId="4ad090f6-dadd-4301-b5d0-883b88f508af" providerId="ADAL" clId="{BDE17A82-373E-4D4D-ABA8-A946B428B20E}" dt="2022-09-14T00:20:12.749" v="9123" actId="208"/>
          <ac:spMkLst>
            <pc:docMk/>
            <pc:sldMk cId="2224803881" sldId="12963"/>
            <ac:spMk id="13" creationId="{013527BF-EDA6-46B0-86C5-463159F6979B}"/>
          </ac:spMkLst>
        </pc:spChg>
        <pc:spChg chg="add mod">
          <ac:chgData name="이동건" userId="4ad090f6-dadd-4301-b5d0-883b88f508af" providerId="ADAL" clId="{BDE17A82-373E-4D4D-ABA8-A946B428B20E}" dt="2022-09-08T07:34:32.858" v="8525" actId="404"/>
          <ac:spMkLst>
            <pc:docMk/>
            <pc:sldMk cId="2224803881" sldId="12963"/>
            <ac:spMk id="16" creationId="{1799663D-CBB5-49D8-9B2A-1C8E6DA88A2C}"/>
          </ac:spMkLst>
        </pc:spChg>
        <pc:spChg chg="add mod">
          <ac:chgData name="이동건" userId="4ad090f6-dadd-4301-b5d0-883b88f508af" providerId="ADAL" clId="{BDE17A82-373E-4D4D-ABA8-A946B428B20E}" dt="2022-09-08T07:34:32.858" v="8525" actId="404"/>
          <ac:spMkLst>
            <pc:docMk/>
            <pc:sldMk cId="2224803881" sldId="12963"/>
            <ac:spMk id="17" creationId="{BA149920-3CB9-4CBC-9EAF-B34BF5AB44FC}"/>
          </ac:spMkLst>
        </pc:spChg>
        <pc:spChg chg="add mod">
          <ac:chgData name="이동건" userId="4ad090f6-dadd-4301-b5d0-883b88f508af" providerId="ADAL" clId="{BDE17A82-373E-4D4D-ABA8-A946B428B20E}" dt="2022-09-08T07:34:32.858" v="8525" actId="404"/>
          <ac:spMkLst>
            <pc:docMk/>
            <pc:sldMk cId="2224803881" sldId="12963"/>
            <ac:spMk id="18" creationId="{9C3CBA46-C840-4A5A-89E8-306801E22578}"/>
          </ac:spMkLst>
        </pc:spChg>
        <pc:spChg chg="add mod">
          <ac:chgData name="이동건" userId="4ad090f6-dadd-4301-b5d0-883b88f508af" providerId="ADAL" clId="{BDE17A82-373E-4D4D-ABA8-A946B428B20E}" dt="2022-09-08T07:34:24.114" v="8521" actId="164"/>
          <ac:spMkLst>
            <pc:docMk/>
            <pc:sldMk cId="2224803881" sldId="12963"/>
            <ac:spMk id="19" creationId="{94FA9D85-69A6-4553-9F08-F7A150DC5F90}"/>
          </ac:spMkLst>
        </pc:spChg>
        <pc:spChg chg="add mod">
          <ac:chgData name="이동건" userId="4ad090f6-dadd-4301-b5d0-883b88f508af" providerId="ADAL" clId="{BDE17A82-373E-4D4D-ABA8-A946B428B20E}" dt="2022-09-08T07:34:32.858" v="8525" actId="404"/>
          <ac:spMkLst>
            <pc:docMk/>
            <pc:sldMk cId="2224803881" sldId="12963"/>
            <ac:spMk id="20" creationId="{4837C4BA-0B94-40C7-83A8-5F7A03C54CB6}"/>
          </ac:spMkLst>
        </pc:spChg>
        <pc:spChg chg="add mod">
          <ac:chgData name="이동건" userId="4ad090f6-dadd-4301-b5d0-883b88f508af" providerId="ADAL" clId="{BDE17A82-373E-4D4D-ABA8-A946B428B20E}" dt="2022-09-08T07:34:32.858" v="8525" actId="404"/>
          <ac:spMkLst>
            <pc:docMk/>
            <pc:sldMk cId="2224803881" sldId="12963"/>
            <ac:spMk id="21" creationId="{9AD9CA5D-E42E-4E4D-8463-7BC347821947}"/>
          </ac:spMkLst>
        </pc:spChg>
        <pc:spChg chg="add mod">
          <ac:chgData name="이동건" userId="4ad090f6-dadd-4301-b5d0-883b88f508af" providerId="ADAL" clId="{BDE17A82-373E-4D4D-ABA8-A946B428B20E}" dt="2022-09-08T07:34:32.858" v="8525" actId="404"/>
          <ac:spMkLst>
            <pc:docMk/>
            <pc:sldMk cId="2224803881" sldId="12963"/>
            <ac:spMk id="23" creationId="{A9B11434-5D1F-4FB2-B973-56123456283E}"/>
          </ac:spMkLst>
        </pc:spChg>
        <pc:spChg chg="add mod">
          <ac:chgData name="이동건" userId="4ad090f6-dadd-4301-b5d0-883b88f508af" providerId="ADAL" clId="{BDE17A82-373E-4D4D-ABA8-A946B428B20E}" dt="2022-09-08T07:34:32.858" v="8525" actId="404"/>
          <ac:spMkLst>
            <pc:docMk/>
            <pc:sldMk cId="2224803881" sldId="12963"/>
            <ac:spMk id="25" creationId="{0C91D694-35FE-4185-B35F-25D45068C138}"/>
          </ac:spMkLst>
        </pc:spChg>
        <pc:spChg chg="mod">
          <ac:chgData name="이동건" userId="4ad090f6-dadd-4301-b5d0-883b88f508af" providerId="ADAL" clId="{BDE17A82-373E-4D4D-ABA8-A946B428B20E}" dt="2022-09-08T07:37:08.614" v="8580" actId="404"/>
          <ac:spMkLst>
            <pc:docMk/>
            <pc:sldMk cId="2224803881" sldId="12963"/>
            <ac:spMk id="30" creationId="{C137A8A2-B934-4CFC-B87F-5FF22812C161}"/>
          </ac:spMkLst>
        </pc:spChg>
        <pc:spChg chg="mod">
          <ac:chgData name="이동건" userId="4ad090f6-dadd-4301-b5d0-883b88f508af" providerId="ADAL" clId="{BDE17A82-373E-4D4D-ABA8-A946B428B20E}" dt="2022-09-08T07:37:08.614" v="8580" actId="404"/>
          <ac:spMkLst>
            <pc:docMk/>
            <pc:sldMk cId="2224803881" sldId="12963"/>
            <ac:spMk id="31" creationId="{1D13BC17-BB90-416E-9602-E13B960B9CD2}"/>
          </ac:spMkLst>
        </pc:spChg>
        <pc:spChg chg="mod">
          <ac:chgData name="이동건" userId="4ad090f6-dadd-4301-b5d0-883b88f508af" providerId="ADAL" clId="{BDE17A82-373E-4D4D-ABA8-A946B428B20E}" dt="2022-09-14T00:20:01.616" v="9121" actId="208"/>
          <ac:spMkLst>
            <pc:docMk/>
            <pc:sldMk cId="2224803881" sldId="12963"/>
            <ac:spMk id="32" creationId="{E9B9A6D9-8BEF-44FF-AE2F-EE1959961E8E}"/>
          </ac:spMkLst>
        </pc:spChg>
        <pc:spChg chg="mod">
          <ac:chgData name="이동건" userId="4ad090f6-dadd-4301-b5d0-883b88f508af" providerId="ADAL" clId="{BDE17A82-373E-4D4D-ABA8-A946B428B20E}" dt="2022-09-08T07:37:08.614" v="8580" actId="404"/>
          <ac:spMkLst>
            <pc:docMk/>
            <pc:sldMk cId="2224803881" sldId="12963"/>
            <ac:spMk id="33" creationId="{11D0547B-F1E4-42D6-8E22-BDD8A648C777}"/>
          </ac:spMkLst>
        </pc:spChg>
        <pc:spChg chg="add mod">
          <ac:chgData name="이동건" userId="4ad090f6-dadd-4301-b5d0-883b88f508af" providerId="ADAL" clId="{BDE17A82-373E-4D4D-ABA8-A946B428B20E}" dt="2022-09-08T07:42:09.885" v="8680" actId="1076"/>
          <ac:spMkLst>
            <pc:docMk/>
            <pc:sldMk cId="2224803881" sldId="12963"/>
            <ac:spMk id="34" creationId="{D150ACC7-ECE9-4D8B-A88F-C5D52F12F684}"/>
          </ac:spMkLst>
        </pc:spChg>
        <pc:spChg chg="add mod">
          <ac:chgData name="이동건" userId="4ad090f6-dadd-4301-b5d0-883b88f508af" providerId="ADAL" clId="{BDE17A82-373E-4D4D-ABA8-A946B428B20E}" dt="2022-09-08T07:42:09.885" v="8680" actId="1076"/>
          <ac:spMkLst>
            <pc:docMk/>
            <pc:sldMk cId="2224803881" sldId="12963"/>
            <ac:spMk id="35" creationId="{F6C22CD5-96FD-4A4F-997F-E6ABC57D645A}"/>
          </ac:spMkLst>
        </pc:spChg>
        <pc:spChg chg="add del mod">
          <ac:chgData name="이동건" userId="4ad090f6-dadd-4301-b5d0-883b88f508af" providerId="ADAL" clId="{BDE17A82-373E-4D4D-ABA8-A946B428B20E}" dt="2022-09-08T07:36:37.856" v="8561" actId="478"/>
          <ac:spMkLst>
            <pc:docMk/>
            <pc:sldMk cId="2224803881" sldId="12963"/>
            <ac:spMk id="36" creationId="{DAB850AC-2202-4023-87F7-9946A41B5C5F}"/>
          </ac:spMkLst>
        </pc:spChg>
        <pc:spChg chg="add del mod">
          <ac:chgData name="이동건" userId="4ad090f6-dadd-4301-b5d0-883b88f508af" providerId="ADAL" clId="{BDE17A82-373E-4D4D-ABA8-A946B428B20E}" dt="2022-09-08T07:35:35.546" v="8536" actId="478"/>
          <ac:spMkLst>
            <pc:docMk/>
            <pc:sldMk cId="2224803881" sldId="12963"/>
            <ac:spMk id="37" creationId="{2A27A049-6CCE-4E46-8F25-4AB0E5B7AABB}"/>
          </ac:spMkLst>
        </pc:spChg>
        <pc:spChg chg="add mod">
          <ac:chgData name="이동건" userId="4ad090f6-dadd-4301-b5d0-883b88f508af" providerId="ADAL" clId="{BDE17A82-373E-4D4D-ABA8-A946B428B20E}" dt="2022-09-08T07:42:14.874" v="8682" actId="14100"/>
          <ac:spMkLst>
            <pc:docMk/>
            <pc:sldMk cId="2224803881" sldId="12963"/>
            <ac:spMk id="38" creationId="{3651283E-0E2B-4F87-A963-38FDFAC1601B}"/>
          </ac:spMkLst>
        </pc:spChg>
        <pc:spChg chg="add mod">
          <ac:chgData name="이동건" userId="4ad090f6-dadd-4301-b5d0-883b88f508af" providerId="ADAL" clId="{BDE17A82-373E-4D4D-ABA8-A946B428B20E}" dt="2022-09-08T07:42:09.885" v="8680" actId="1076"/>
          <ac:spMkLst>
            <pc:docMk/>
            <pc:sldMk cId="2224803881" sldId="12963"/>
            <ac:spMk id="39" creationId="{1DD43A78-D7DE-4BB0-938F-1C137D876B5F}"/>
          </ac:spMkLst>
        </pc:spChg>
        <pc:spChg chg="add del mod">
          <ac:chgData name="이동건" userId="4ad090f6-dadd-4301-b5d0-883b88f508af" providerId="ADAL" clId="{BDE17A82-373E-4D4D-ABA8-A946B428B20E}" dt="2022-09-08T07:37:35.750" v="8589" actId="478"/>
          <ac:spMkLst>
            <pc:docMk/>
            <pc:sldMk cId="2224803881" sldId="12963"/>
            <ac:spMk id="40" creationId="{D46C68C3-1721-41EB-AD73-0496AA9085C1}"/>
          </ac:spMkLst>
        </pc:spChg>
        <pc:spChg chg="add mod">
          <ac:chgData name="이동건" userId="4ad090f6-dadd-4301-b5d0-883b88f508af" providerId="ADAL" clId="{BDE17A82-373E-4D4D-ABA8-A946B428B20E}" dt="2022-09-08T07:46:12.662" v="8700" actId="1076"/>
          <ac:spMkLst>
            <pc:docMk/>
            <pc:sldMk cId="2224803881" sldId="12963"/>
            <ac:spMk id="42" creationId="{B496367D-C5D6-4F20-88A9-0C18DA18AA8F}"/>
          </ac:spMkLst>
        </pc:spChg>
        <pc:spChg chg="add mod">
          <ac:chgData name="이동건" userId="4ad090f6-dadd-4301-b5d0-883b88f508af" providerId="ADAL" clId="{BDE17A82-373E-4D4D-ABA8-A946B428B20E}" dt="2022-09-15T00:19:03.260" v="15898" actId="1076"/>
          <ac:spMkLst>
            <pc:docMk/>
            <pc:sldMk cId="2224803881" sldId="12963"/>
            <ac:spMk id="43" creationId="{201E4880-2170-45DF-BC9F-AE31CF61FE52}"/>
          </ac:spMkLst>
        </pc:spChg>
        <pc:spChg chg="add mod">
          <ac:chgData name="이동건" userId="4ad090f6-dadd-4301-b5d0-883b88f508af" providerId="ADAL" clId="{BDE17A82-373E-4D4D-ABA8-A946B428B20E}" dt="2022-09-15T00:19:03.260" v="15898" actId="1076"/>
          <ac:spMkLst>
            <pc:docMk/>
            <pc:sldMk cId="2224803881" sldId="12963"/>
            <ac:spMk id="44" creationId="{85D068C7-4999-4D6A-B413-B3C1EE97EAD3}"/>
          </ac:spMkLst>
        </pc:spChg>
        <pc:spChg chg="add mod">
          <ac:chgData name="이동건" userId="4ad090f6-dadd-4301-b5d0-883b88f508af" providerId="ADAL" clId="{BDE17A82-373E-4D4D-ABA8-A946B428B20E}" dt="2022-09-15T00:19:13.049" v="15900" actId="1076"/>
          <ac:spMkLst>
            <pc:docMk/>
            <pc:sldMk cId="2224803881" sldId="12963"/>
            <ac:spMk id="45" creationId="{D7F9F026-9D56-4332-9402-C8D59B883EA7}"/>
          </ac:spMkLst>
        </pc:spChg>
        <pc:spChg chg="add mod">
          <ac:chgData name="이동건" userId="4ad090f6-dadd-4301-b5d0-883b88f508af" providerId="ADAL" clId="{BDE17A82-373E-4D4D-ABA8-A946B428B20E}" dt="2022-09-15T00:19:03.260" v="15898" actId="1076"/>
          <ac:spMkLst>
            <pc:docMk/>
            <pc:sldMk cId="2224803881" sldId="12963"/>
            <ac:spMk id="46" creationId="{3D81BAB9-7B4F-439E-8130-7A03B577BD45}"/>
          </ac:spMkLst>
        </pc:spChg>
        <pc:spChg chg="add mod">
          <ac:chgData name="이동건" userId="4ad090f6-dadd-4301-b5d0-883b88f508af" providerId="ADAL" clId="{BDE17A82-373E-4D4D-ABA8-A946B428B20E}" dt="2022-09-15T00:19:09.183" v="15899" actId="1076"/>
          <ac:spMkLst>
            <pc:docMk/>
            <pc:sldMk cId="2224803881" sldId="12963"/>
            <ac:spMk id="47" creationId="{A856E28E-F868-4573-B488-8A839266B9D6}"/>
          </ac:spMkLst>
        </pc:spChg>
        <pc:grpChg chg="add mod">
          <ac:chgData name="이동건" userId="4ad090f6-dadd-4301-b5d0-883b88f508af" providerId="ADAL" clId="{BDE17A82-373E-4D4D-ABA8-A946B428B20E}" dt="2022-09-15T00:17:24.255" v="15893" actId="14100"/>
          <ac:grpSpMkLst>
            <pc:docMk/>
            <pc:sldMk cId="2224803881" sldId="12963"/>
            <ac:grpSpMk id="26" creationId="{5AD8F222-FDAE-4F1C-ABE3-241B41025A8D}"/>
          </ac:grpSpMkLst>
        </pc:grpChg>
        <pc:grpChg chg="add mod">
          <ac:chgData name="이동건" userId="4ad090f6-dadd-4301-b5d0-883b88f508af" providerId="ADAL" clId="{BDE17A82-373E-4D4D-ABA8-A946B428B20E}" dt="2022-09-08T07:42:09.885" v="8680" actId="1076"/>
          <ac:grpSpMkLst>
            <pc:docMk/>
            <pc:sldMk cId="2224803881" sldId="12963"/>
            <ac:grpSpMk id="27" creationId="{4471C42B-A3B2-491D-A8EA-4AAA3D69EF86}"/>
          </ac:grpSpMkLst>
        </pc:grpChg>
        <pc:graphicFrameChg chg="add mod modGraphic">
          <ac:chgData name="이동건" userId="4ad090f6-dadd-4301-b5d0-883b88f508af" providerId="ADAL" clId="{BDE17A82-373E-4D4D-ABA8-A946B428B20E}" dt="2022-09-15T23:47:26.860" v="18036" actId="2165"/>
          <ac:graphicFrameMkLst>
            <pc:docMk/>
            <pc:sldMk cId="2224803881" sldId="12963"/>
            <ac:graphicFrameMk id="48" creationId="{B87AE2DE-ECEE-475F-8F33-C72285C7E0EB}"/>
          </ac:graphicFrameMkLst>
        </pc:graphicFrameChg>
        <pc:picChg chg="add mod">
          <ac:chgData name="이동건" userId="4ad090f6-dadd-4301-b5d0-883b88f508af" providerId="ADAL" clId="{BDE17A82-373E-4D4D-ABA8-A946B428B20E}" dt="2022-09-08T07:46:09.940" v="8699" actId="1076"/>
          <ac:picMkLst>
            <pc:docMk/>
            <pc:sldMk cId="2224803881" sldId="12963"/>
            <ac:picMk id="41" creationId="{EE019C3C-6E97-4F4B-A920-A749CA0F32CF}"/>
          </ac:picMkLst>
        </pc:picChg>
        <pc:cxnChg chg="add mod">
          <ac:chgData name="이동건" userId="4ad090f6-dadd-4301-b5d0-883b88f508af" providerId="ADAL" clId="{BDE17A82-373E-4D4D-ABA8-A946B428B20E}" dt="2022-09-08T07:34:24.114" v="8521" actId="164"/>
          <ac:cxnSpMkLst>
            <pc:docMk/>
            <pc:sldMk cId="2224803881" sldId="12963"/>
            <ac:cxnSpMk id="12" creationId="{ED084515-B3EC-4BA2-8633-3E5C1FDAD9C6}"/>
          </ac:cxnSpMkLst>
        </pc:cxnChg>
        <pc:cxnChg chg="add mod">
          <ac:chgData name="이동건" userId="4ad090f6-dadd-4301-b5d0-883b88f508af" providerId="ADAL" clId="{BDE17A82-373E-4D4D-ABA8-A946B428B20E}" dt="2022-09-08T07:34:32.858" v="8525" actId="404"/>
          <ac:cxnSpMkLst>
            <pc:docMk/>
            <pc:sldMk cId="2224803881" sldId="12963"/>
            <ac:cxnSpMk id="14" creationId="{C51EC21F-98AE-4292-8091-C6A95FEEB4BC}"/>
          </ac:cxnSpMkLst>
        </pc:cxnChg>
        <pc:cxnChg chg="add mod">
          <ac:chgData name="이동건" userId="4ad090f6-dadd-4301-b5d0-883b88f508af" providerId="ADAL" clId="{BDE17A82-373E-4D4D-ABA8-A946B428B20E}" dt="2022-09-08T07:34:24.114" v="8521" actId="164"/>
          <ac:cxnSpMkLst>
            <pc:docMk/>
            <pc:sldMk cId="2224803881" sldId="12963"/>
            <ac:cxnSpMk id="15" creationId="{F49BD20C-210C-47B7-8F5C-CFB8E4693A52}"/>
          </ac:cxnSpMkLst>
        </pc:cxnChg>
        <pc:cxnChg chg="add mod">
          <ac:chgData name="이동건" userId="4ad090f6-dadd-4301-b5d0-883b88f508af" providerId="ADAL" clId="{BDE17A82-373E-4D4D-ABA8-A946B428B20E}" dt="2022-09-08T07:34:24.114" v="8521" actId="164"/>
          <ac:cxnSpMkLst>
            <pc:docMk/>
            <pc:sldMk cId="2224803881" sldId="12963"/>
            <ac:cxnSpMk id="22" creationId="{68847A57-1A76-4BEF-A002-51F126E53C24}"/>
          </ac:cxnSpMkLst>
        </pc:cxnChg>
        <pc:cxnChg chg="add mod">
          <ac:chgData name="이동건" userId="4ad090f6-dadd-4301-b5d0-883b88f508af" providerId="ADAL" clId="{BDE17A82-373E-4D4D-ABA8-A946B428B20E}" dt="2022-09-08T07:34:24.114" v="8521" actId="164"/>
          <ac:cxnSpMkLst>
            <pc:docMk/>
            <pc:sldMk cId="2224803881" sldId="12963"/>
            <ac:cxnSpMk id="24" creationId="{619B8098-3E5A-46FD-8157-F7D1523C592F}"/>
          </ac:cxnSpMkLst>
        </pc:cxnChg>
      </pc:sldChg>
      <pc:sldChg chg="addSp delSp modSp add modNotesTx">
        <pc:chgData name="이동건" userId="4ad090f6-dadd-4301-b5d0-883b88f508af" providerId="ADAL" clId="{BDE17A82-373E-4D4D-ABA8-A946B428B20E}" dt="2022-09-20T06:58:29.209" v="25471" actId="20577"/>
        <pc:sldMkLst>
          <pc:docMk/>
          <pc:sldMk cId="3138489561" sldId="12964"/>
        </pc:sldMkLst>
        <pc:spChg chg="mod">
          <ac:chgData name="이동건" userId="4ad090f6-dadd-4301-b5d0-883b88f508af" providerId="ADAL" clId="{BDE17A82-373E-4D4D-ABA8-A946B428B20E}" dt="2022-09-14T01:18:53.346" v="9873"/>
          <ac:spMkLst>
            <pc:docMk/>
            <pc:sldMk cId="3138489561" sldId="12964"/>
            <ac:spMk id="2" creationId="{C068A2A9-262D-4F0D-9684-BE34D7553F48}"/>
          </ac:spMkLst>
        </pc:spChg>
        <pc:spChg chg="del">
          <ac:chgData name="이동건" userId="4ad090f6-dadd-4301-b5d0-883b88f508af" providerId="ADAL" clId="{BDE17A82-373E-4D4D-ABA8-A946B428B20E}" dt="2022-09-14T05:34:29.684" v="14757" actId="478"/>
          <ac:spMkLst>
            <pc:docMk/>
            <pc:sldMk cId="3138489561" sldId="12964"/>
            <ac:spMk id="3" creationId="{31CB7D1D-0693-4CE0-9A1C-F93E48917CBA}"/>
          </ac:spMkLst>
        </pc:spChg>
        <pc:spChg chg="del">
          <ac:chgData name="이동건" userId="4ad090f6-dadd-4301-b5d0-883b88f508af" providerId="ADAL" clId="{BDE17A82-373E-4D4D-ABA8-A946B428B20E}" dt="2022-09-14T02:02:06.671" v="10018"/>
          <ac:spMkLst>
            <pc:docMk/>
            <pc:sldMk cId="3138489561" sldId="12964"/>
            <ac:spMk id="4" creationId="{5819BF2B-65E0-4014-825B-CC45C339BDC5}"/>
          </ac:spMkLst>
        </pc:spChg>
        <pc:spChg chg="add del">
          <ac:chgData name="이동건" userId="4ad090f6-dadd-4301-b5d0-883b88f508af" providerId="ADAL" clId="{BDE17A82-373E-4D4D-ABA8-A946B428B20E}" dt="2022-09-14T01:18:52.253" v="9872"/>
          <ac:spMkLst>
            <pc:docMk/>
            <pc:sldMk cId="3138489561" sldId="12964"/>
            <ac:spMk id="5" creationId="{5A5E5C96-4FE2-4014-9600-511A5DAD89BD}"/>
          </ac:spMkLst>
        </pc:spChg>
        <pc:spChg chg="add mod">
          <ac:chgData name="이동건" userId="4ad090f6-dadd-4301-b5d0-883b88f508af" providerId="ADAL" clId="{BDE17A82-373E-4D4D-ABA8-A946B428B20E}" dt="2022-09-14T02:03:27.352" v="10097" actId="1076"/>
          <ac:spMkLst>
            <pc:docMk/>
            <pc:sldMk cId="3138489561" sldId="12964"/>
            <ac:spMk id="6" creationId="{2114641A-BA85-4D0E-81A2-7485F0E1A202}"/>
          </ac:spMkLst>
        </pc:spChg>
        <pc:spChg chg="mod topLvl">
          <ac:chgData name="이동건" userId="4ad090f6-dadd-4301-b5d0-883b88f508af" providerId="ADAL" clId="{BDE17A82-373E-4D4D-ABA8-A946B428B20E}" dt="2022-09-16T06:29:03.334" v="20210" actId="1076"/>
          <ac:spMkLst>
            <pc:docMk/>
            <pc:sldMk cId="3138489561" sldId="12964"/>
            <ac:spMk id="17" creationId="{CE111A75-5522-41C5-81CF-EF4115DA7FF5}"/>
          </ac:spMkLst>
        </pc:spChg>
        <pc:spChg chg="mod topLvl">
          <ac:chgData name="이동건" userId="4ad090f6-dadd-4301-b5d0-883b88f508af" providerId="ADAL" clId="{BDE17A82-373E-4D4D-ABA8-A946B428B20E}" dt="2022-09-16T06:29:14.595" v="20212" actId="1076"/>
          <ac:spMkLst>
            <pc:docMk/>
            <pc:sldMk cId="3138489561" sldId="12964"/>
            <ac:spMk id="18" creationId="{E5076875-69CE-4009-A019-72A09F35D16C}"/>
          </ac:spMkLst>
        </pc:spChg>
        <pc:spChg chg="mod topLvl">
          <ac:chgData name="이동건" userId="4ad090f6-dadd-4301-b5d0-883b88f508af" providerId="ADAL" clId="{BDE17A82-373E-4D4D-ABA8-A946B428B20E}" dt="2022-09-16T06:29:43.613" v="20218" actId="1076"/>
          <ac:spMkLst>
            <pc:docMk/>
            <pc:sldMk cId="3138489561" sldId="12964"/>
            <ac:spMk id="19" creationId="{59AF4359-0F56-4C07-89A0-816AE9AA9CE4}"/>
          </ac:spMkLst>
        </pc:spChg>
        <pc:spChg chg="mod topLvl">
          <ac:chgData name="이동건" userId="4ad090f6-dadd-4301-b5d0-883b88f508af" providerId="ADAL" clId="{BDE17A82-373E-4D4D-ABA8-A946B428B20E}" dt="2022-09-16T06:29:05.959" v="20211" actId="1076"/>
          <ac:spMkLst>
            <pc:docMk/>
            <pc:sldMk cId="3138489561" sldId="12964"/>
            <ac:spMk id="20" creationId="{7A6EB710-0748-4A48-AC53-CC26E1203DF7}"/>
          </ac:spMkLst>
        </pc:spChg>
        <pc:spChg chg="mod topLvl">
          <ac:chgData name="이동건" userId="4ad090f6-dadd-4301-b5d0-883b88f508af" providerId="ADAL" clId="{BDE17A82-373E-4D4D-ABA8-A946B428B20E}" dt="2022-09-16T06:29:21.364" v="20213" actId="1076"/>
          <ac:spMkLst>
            <pc:docMk/>
            <pc:sldMk cId="3138489561" sldId="12964"/>
            <ac:spMk id="21" creationId="{FBB2F8F8-836C-457D-8B90-72FEA90F0949}"/>
          </ac:spMkLst>
        </pc:spChg>
        <pc:spChg chg="add mod topLvl">
          <ac:chgData name="이동건" userId="4ad090f6-dadd-4301-b5d0-883b88f508af" providerId="ADAL" clId="{BDE17A82-373E-4D4D-ABA8-A946B428B20E}" dt="2022-09-16T06:29:03.334" v="20210" actId="1076"/>
          <ac:spMkLst>
            <pc:docMk/>
            <pc:sldMk cId="3138489561" sldId="12964"/>
            <ac:spMk id="22" creationId="{7A593DEF-1ADA-4506-9A58-F33AE7736895}"/>
          </ac:spMkLst>
        </pc:spChg>
        <pc:spChg chg="add mod topLvl">
          <ac:chgData name="이동건" userId="4ad090f6-dadd-4301-b5d0-883b88f508af" providerId="ADAL" clId="{BDE17A82-373E-4D4D-ABA8-A946B428B20E}" dt="2022-09-16T06:29:03.334" v="20210" actId="1076"/>
          <ac:spMkLst>
            <pc:docMk/>
            <pc:sldMk cId="3138489561" sldId="12964"/>
            <ac:spMk id="23" creationId="{3913F7A3-FBA5-4F6D-ABA8-5D2E4FCCEDB1}"/>
          </ac:spMkLst>
        </pc:spChg>
        <pc:spChg chg="add mod topLvl">
          <ac:chgData name="이동건" userId="4ad090f6-dadd-4301-b5d0-883b88f508af" providerId="ADAL" clId="{BDE17A82-373E-4D4D-ABA8-A946B428B20E}" dt="2022-09-16T06:29:03.334" v="20210" actId="1076"/>
          <ac:spMkLst>
            <pc:docMk/>
            <pc:sldMk cId="3138489561" sldId="12964"/>
            <ac:spMk id="24" creationId="{AE2B3C0E-3818-461D-847E-CD95E03E3EF1}"/>
          </ac:spMkLst>
        </pc:spChg>
        <pc:spChg chg="add mod topLvl">
          <ac:chgData name="이동건" userId="4ad090f6-dadd-4301-b5d0-883b88f508af" providerId="ADAL" clId="{BDE17A82-373E-4D4D-ABA8-A946B428B20E}" dt="2022-09-16T06:29:03.334" v="20210" actId="1076"/>
          <ac:spMkLst>
            <pc:docMk/>
            <pc:sldMk cId="3138489561" sldId="12964"/>
            <ac:spMk id="25" creationId="{A7BD6327-1555-42EC-969B-43C94F788BC7}"/>
          </ac:spMkLst>
        </pc:spChg>
        <pc:spChg chg="add mod topLvl">
          <ac:chgData name="이동건" userId="4ad090f6-dadd-4301-b5d0-883b88f508af" providerId="ADAL" clId="{BDE17A82-373E-4D4D-ABA8-A946B428B20E}" dt="2022-09-16T06:29:14.595" v="20212" actId="1076"/>
          <ac:spMkLst>
            <pc:docMk/>
            <pc:sldMk cId="3138489561" sldId="12964"/>
            <ac:spMk id="26" creationId="{0BB02C73-E28F-400A-9737-7282C7953E57}"/>
          </ac:spMkLst>
        </pc:spChg>
        <pc:spChg chg="add mod topLvl">
          <ac:chgData name="이동건" userId="4ad090f6-dadd-4301-b5d0-883b88f508af" providerId="ADAL" clId="{BDE17A82-373E-4D4D-ABA8-A946B428B20E}" dt="2022-09-16T06:29:43.613" v="20218" actId="1076"/>
          <ac:spMkLst>
            <pc:docMk/>
            <pc:sldMk cId="3138489561" sldId="12964"/>
            <ac:spMk id="27" creationId="{0106A7F1-3FC5-475A-B3CE-852F28298BD8}"/>
          </ac:spMkLst>
        </pc:spChg>
        <pc:spChg chg="add del mod">
          <ac:chgData name="이동건" userId="4ad090f6-dadd-4301-b5d0-883b88f508af" providerId="ADAL" clId="{BDE17A82-373E-4D4D-ABA8-A946B428B20E}" dt="2022-09-14T02:10:32.275" v="10358" actId="478"/>
          <ac:spMkLst>
            <pc:docMk/>
            <pc:sldMk cId="3138489561" sldId="12964"/>
            <ac:spMk id="28" creationId="{5EC9C8A2-F7B5-4064-9EDC-BD893CC58223}"/>
          </ac:spMkLst>
        </pc:spChg>
        <pc:spChg chg="add del mod">
          <ac:chgData name="이동건" userId="4ad090f6-dadd-4301-b5d0-883b88f508af" providerId="ADAL" clId="{BDE17A82-373E-4D4D-ABA8-A946B428B20E}" dt="2022-09-14T02:03:24.341" v="10096"/>
          <ac:spMkLst>
            <pc:docMk/>
            <pc:sldMk cId="3138489561" sldId="12964"/>
            <ac:spMk id="29" creationId="{C62C8D8B-9289-4ACA-A79C-0055E45C6ECB}"/>
          </ac:spMkLst>
        </pc:spChg>
        <pc:spChg chg="add del mod">
          <ac:chgData name="이동건" userId="4ad090f6-dadd-4301-b5d0-883b88f508af" providerId="ADAL" clId="{BDE17A82-373E-4D4D-ABA8-A946B428B20E}" dt="2022-09-14T07:47:19.118" v="15585"/>
          <ac:spMkLst>
            <pc:docMk/>
            <pc:sldMk cId="3138489561" sldId="12964"/>
            <ac:spMk id="30" creationId="{E6056128-7FBD-491D-8151-42033B359E8C}"/>
          </ac:spMkLst>
        </pc:spChg>
        <pc:spChg chg="add mod">
          <ac:chgData name="이동건" userId="4ad090f6-dadd-4301-b5d0-883b88f508af" providerId="ADAL" clId="{BDE17A82-373E-4D4D-ABA8-A946B428B20E}" dt="2022-09-19T00:21:11.718" v="21697" actId="1076"/>
          <ac:spMkLst>
            <pc:docMk/>
            <pc:sldMk cId="3138489561" sldId="12964"/>
            <ac:spMk id="32" creationId="{BEB02CFB-C9F7-4FA1-B030-164471CC19AD}"/>
          </ac:spMkLst>
        </pc:spChg>
        <pc:spChg chg="add del mod">
          <ac:chgData name="이동건" userId="4ad090f6-dadd-4301-b5d0-883b88f508af" providerId="ADAL" clId="{BDE17A82-373E-4D4D-ABA8-A946B428B20E}" dt="2022-09-19T00:14:16.029" v="21585"/>
          <ac:spMkLst>
            <pc:docMk/>
            <pc:sldMk cId="3138489561" sldId="12964"/>
            <ac:spMk id="471" creationId="{02BAFE87-248A-4C15-B012-5BB0C8842F4E}"/>
          </ac:spMkLst>
        </pc:spChg>
        <pc:spChg chg="add mod">
          <ac:chgData name="이동건" userId="4ad090f6-dadd-4301-b5d0-883b88f508af" providerId="ADAL" clId="{BDE17A82-373E-4D4D-ABA8-A946B428B20E}" dt="2022-09-14T05:01:20.158" v="11694"/>
          <ac:spMkLst>
            <pc:docMk/>
            <pc:sldMk cId="3138489561" sldId="12964"/>
            <ac:spMk id="475" creationId="{951F8E53-6487-49D7-ABFF-E7CBF20E6C45}"/>
          </ac:spMkLst>
        </pc:spChg>
        <pc:spChg chg="add mod">
          <ac:chgData name="이동건" userId="4ad090f6-dadd-4301-b5d0-883b88f508af" providerId="ADAL" clId="{BDE17A82-373E-4D4D-ABA8-A946B428B20E}" dt="2022-09-14T23:38:16.760" v="15686"/>
          <ac:spMkLst>
            <pc:docMk/>
            <pc:sldMk cId="3138489561" sldId="12964"/>
            <ac:spMk id="476" creationId="{90E69898-8EBD-47BB-869A-CB81B470BD10}"/>
          </ac:spMkLst>
        </pc:spChg>
        <pc:spChg chg="add mod">
          <ac:chgData name="이동건" userId="4ad090f6-dadd-4301-b5d0-883b88f508af" providerId="ADAL" clId="{BDE17A82-373E-4D4D-ABA8-A946B428B20E}" dt="2022-09-14T07:47:19.118" v="15585"/>
          <ac:spMkLst>
            <pc:docMk/>
            <pc:sldMk cId="3138489561" sldId="12964"/>
            <ac:spMk id="477" creationId="{A18B2721-79B2-4E7E-ADA6-544FF7B4AD9F}"/>
          </ac:spMkLst>
        </pc:spChg>
        <pc:spChg chg="add mod">
          <ac:chgData name="이동건" userId="4ad090f6-dadd-4301-b5d0-883b88f508af" providerId="ADAL" clId="{BDE17A82-373E-4D4D-ABA8-A946B428B20E}" dt="2022-09-16T06:30:01.880" v="20221" actId="164"/>
          <ac:spMkLst>
            <pc:docMk/>
            <pc:sldMk cId="3138489561" sldId="12964"/>
            <ac:spMk id="507" creationId="{A7BA861A-204D-4328-866A-E018630FC667}"/>
          </ac:spMkLst>
        </pc:spChg>
        <pc:spChg chg="add mod">
          <ac:chgData name="이동건" userId="4ad090f6-dadd-4301-b5d0-883b88f508af" providerId="ADAL" clId="{BDE17A82-373E-4D4D-ABA8-A946B428B20E}" dt="2022-09-16T06:30:01.880" v="20221" actId="164"/>
          <ac:spMkLst>
            <pc:docMk/>
            <pc:sldMk cId="3138489561" sldId="12964"/>
            <ac:spMk id="509" creationId="{F45423D9-C972-4C56-98F1-24B0876AB101}"/>
          </ac:spMkLst>
        </pc:spChg>
        <pc:spChg chg="add mod">
          <ac:chgData name="이동건" userId="4ad090f6-dadd-4301-b5d0-883b88f508af" providerId="ADAL" clId="{BDE17A82-373E-4D4D-ABA8-A946B428B20E}" dt="2022-09-16T06:30:52.685" v="20231" actId="1582"/>
          <ac:spMkLst>
            <pc:docMk/>
            <pc:sldMk cId="3138489561" sldId="12964"/>
            <ac:spMk id="511" creationId="{567FF595-25C4-40C5-8577-334C06F13DB1}"/>
          </ac:spMkLst>
        </pc:spChg>
        <pc:spChg chg="add mod">
          <ac:chgData name="이동건" userId="4ad090f6-dadd-4301-b5d0-883b88f508af" providerId="ADAL" clId="{BDE17A82-373E-4D4D-ABA8-A946B428B20E}" dt="2022-09-16T06:32:23.318" v="20280" actId="1076"/>
          <ac:spMkLst>
            <pc:docMk/>
            <pc:sldMk cId="3138489561" sldId="12964"/>
            <ac:spMk id="518" creationId="{F94E62E2-C91D-4AD8-94D9-2F1DDB3D0EE2}"/>
          </ac:spMkLst>
        </pc:spChg>
        <pc:spChg chg="add mod">
          <ac:chgData name="이동건" userId="4ad090f6-dadd-4301-b5d0-883b88f508af" providerId="ADAL" clId="{BDE17A82-373E-4D4D-ABA8-A946B428B20E}" dt="2022-09-16T06:32:17.331" v="20279" actId="207"/>
          <ac:spMkLst>
            <pc:docMk/>
            <pc:sldMk cId="3138489561" sldId="12964"/>
            <ac:spMk id="519" creationId="{E3C6D4B5-C55B-41F3-98FA-181897C88D46}"/>
          </ac:spMkLst>
        </pc:spChg>
        <pc:spChg chg="add mod">
          <ac:chgData name="이동건" userId="4ad090f6-dadd-4301-b5d0-883b88f508af" providerId="ADAL" clId="{BDE17A82-373E-4D4D-ABA8-A946B428B20E}" dt="2022-09-16T06:32:17.331" v="20279" actId="207"/>
          <ac:spMkLst>
            <pc:docMk/>
            <pc:sldMk cId="3138489561" sldId="12964"/>
            <ac:spMk id="520" creationId="{A14AB2A2-5F5E-4AA1-A782-B242CC2E862A}"/>
          </ac:spMkLst>
        </pc:spChg>
        <pc:grpChg chg="add del mod">
          <ac:chgData name="이동건" userId="4ad090f6-dadd-4301-b5d0-883b88f508af" providerId="ADAL" clId="{BDE17A82-373E-4D4D-ABA8-A946B428B20E}" dt="2022-09-14T01:20:29.022" v="9887" actId="165"/>
          <ac:grpSpMkLst>
            <pc:docMk/>
            <pc:sldMk cId="3138489561" sldId="12964"/>
            <ac:grpSpMk id="7" creationId="{08275531-A8F6-431C-BABB-36FE47A7E5B5}"/>
          </ac:grpSpMkLst>
        </pc:grpChg>
        <pc:grpChg chg="add del mod">
          <ac:chgData name="이동건" userId="4ad090f6-dadd-4301-b5d0-883b88f508af" providerId="ADAL" clId="{BDE17A82-373E-4D4D-ABA8-A946B428B20E}" dt="2022-09-16T06:28:58.540" v="20209" actId="165"/>
          <ac:grpSpMkLst>
            <pc:docMk/>
            <pc:sldMk cId="3138489561" sldId="12964"/>
            <ac:grpSpMk id="31" creationId="{B78CEE3B-C93F-4281-86D5-0DF7976CB7C6}"/>
          </ac:grpSpMkLst>
        </pc:grpChg>
        <pc:grpChg chg="add">
          <ac:chgData name="이동건" userId="4ad090f6-dadd-4301-b5d0-883b88f508af" providerId="ADAL" clId="{BDE17A82-373E-4D4D-ABA8-A946B428B20E}" dt="2022-09-14T02:10:08.256" v="10349"/>
          <ac:grpSpMkLst>
            <pc:docMk/>
            <pc:sldMk cId="3138489561" sldId="12964"/>
            <ac:grpSpMk id="33" creationId="{CFB7228F-A85F-4650-BA96-A5CFA6C2CF78}"/>
          </ac:grpSpMkLst>
        </pc:grpChg>
        <pc:grpChg chg="add mod">
          <ac:chgData name="이동건" userId="4ad090f6-dadd-4301-b5d0-883b88f508af" providerId="ADAL" clId="{BDE17A82-373E-4D4D-ABA8-A946B428B20E}" dt="2022-09-16T06:30:01.880" v="20221" actId="164"/>
          <ac:grpSpMkLst>
            <pc:docMk/>
            <pc:sldMk cId="3138489561" sldId="12964"/>
            <ac:grpSpMk id="491" creationId="{B79E431C-4C78-4EE4-9589-57622BD8B80E}"/>
          </ac:grpSpMkLst>
        </pc:grpChg>
        <pc:grpChg chg="add mod">
          <ac:chgData name="이동건" userId="4ad090f6-dadd-4301-b5d0-883b88f508af" providerId="ADAL" clId="{BDE17A82-373E-4D4D-ABA8-A946B428B20E}" dt="2022-09-16T06:30:01.880" v="20221" actId="164"/>
          <ac:grpSpMkLst>
            <pc:docMk/>
            <pc:sldMk cId="3138489561" sldId="12964"/>
            <ac:grpSpMk id="494" creationId="{0B62340B-43DD-4158-AD93-41AAF1A99234}"/>
          </ac:grpSpMkLst>
        </pc:grpChg>
        <pc:grpChg chg="add mod">
          <ac:chgData name="이동건" userId="4ad090f6-dadd-4301-b5d0-883b88f508af" providerId="ADAL" clId="{BDE17A82-373E-4D4D-ABA8-A946B428B20E}" dt="2022-09-16T06:30:01.880" v="20221" actId="164"/>
          <ac:grpSpMkLst>
            <pc:docMk/>
            <pc:sldMk cId="3138489561" sldId="12964"/>
            <ac:grpSpMk id="497" creationId="{8FF9F2C5-642F-4407-AB76-920286EAE32C}"/>
          </ac:grpSpMkLst>
        </pc:grpChg>
        <pc:grpChg chg="add mod">
          <ac:chgData name="이동건" userId="4ad090f6-dadd-4301-b5d0-883b88f508af" providerId="ADAL" clId="{BDE17A82-373E-4D4D-ABA8-A946B428B20E}" dt="2022-09-16T06:30:01.880" v="20221" actId="164"/>
          <ac:grpSpMkLst>
            <pc:docMk/>
            <pc:sldMk cId="3138489561" sldId="12964"/>
            <ac:grpSpMk id="500" creationId="{6DDB1F20-5E7C-4A45-A2FC-747F9F0805DD}"/>
          </ac:grpSpMkLst>
        </pc:grpChg>
        <pc:grpChg chg="add mod">
          <ac:chgData name="이동건" userId="4ad090f6-dadd-4301-b5d0-883b88f508af" providerId="ADAL" clId="{BDE17A82-373E-4D4D-ABA8-A946B428B20E}" dt="2022-09-16T06:30:01.880" v="20221" actId="164"/>
          <ac:grpSpMkLst>
            <pc:docMk/>
            <pc:sldMk cId="3138489561" sldId="12964"/>
            <ac:grpSpMk id="503" creationId="{422B508B-5C4C-4A2D-9B6A-12E7714D2193}"/>
          </ac:grpSpMkLst>
        </pc:grpChg>
        <pc:grpChg chg="add mod">
          <ac:chgData name="이동건" userId="4ad090f6-dadd-4301-b5d0-883b88f508af" providerId="ADAL" clId="{BDE17A82-373E-4D4D-ABA8-A946B428B20E}" dt="2022-09-16T06:30:08" v="20223" actId="1076"/>
          <ac:grpSpMkLst>
            <pc:docMk/>
            <pc:sldMk cId="3138489561" sldId="12964"/>
            <ac:grpSpMk id="510" creationId="{2A410BA2-DAF4-4F34-8BF5-7EBA89F389F9}"/>
          </ac:grpSpMkLst>
        </pc:grpChg>
        <pc:graphicFrameChg chg="add mod modGraphic">
          <ac:chgData name="이동건" userId="4ad090f6-dadd-4301-b5d0-883b88f508af" providerId="ADAL" clId="{BDE17A82-373E-4D4D-ABA8-A946B428B20E}" dt="2022-09-20T06:58:29.209" v="25471" actId="20577"/>
          <ac:graphicFrameMkLst>
            <pc:docMk/>
            <pc:sldMk cId="3138489561" sldId="12964"/>
            <ac:graphicFrameMk id="521" creationId="{B2E1B011-ACCB-4112-905B-4566C37561DD}"/>
          </ac:graphicFrameMkLst>
        </pc:graphicFrameChg>
        <pc:picChg chg="mod topLvl">
          <ac:chgData name="이동건" userId="4ad090f6-dadd-4301-b5d0-883b88f508af" providerId="ADAL" clId="{BDE17A82-373E-4D4D-ABA8-A946B428B20E}" dt="2022-09-16T06:29:03.334" v="20210" actId="1076"/>
          <ac:picMkLst>
            <pc:docMk/>
            <pc:sldMk cId="3138489561" sldId="12964"/>
            <ac:picMk id="8" creationId="{E1ED5AB2-1979-4165-82E4-EAB41082E29F}"/>
          </ac:picMkLst>
        </pc:picChg>
        <pc:picChg chg="mod topLvl">
          <ac:chgData name="이동건" userId="4ad090f6-dadd-4301-b5d0-883b88f508af" providerId="ADAL" clId="{BDE17A82-373E-4D4D-ABA8-A946B428B20E}" dt="2022-09-16T06:29:03.334" v="20210" actId="1076"/>
          <ac:picMkLst>
            <pc:docMk/>
            <pc:sldMk cId="3138489561" sldId="12964"/>
            <ac:picMk id="9" creationId="{CCCAF18D-028A-47AC-8FD2-7E15F5CD432D}"/>
          </ac:picMkLst>
        </pc:picChg>
        <pc:picChg chg="mod topLvl">
          <ac:chgData name="이동건" userId="4ad090f6-dadd-4301-b5d0-883b88f508af" providerId="ADAL" clId="{BDE17A82-373E-4D4D-ABA8-A946B428B20E}" dt="2022-09-16T06:29:03.334" v="20210" actId="1076"/>
          <ac:picMkLst>
            <pc:docMk/>
            <pc:sldMk cId="3138489561" sldId="12964"/>
            <ac:picMk id="10" creationId="{DADD5C7F-7AC2-49FA-9195-52328220F67B}"/>
          </ac:picMkLst>
        </pc:picChg>
        <pc:picChg chg="mod topLvl">
          <ac:chgData name="이동건" userId="4ad090f6-dadd-4301-b5d0-883b88f508af" providerId="ADAL" clId="{BDE17A82-373E-4D4D-ABA8-A946B428B20E}" dt="2022-09-16T06:29:43.613" v="20218" actId="1076"/>
          <ac:picMkLst>
            <pc:docMk/>
            <pc:sldMk cId="3138489561" sldId="12964"/>
            <ac:picMk id="11" creationId="{F5C70723-2CA8-45F1-BF26-94FC11528E12}"/>
          </ac:picMkLst>
        </pc:picChg>
        <pc:picChg chg="mod topLvl">
          <ac:chgData name="이동건" userId="4ad090f6-dadd-4301-b5d0-883b88f508af" providerId="ADAL" clId="{BDE17A82-373E-4D4D-ABA8-A946B428B20E}" dt="2022-09-16T06:29:43.613" v="20218" actId="1076"/>
          <ac:picMkLst>
            <pc:docMk/>
            <pc:sldMk cId="3138489561" sldId="12964"/>
            <ac:picMk id="12" creationId="{915249E0-E9C2-4978-903F-BE4EC2DFDB0A}"/>
          </ac:picMkLst>
        </pc:picChg>
        <pc:picChg chg="mod topLvl">
          <ac:chgData name="이동건" userId="4ad090f6-dadd-4301-b5d0-883b88f508af" providerId="ADAL" clId="{BDE17A82-373E-4D4D-ABA8-A946B428B20E}" dt="2022-09-16T06:29:43.613" v="20218" actId="1076"/>
          <ac:picMkLst>
            <pc:docMk/>
            <pc:sldMk cId="3138489561" sldId="12964"/>
            <ac:picMk id="13" creationId="{4E75D241-6575-498C-B3E8-8EA4543285A6}"/>
          </ac:picMkLst>
        </pc:picChg>
        <pc:picChg chg="mod topLvl">
          <ac:chgData name="이동건" userId="4ad090f6-dadd-4301-b5d0-883b88f508af" providerId="ADAL" clId="{BDE17A82-373E-4D4D-ABA8-A946B428B20E}" dt="2022-09-16T06:29:14.595" v="20212" actId="1076"/>
          <ac:picMkLst>
            <pc:docMk/>
            <pc:sldMk cId="3138489561" sldId="12964"/>
            <ac:picMk id="14" creationId="{F21E6DA6-E374-4323-B8B0-37414791A65E}"/>
          </ac:picMkLst>
        </pc:picChg>
        <pc:picChg chg="mod topLvl">
          <ac:chgData name="이동건" userId="4ad090f6-dadd-4301-b5d0-883b88f508af" providerId="ADAL" clId="{BDE17A82-373E-4D4D-ABA8-A946B428B20E}" dt="2022-09-16T06:29:14.595" v="20212" actId="1076"/>
          <ac:picMkLst>
            <pc:docMk/>
            <pc:sldMk cId="3138489561" sldId="12964"/>
            <ac:picMk id="15" creationId="{634107FC-391E-47EE-B67F-695F6FC03660}"/>
          </ac:picMkLst>
        </pc:picChg>
        <pc:picChg chg="mod topLvl">
          <ac:chgData name="이동건" userId="4ad090f6-dadd-4301-b5d0-883b88f508af" providerId="ADAL" clId="{BDE17A82-373E-4D4D-ABA8-A946B428B20E}" dt="2022-09-16T06:29:14.595" v="20212" actId="1076"/>
          <ac:picMkLst>
            <pc:docMk/>
            <pc:sldMk cId="3138489561" sldId="12964"/>
            <ac:picMk id="16" creationId="{FAEB1458-61DA-4393-AF8B-CB89CBD1DF29}"/>
          </ac:picMkLst>
        </pc:picChg>
        <pc:picChg chg="add mod">
          <ac:chgData name="이동건" userId="4ad090f6-dadd-4301-b5d0-883b88f508af" providerId="ADAL" clId="{BDE17A82-373E-4D4D-ABA8-A946B428B20E}" dt="2022-09-16T06:30:01.880" v="20221" actId="164"/>
          <ac:picMkLst>
            <pc:docMk/>
            <pc:sldMk cId="3138489561" sldId="12964"/>
            <ac:picMk id="478" creationId="{3F1DE978-E1E8-43C3-B9F2-9F536A6AA653}"/>
          </ac:picMkLst>
        </pc:picChg>
        <pc:picChg chg="add mod">
          <ac:chgData name="이동건" userId="4ad090f6-dadd-4301-b5d0-883b88f508af" providerId="ADAL" clId="{BDE17A82-373E-4D4D-ABA8-A946B428B20E}" dt="2022-09-16T06:30:01.880" v="20221" actId="164"/>
          <ac:picMkLst>
            <pc:docMk/>
            <pc:sldMk cId="3138489561" sldId="12964"/>
            <ac:picMk id="479" creationId="{24BE5217-5ACD-4E0B-925F-502AF44CCBFA}"/>
          </ac:picMkLst>
        </pc:picChg>
        <pc:cxnChg chg="mod">
          <ac:chgData name="이동건" userId="4ad090f6-dadd-4301-b5d0-883b88f508af" providerId="ADAL" clId="{BDE17A82-373E-4D4D-ABA8-A946B428B20E}" dt="2022-09-14T02:13:09.194" v="10363" actId="14100"/>
          <ac:cxnSpMkLst>
            <pc:docMk/>
            <pc:sldMk cId="3138489561" sldId="12964"/>
            <ac:cxnSpMk id="44" creationId="{85A58D65-7679-470A-BE83-A0F90ED74598}"/>
          </ac:cxnSpMkLst>
        </pc:cxnChg>
        <pc:cxnChg chg="mod">
          <ac:chgData name="이동건" userId="4ad090f6-dadd-4301-b5d0-883b88f508af" providerId="ADAL" clId="{BDE17A82-373E-4D4D-ABA8-A946B428B20E}" dt="2022-09-14T02:13:17.713" v="10365" actId="14100"/>
          <ac:cxnSpMkLst>
            <pc:docMk/>
            <pc:sldMk cId="3138489561" sldId="12964"/>
            <ac:cxnSpMk id="52" creationId="{DC6F0F1E-ADFB-403C-9C28-E1AC8559F87D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80" creationId="{C00AA6E6-DA27-442D-8DBB-B4A915031AC2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81" creationId="{F8D44CCB-2E3D-422D-975E-AEDBA79CB8F4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82" creationId="{E58FDC45-8822-449C-B441-1A925596B495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83" creationId="{728CDA05-06D3-4A94-804C-FDCF6CAFC2C5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84" creationId="{58D5EAD7-88AA-4D10-B787-E990DD12BE71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85" creationId="{E00EC41C-AB6A-4DB8-8F73-E78DD232883B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86" creationId="{D6DE16C7-2C38-4BB8-B9C2-506F3D9DA0BA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87" creationId="{72669E5A-1A75-410B-8DDD-8AAD5DFFFC8F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88" creationId="{FC6613A8-FCEE-4C8A-89D1-B00DA9538595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89" creationId="{A71B1B60-E3FB-4F4D-92ED-5766D2142726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90" creationId="{095BEE50-39BA-4C9F-979B-6F61CAFC4349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506" creationId="{26653BC4-1461-4BEC-92AB-0C46FA742CDE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508" creationId="{83D377E2-E3CB-4BEB-8710-E6FB60C456FA}"/>
          </ac:cxnSpMkLst>
        </pc:cxnChg>
        <pc:cxnChg chg="add mod">
          <ac:chgData name="이동건" userId="4ad090f6-dadd-4301-b5d0-883b88f508af" providerId="ADAL" clId="{BDE17A82-373E-4D4D-ABA8-A946B428B20E}" dt="2022-09-16T06:30:59.646" v="20232" actId="14100"/>
          <ac:cxnSpMkLst>
            <pc:docMk/>
            <pc:sldMk cId="3138489561" sldId="12964"/>
            <ac:cxnSpMk id="513" creationId="{A5A0110C-1D12-40B3-A4BB-AF2E7D99E581}"/>
          </ac:cxnSpMkLst>
        </pc:cxnChg>
      </pc:sldChg>
      <pc:sldChg chg="addSp delSp modSp add">
        <pc:chgData name="이동건" userId="4ad090f6-dadd-4301-b5d0-883b88f508af" providerId="ADAL" clId="{BDE17A82-373E-4D4D-ABA8-A946B428B20E}" dt="2022-09-21T01:17:08.830" v="25515" actId="20577"/>
        <pc:sldMkLst>
          <pc:docMk/>
          <pc:sldMk cId="2239322499" sldId="12965"/>
        </pc:sldMkLst>
        <pc:spChg chg="mod">
          <ac:chgData name="이동건" userId="4ad090f6-dadd-4301-b5d0-883b88f508af" providerId="ADAL" clId="{BDE17A82-373E-4D4D-ABA8-A946B428B20E}" dt="2022-09-14T02:03:35.691" v="10099"/>
          <ac:spMkLst>
            <pc:docMk/>
            <pc:sldMk cId="2239322499" sldId="12965"/>
            <ac:spMk id="2" creationId="{54299C0E-EA8D-4668-9F19-2A1552262D4B}"/>
          </ac:spMkLst>
        </pc:spChg>
        <pc:spChg chg="del">
          <ac:chgData name="이동건" userId="4ad090f6-dadd-4301-b5d0-883b88f508af" providerId="ADAL" clId="{BDE17A82-373E-4D4D-ABA8-A946B428B20E}" dt="2022-09-14T05:34:27.271" v="14756" actId="478"/>
          <ac:spMkLst>
            <pc:docMk/>
            <pc:sldMk cId="2239322499" sldId="12965"/>
            <ac:spMk id="3" creationId="{71C8B282-2DF2-4065-9255-87379FE47552}"/>
          </ac:spMkLst>
        </pc:spChg>
        <pc:spChg chg="del">
          <ac:chgData name="이동건" userId="4ad090f6-dadd-4301-b5d0-883b88f508af" providerId="ADAL" clId="{BDE17A82-373E-4D4D-ABA8-A946B428B20E}" dt="2022-09-14T07:47:19.118" v="15585"/>
          <ac:spMkLst>
            <pc:docMk/>
            <pc:sldMk cId="2239322499" sldId="12965"/>
            <ac:spMk id="4" creationId="{0C5A7274-987B-482A-9C60-2313A24B04B2}"/>
          </ac:spMkLst>
        </pc:spChg>
        <pc:spChg chg="add mod">
          <ac:chgData name="이동건" userId="4ad090f6-dadd-4301-b5d0-883b88f508af" providerId="ADAL" clId="{BDE17A82-373E-4D4D-ABA8-A946B428B20E}" dt="2022-09-14T07:49:14.202" v="15604" actId="1076"/>
          <ac:spMkLst>
            <pc:docMk/>
            <pc:sldMk cId="2239322499" sldId="12965"/>
            <ac:spMk id="5" creationId="{831A5D6D-A717-4852-848D-E2A93CA85EC2}"/>
          </ac:spMkLst>
        </pc:spChg>
        <pc:spChg chg="add mod">
          <ac:chgData name="이동건" userId="4ad090f6-dadd-4301-b5d0-883b88f508af" providerId="ADAL" clId="{BDE17A82-373E-4D4D-ABA8-A946B428B20E}" dt="2022-09-14T02:26:08.147" v="10979" actId="255"/>
          <ac:spMkLst>
            <pc:docMk/>
            <pc:sldMk cId="2239322499" sldId="12965"/>
            <ac:spMk id="7" creationId="{A1493352-FEFE-43DC-8E37-EF0EC26E0EBB}"/>
          </ac:spMkLst>
        </pc:spChg>
        <pc:spChg chg="add mod">
          <ac:chgData name="이동건" userId="4ad090f6-dadd-4301-b5d0-883b88f508af" providerId="ADAL" clId="{BDE17A82-373E-4D4D-ABA8-A946B428B20E}" dt="2022-09-14T02:26:08.147" v="10979" actId="255"/>
          <ac:spMkLst>
            <pc:docMk/>
            <pc:sldMk cId="2239322499" sldId="12965"/>
            <ac:spMk id="17" creationId="{BCAA68A6-B7EB-438D-9DB3-BEC946BAA6E3}"/>
          </ac:spMkLst>
        </pc:spChg>
        <pc:spChg chg="add mod">
          <ac:chgData name="이동건" userId="4ad090f6-dadd-4301-b5d0-883b88f508af" providerId="ADAL" clId="{BDE17A82-373E-4D4D-ABA8-A946B428B20E}" dt="2022-09-14T02:26:08.147" v="10979" actId="255"/>
          <ac:spMkLst>
            <pc:docMk/>
            <pc:sldMk cId="2239322499" sldId="12965"/>
            <ac:spMk id="19" creationId="{363993BE-D771-4D1B-A238-6589121407FF}"/>
          </ac:spMkLst>
        </pc:spChg>
        <pc:spChg chg="add mod">
          <ac:chgData name="이동건" userId="4ad090f6-dadd-4301-b5d0-883b88f508af" providerId="ADAL" clId="{BDE17A82-373E-4D4D-ABA8-A946B428B20E}" dt="2022-09-14T02:26:08.147" v="10979" actId="255"/>
          <ac:spMkLst>
            <pc:docMk/>
            <pc:sldMk cId="2239322499" sldId="12965"/>
            <ac:spMk id="23" creationId="{828A2085-0775-49F2-BFE8-6AFDF404E2C9}"/>
          </ac:spMkLst>
        </pc:spChg>
        <pc:spChg chg="add mod">
          <ac:chgData name="이동건" userId="4ad090f6-dadd-4301-b5d0-883b88f508af" providerId="ADAL" clId="{BDE17A82-373E-4D4D-ABA8-A946B428B20E}" dt="2022-09-14T02:26:08.147" v="10979" actId="255"/>
          <ac:spMkLst>
            <pc:docMk/>
            <pc:sldMk cId="2239322499" sldId="12965"/>
            <ac:spMk id="30" creationId="{C50A009D-2863-4ABE-BAB9-EE9B3B3B1B30}"/>
          </ac:spMkLst>
        </pc:spChg>
        <pc:spChg chg="add mod">
          <ac:chgData name="이동건" userId="4ad090f6-dadd-4301-b5d0-883b88f508af" providerId="ADAL" clId="{BDE17A82-373E-4D4D-ABA8-A946B428B20E}" dt="2022-09-14T02:26:08.147" v="10979" actId="255"/>
          <ac:spMkLst>
            <pc:docMk/>
            <pc:sldMk cId="2239322499" sldId="12965"/>
            <ac:spMk id="31" creationId="{71F524C8-B3CC-41BF-A0AB-EAE9A50130B5}"/>
          </ac:spMkLst>
        </pc:spChg>
        <pc:spChg chg="add mod">
          <ac:chgData name="이동건" userId="4ad090f6-dadd-4301-b5d0-883b88f508af" providerId="ADAL" clId="{BDE17A82-373E-4D4D-ABA8-A946B428B20E}" dt="2022-09-16T06:38:03.293" v="20405"/>
          <ac:spMkLst>
            <pc:docMk/>
            <pc:sldMk cId="2239322499" sldId="12965"/>
            <ac:spMk id="40" creationId="{328E4BDA-B211-46C6-9BB7-83BAF9A2B0EF}"/>
          </ac:spMkLst>
        </pc:spChg>
        <pc:spChg chg="add del mod">
          <ac:chgData name="이동건" userId="4ad090f6-dadd-4301-b5d0-883b88f508af" providerId="ADAL" clId="{BDE17A82-373E-4D4D-ABA8-A946B428B20E}" dt="2022-09-14T02:10:06.708" v="10348"/>
          <ac:spMkLst>
            <pc:docMk/>
            <pc:sldMk cId="2239322499" sldId="12965"/>
            <ac:spMk id="41" creationId="{4CB683A1-FA27-4515-B369-52CE8E2015C7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" creationId="{C24A790D-32C1-470E-9FBA-BC36C45CF5FF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" creationId="{4BC4A780-87C0-42AD-8854-62523D0CDBA3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" creationId="{0826A078-518B-4230-8DAA-C594F54EB2F0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" creationId="{18A4B1F3-D406-4960-87C5-413C36CC19CA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6" creationId="{584D75B0-4684-4CEF-87D8-A09222DB6CBC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53" creationId="{1B91DD50-8C7C-4BA2-A2C5-573AD39B62C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56" creationId="{0674EA27-9BA2-491E-880A-22C169B59F2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57" creationId="{F5E2D17C-74CE-4B2B-AC63-27A7112C473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58" creationId="{381550C7-BE14-4F77-907D-2E0473CB8D4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59" creationId="{311F9783-6A39-41A5-A113-2EC3AA30AE3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60" creationId="{F0CA6395-806C-49AA-9887-2513F57C56D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61" creationId="{C85D6C37-4E77-48CB-A18E-4B9547B218D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62" creationId="{CC57EE35-88CC-4A96-BF0E-22C32E1F19C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63" creationId="{8D243662-9E4A-4301-B7AE-89528480082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64" creationId="{F40E7256-DBA4-48AC-9E67-E0EFD73F69C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65" creationId="{286A1477-2867-4517-8381-62B3F7F6010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66" creationId="{4C7ED89D-0641-4BC5-83A0-1DE32CE49EC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67" creationId="{7247F2BB-EF07-4883-B9FC-609FA3FDDA0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68" creationId="{42F3D5F9-BBCF-4A3A-A9DE-803F404436B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69" creationId="{F2319F81-BD2E-4A06-ADB4-200061E60D6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70" creationId="{A9BA1ABC-5D1F-45EA-AA49-29FE77E282F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71" creationId="{57E59C07-BC58-4946-965C-9F3AA00952F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73" creationId="{42EB14A5-B585-4BE5-85C3-56B3A20BFF8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74" creationId="{E82313C1-5F63-433B-9B2B-CF36F9A5291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75" creationId="{D3255F28-C8CC-4595-BEA6-DF21CEA81D8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76" creationId="{5935DEBA-9599-49E2-B89C-9BBC76A74C1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77" creationId="{A7803335-2058-49DD-A173-85D5C01D5D7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78" creationId="{8AD2DF8A-6770-4AC8-8353-F63185CF3BB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79" creationId="{BF0665B6-6F6A-4B50-A08A-45FB001B727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80" creationId="{56EAAF99-C7A9-4696-A0F2-F05BF07F0A6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81" creationId="{A7C4D6B5-B904-4713-B760-F2EDE972696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82" creationId="{AED3A7BE-A48A-4607-99D7-CFE1D4BAEB0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83" creationId="{2D0370FF-DC20-4159-A0DB-775F5E03405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84" creationId="{752B33DF-311B-44D1-BCE2-9BD59FA5117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85" creationId="{B3DD9912-3619-41C5-9148-4610210EA14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86" creationId="{C48E5163-C778-416F-95BD-98A7787DC36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87" creationId="{CF6151FF-C026-40F2-BD66-75B213442B5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88" creationId="{01D3A613-619F-45EC-B379-C117D9D0BFC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90" creationId="{EA321B94-31AE-4F71-86F0-1298F1F75B7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91" creationId="{78A16CEE-0F67-461E-B31E-0DC1ADA0816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92" creationId="{5C3B201B-E0BC-4C40-8984-5A444487E6D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93" creationId="{3E844B75-1F6F-4E29-96B9-AE03BC27EA8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94" creationId="{FFF446E7-9283-4DDE-816A-DE5B090C55C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95" creationId="{DF3354E7-08B9-493C-948A-0C444A9F4F2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96" creationId="{EB669F91-A38D-49E0-A081-9654CA17B0A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97" creationId="{393C64AE-E82A-43DA-9568-90D9B1122F9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98" creationId="{1B454BBC-0E1D-4E72-8CC8-B8FC382F779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99" creationId="{3EEC52F8-CD6D-49ED-AF82-02AE5A16BE5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00" creationId="{FE2A9D5D-EC55-4191-9558-22F2E1F84DC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01" creationId="{DED3A906-1FD1-439F-BFEB-5B2B51E2376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02" creationId="{EA97A7B3-725C-4291-B0D6-261EAC316B6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03" creationId="{D86AC321-6BA5-4D49-99C3-1D5AEA3A728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04" creationId="{7E47FC3E-3BA0-4AAC-9FE8-F3312745388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05" creationId="{5C148D07-A03E-4105-A32C-63471897514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07" creationId="{1632A0E4-6729-4E35-AB66-3960437EE73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08" creationId="{AB1B32F0-9878-46BE-8113-6FCA792A991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09" creationId="{9970F47D-95D8-4007-AF2F-BE5B6419011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10" creationId="{8DCE8F48-E0E1-486F-BE92-952060D706E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11" creationId="{CF28F361-4286-469A-9335-8B2B0C948C7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12" creationId="{4B383111-7F31-4227-8324-E885AAC5DA9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13" creationId="{0A149D29-49AF-49F6-9498-40705C645C0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14" creationId="{6F5177E5-FB65-4EB3-9FE8-6CDCB8ECD72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15" creationId="{DB9E4EE3-4659-4339-9C19-20246F52946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16" creationId="{BF31127E-DA30-4D89-BDEE-A9EEED7BA50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17" creationId="{D9ADCA5F-4FF5-4B73-833D-4078BD651D8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18" creationId="{5210B9D2-6492-412F-A7B0-0079DCBD156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19" creationId="{1978993F-8F59-4832-A606-BA141886A02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20" creationId="{6AF94DFF-CDCE-4A63-8171-96F4758FAE9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21" creationId="{0EE96C7A-64D2-4A16-9CC7-B8908CFA86B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22" creationId="{0FB83DD4-D5F3-454B-B13A-773DB11AA8A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24" creationId="{DA5ABA61-C007-46CE-BF97-606FEAFFB7D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25" creationId="{428CBB77-CBAC-434D-A54A-18699E7AC24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26" creationId="{EF85B539-BA80-4A09-AEC8-DF4168D4F1C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27" creationId="{66A1E183-E69E-46D4-AB0D-B6276B39B89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28" creationId="{6AB69818-62BB-4E31-8E90-6F257F53CA5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29" creationId="{03CD8F32-CED2-42FD-B736-3285B2A2296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30" creationId="{C7630D7B-F4B3-4042-B532-F4A01C1AB3C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31" creationId="{E60C3E6E-3322-40AA-B157-99C6132F82C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32" creationId="{56235A16-AFD7-48DD-98B0-486F024002B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33" creationId="{8EA1401E-C211-4667-A4BA-900E5E9E284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34" creationId="{65E25263-70D5-4295-833C-2D8D98A6167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35" creationId="{130B04E1-8643-40A0-B47E-5CB462B51D4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36" creationId="{07499776-A7A6-4D94-9A96-D75F98B35F3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37" creationId="{71EE1702-1F40-4298-813D-AC8F161ADED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38" creationId="{C2E7EA45-6300-4BA8-A097-9B83B8DCA69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39" creationId="{B07EC3F9-BE94-409C-9BB0-C2BE412775D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41" creationId="{57F535F6-5717-409E-B8BE-8E6A8468835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42" creationId="{190C6EC8-D7E4-43A9-8E65-EFCFD14103D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43" creationId="{C94B9E75-E368-4505-9413-990872126CD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44" creationId="{251DE2E0-FFFA-49A5-A55C-3BDF5DD5FF3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45" creationId="{B67A99D3-9945-44D7-A71E-CFCFEFB618F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46" creationId="{0A670DF6-628B-4550-B96F-F6FDF4D2662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47" creationId="{64675C65-F0A1-420D-AB58-A96400FC0E9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48" creationId="{2F9BB356-6385-44F5-B8DA-A1E9EDAAFA1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49" creationId="{AB6645A6-F372-4345-8D3F-031FE6289BE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50" creationId="{531FB464-BC91-444F-9E85-849DA370282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51" creationId="{90D3A745-D00B-4C5A-9B92-C4557694EEA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52" creationId="{0C64E2B8-E8E7-441F-9568-B072166EB36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53" creationId="{8EE1C38A-3DFA-4F19-A701-82135D18E98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54" creationId="{153E70AC-A13A-42C6-A6DF-528EE029BF3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55" creationId="{212D52A6-0F54-4E83-8401-35479972EA3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56" creationId="{6CD02F92-1327-4522-BEEC-186BED47893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58" creationId="{92888812-2550-4564-BD62-E047F5A6FCA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59" creationId="{300C2B47-D574-4BB7-9308-25D29762370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60" creationId="{7E80E28F-386A-4811-96B2-E4812B09CDB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61" creationId="{A48B56BD-D693-4663-AF65-8A046EE17ED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62" creationId="{F9D09E67-9594-4B58-BEBC-A0F3A8C78FB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63" creationId="{383BDAC6-53F0-4D9E-99B1-9DECB39E98A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64" creationId="{80519417-6490-459F-9551-EBE2F46F18A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65" creationId="{3E431DCD-4382-43EA-A40D-F39A2AE55C7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66" creationId="{CA5DEB59-1515-47E0-97BE-A8994804CC8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67" creationId="{5421920B-CCEA-4CDB-9E2E-49FD8B0C5E4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68" creationId="{B8721500-868D-4C21-B0A8-FEC8D43541C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69" creationId="{799E0FA8-5CE3-4B44-A68F-D6916152857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70" creationId="{81C64FAC-79C7-4BE0-822A-A2FBB7676D0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71" creationId="{4E2BF0EF-6F9A-42CC-9D40-0F2172992FF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72" creationId="{F090FFB9-1DE0-4794-A4CA-556EDAAE93D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73" creationId="{1DA4DCE3-AB24-4C03-92EF-C837A6C63A2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75" creationId="{6898B35D-BD67-49DF-99AB-D10EA0580D3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76" creationId="{842FB87F-F417-4648-9920-A04BDE96D2A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77" creationId="{3990B0D8-75AF-47C0-93CC-BC44FD63F45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78" creationId="{FB4BEB63-4576-4ECE-A741-4B82758A8CA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79" creationId="{5CBB5187-827A-40F5-85CA-CE4357AD308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80" creationId="{6E305423-5677-40EE-A2DC-546A76DE980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81" creationId="{8C80A188-6100-4C10-A76A-6C522191457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82" creationId="{4AE17E17-B4A1-4177-8403-1089ACEA21D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83" creationId="{F0D5A152-E672-44D5-BA1A-B52E6746662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84" creationId="{F6603E31-4F3F-422D-BC5F-DBEAE5E827D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85" creationId="{02B7EA02-5EAE-4D12-8D70-41F81D3155A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86" creationId="{F8D01780-6871-465C-959A-8870D1689F0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87" creationId="{EB5CFF4F-A41A-4BD5-9F55-473F33E573A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88" creationId="{F3D05AF9-08B5-4D3C-8695-C3057E15D13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89" creationId="{E16F2BD3-5D9F-4DE8-9839-063A99C8BA0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90" creationId="{BBB5CE7C-EB56-49FD-977C-6DB3D1DB54E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91" creationId="{16320EDF-7467-4078-974A-35DA8775A5D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92" creationId="{E76ADE73-70D6-4CEA-A604-C7A88482957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93" creationId="{12D621B4-A78F-472E-BE94-5FB76BCEBF2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94" creationId="{22919DAD-5676-4247-9C28-46629C0C53E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95" creationId="{BE5B6036-8D0C-4FAB-8220-E671C03B54F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96" creationId="{0FAB1782-F9A0-4E45-ADFA-213E028B841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97" creationId="{A73FA729-2F0F-43A6-B6E7-A58E4C97E82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98" creationId="{6C18F3E9-199A-48DE-8D61-6792EDB5CBB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99" creationId="{93881718-1803-4161-A09A-60A82404F9B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00" creationId="{8E542EF4-95A1-44FF-AA0D-A4E2A1C9AA5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01" creationId="{09C14A95-B1CD-45B5-9FE4-C016D05B19B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02" creationId="{66F2523A-A5AA-4F5C-81AB-BA9ADF246D2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03" creationId="{A3818739-B42B-43E4-9CCC-74FF6427477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04" creationId="{85F733C5-3395-40FE-98D5-B421D3DEBBC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05" creationId="{026BA14D-F12C-496A-AFBA-2B83D0338DE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06" creationId="{8F5111FE-67D2-4D0A-BB23-FBC7CB729C8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07" creationId="{F408D890-7AC5-4822-B52D-821B5E82057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08" creationId="{D780C8C7-A6C3-4FEA-9002-8BEE874180D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09" creationId="{C74E9B89-DDD4-41F6-9140-1DDE5BE16FA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10" creationId="{C89423D2-F383-4E64-83C6-7AC22C29613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11" creationId="{39A4AB71-7ACC-42B1-AD5A-4E2A516285D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12" creationId="{EBAD5EC7-C675-43E0-84D9-4FBFEF708EF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13" creationId="{638414D0-E7D2-4380-B247-B24930B1A67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14" creationId="{7C3FF302-A146-40DA-99BA-5E1E2688C28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15" creationId="{B8F25031-5796-4649-BBC6-35444FD157B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16" creationId="{6E8D8955-EA90-4C89-944D-8556B0CF82A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17" creationId="{39815ECC-9CF7-4CCC-8338-8ED07E86DF2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18" creationId="{0E3E78AD-5347-4B5B-BAD6-D5B84622395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19" creationId="{E636B6A6-FEC3-45C9-ADEF-C593D437548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20" creationId="{37055B64-3A15-433A-85AB-36B484C0643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21" creationId="{8669CDCD-4A20-4BC2-B372-5CFD8E81B9E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22" creationId="{14615215-6B85-4CEF-B5FA-A6409DCE6BA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23" creationId="{53A7523B-C5EC-455E-A5F8-F220DA96EB9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24" creationId="{394D82C4-A934-4E80-A942-D5E644D0AFB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25" creationId="{053669D9-BAE3-4376-9EDE-4F4C79847A0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26" creationId="{FC288BA0-89B2-4E98-972D-35151D779A4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27" creationId="{DBD70834-1E4D-446B-83BF-F3669B975AA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28" creationId="{F2F03FA4-7C0B-411E-9174-608020BF87C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29" creationId="{16EEE55A-D01A-4749-9D78-7082F2735AC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30" creationId="{5D310B32-E173-4D34-94FC-3A3B9AECFDC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31" creationId="{801799B1-B98A-4EB0-B2F2-307BC1570B3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32" creationId="{2458BE82-389A-4A94-B192-8F2CF524B5D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33" creationId="{A3A83CC2-60F5-4658-9253-4C0525DB269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34" creationId="{F61FF9E8-A5EE-4BB2-9B61-E9DC0C0C92D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35" creationId="{3ED0D1C4-122E-47B2-AAF0-496F2B66953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36" creationId="{4C12F382-0A01-4FE9-AD2F-175D6F8943D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37" creationId="{BFADD3FE-C147-48E7-A5E3-2BBCC1E77FE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38" creationId="{7AC360E8-DB99-4819-986A-8F9C72AD074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39" creationId="{AA72D93A-90D2-4F59-B80E-FF8BC8C8FFA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40" creationId="{05B2ED98-C025-487A-9F4D-22D7C646C45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41" creationId="{D9520DEA-4791-4EB9-B3C8-77024097613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42" creationId="{464446C4-03F3-42CC-B40B-3AF811FE409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43" creationId="{AB478B92-8EC2-4E6A-8D00-AB0AB7E500B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44" creationId="{88E48D63-9E9C-4937-A6D8-8C6F8502519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45" creationId="{D615FA06-6719-4D36-AE4B-4443E0F7830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46" creationId="{612D6DCD-A79A-4826-9C08-251244CC287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47" creationId="{33AEDDEF-2FB4-4D04-BB04-BD591662F6B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48" creationId="{6A1F4E75-EB41-4497-B380-78C5FA28C71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49" creationId="{7660A6FB-CB87-458C-911A-8B232DE326C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50" creationId="{5A33A4CB-6FE7-4BCD-95C2-4F290BFAE26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51" creationId="{EB200767-E834-4C88-9F42-E9496B1ADD4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52" creationId="{966B05F2-C0F3-4F16-BABF-C65E00735EC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53" creationId="{D888CFC7-2DD0-4A66-8598-E4B4C6A62C4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54" creationId="{32527F10-8917-460D-A119-7E63A5F3F0B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56" creationId="{B7710FB5-023F-44CB-8A89-C04FDC7D521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57" creationId="{012ED3D8-7764-4C32-AD9A-E093B091ED6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58" creationId="{2C01C8A1-C58A-43E0-8239-A96A8D7EAF1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59" creationId="{EC65ACC5-9E56-4D96-A4D0-46362CAC97F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60" creationId="{C52F857A-5992-488C-93FB-8AE18EEADAA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61" creationId="{18BF5406-3F47-4702-ABA4-DA0E0F12511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62" creationId="{D0378D95-659C-4300-9F23-0DC0A0DA092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63" creationId="{5317D0A5-DE1C-4BF7-A6A3-D8E9B63782F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64" creationId="{9A26C75F-61A8-42A3-9109-B324FB6B32F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65" creationId="{847BCA4A-26DA-40BF-B882-CD1FBEFE647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66" creationId="{607F5389-0736-4F00-9344-171A00B46EB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67" creationId="{6240F7B9-8216-4BA3-A983-821971DAF25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68" creationId="{BB87B6ED-286A-4F40-B04C-2BD8E056B6D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69" creationId="{790591C9-CBFB-4555-A376-E87092246A6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70" creationId="{4768F2B9-CC56-4203-BB27-EAEC3A8563D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71" creationId="{94F29FEB-39F5-469E-BCF7-AF21F43CC23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72" creationId="{7BB07A71-FC8C-4100-815C-B215939C14B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73" creationId="{367E4747-C3B7-4976-A879-463C84FBAFA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74" creationId="{DF4A9EAB-71D2-4FE1-ACC6-EA124B2785D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75" creationId="{4AED5FF3-68EA-498F-A043-84AD89D503A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76" creationId="{AA4D6EB2-855D-4735-A275-4B83F702E05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77" creationId="{F08F557A-5FDE-4972-8725-53B84068FDE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78" creationId="{65D8B27F-FAF6-47EB-8BB6-BE0B1264C70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79" creationId="{F1B85984-78D2-4531-A5E7-E33799BF398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80" creationId="{0056D870-F124-4632-BE48-B4B7B9CC49D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81" creationId="{0071070B-DAD6-49B9-ADBA-5AF6EDFD9C6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82" creationId="{F10A3912-A63D-43A2-BD87-C1E9428CD22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83" creationId="{7A0882CC-18E7-4A75-8226-2EB3DB6DD8B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84" creationId="{129B8AA2-2166-47DF-AFDB-921FCA4E2E0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85" creationId="{914DB0DC-21FC-4193-B421-FD2772021BA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86" creationId="{83CD8630-1DF3-467F-BCAF-54FEB0AAD97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87" creationId="{102485A5-0A26-4BD6-A487-0461342F5A6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88" creationId="{ED1CBFB5-EC35-411E-B799-1794813CBCA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89" creationId="{9D69CD8C-6B4D-4FEA-B006-58726CD242E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90" creationId="{90B0B77C-3144-41C0-A8B3-378A241EFB7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91" creationId="{4BCB49DC-8E4A-41CA-ADC3-019A29599AA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92" creationId="{86EBB94C-76C0-4EB8-AA3F-701636E4F76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93" creationId="{0723A672-4C68-41B3-8EEF-C5C9A756753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94" creationId="{C5C8200D-9B29-495A-8F32-64CCBFD7DF3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95" creationId="{60D81657-D824-4315-B82F-5E1C481D25B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96" creationId="{7E3C7109-A135-423C-95D7-03971917842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97" creationId="{2A3607C6-561A-449D-950E-2E6E06185FB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98" creationId="{9CC3C484-5361-4A89-9B11-5EA44B21C44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99" creationId="{2AF5B7AB-2C54-4231-B78E-88D278B9E0C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00" creationId="{4309E19A-4FC3-43D0-801E-158FBE6354C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01" creationId="{B08F774B-8FA6-466F-9E1B-D7C30F57BEC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02" creationId="{7A1DF5D8-0670-4A2D-A1A6-7786033A78F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03" creationId="{19E65483-243C-437B-A5E4-20630640572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04" creationId="{21FDDD86-1929-4095-BE19-927742994FB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05" creationId="{C5FFBEDF-5FEC-44D4-9811-DE92891E2D9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06" creationId="{15E64ECA-5572-424D-8753-179E70950C1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07" creationId="{F241AA1D-A6F9-42B1-BAAD-A320FB9C8A2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08" creationId="{4857D516-3E44-4E73-ADF2-B6E11AC0247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09" creationId="{BD855B6C-3EB0-472B-9056-F5DCD53BFF9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10" creationId="{0C6F3A62-1D8E-4CE9-AF53-EC4715CDAB8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11" creationId="{B6A85355-D08B-43F4-B5EC-3E6825B0393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12" creationId="{127E2C0A-64D4-473E-850F-10C7308DA39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13" creationId="{A6A527EA-7072-41B0-B031-38E1065D962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14" creationId="{CFF72096-5A12-4D4C-80A0-2DFF33CDC1F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15" creationId="{7C5247FE-695D-4747-BC55-AB1E429BEE6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16" creationId="{53D95FDD-E0B9-4EBD-951B-4675CA8775A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17" creationId="{6ABA1EFF-8401-496D-8510-B12B39332C8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18" creationId="{5E133345-0B77-4F4C-AA88-0B976560DFB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19" creationId="{45FAA683-45A7-4AF8-9AFB-36A0BA7822D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20" creationId="{1CCCDAA6-12BD-490D-88C8-7B957C6DE92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21" creationId="{A78A4384-C7D3-4637-9557-C00C99E9450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22" creationId="{25A69A5A-EB58-45C3-AB2E-C961F4F120C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23" creationId="{24E32077-C6E6-4BCB-8F56-D408F4067CB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24" creationId="{9B87D01E-EBED-4271-9470-743E10B2DA2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25" creationId="{F7660769-868A-4400-B2E2-FAA3C60626D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26" creationId="{07F69381-C90D-4FB1-B6C6-248E1068032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27" creationId="{A6FF8682-6807-497F-A614-80610EB6F6A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28" creationId="{0C8DD15F-F4E8-4CFF-BA00-AD56AC2BE92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29" creationId="{669E9928-7B17-42CA-BD0C-92B102A65D3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30" creationId="{4C5BEF09-D6EE-48F6-B6B0-C36EC68AC47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31" creationId="{AD059FAB-EDF7-4849-A8E5-0DECE050BAC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32" creationId="{CD85A70F-2C0A-403E-8A2A-B88CCA1E8C0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33" creationId="{442B0B41-EB38-44A1-97EE-CC4BCCF1643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34" creationId="{1A3EB580-1C04-4C9C-BC6E-3755A321BCA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35" creationId="{26D72589-8620-4948-8E5D-3E8DC4766F3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36" creationId="{C9F29230-14AC-4B30-BBDA-8BDE2BBFC67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37" creationId="{92AA56F2-99E8-4909-A507-B56829C7989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38" creationId="{A1B7F671-845B-4E0D-A3A9-D5B277B4FC8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39" creationId="{47502F97-47CA-41E5-91D8-9634264EB87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40" creationId="{AEC408B0-B08A-47A6-B128-E28FC2D04D9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41" creationId="{BCC730AF-B9C9-4300-85EC-CBC365A171E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42" creationId="{47AB7BFA-3D4E-464A-90D9-6064675E6CA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43" creationId="{2C697DB9-9A4A-4D66-A6B2-0E68F48E4B7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44" creationId="{383D4AF8-EE7E-4E5F-948D-FD75AAAE314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45" creationId="{4789775D-817C-44FA-8E04-25926CF2663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46" creationId="{3939BCB4-9B54-4BB3-B194-3F7A856D284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47" creationId="{3C9D3F8E-2F08-45D6-9815-BFF7EF1E261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48" creationId="{90665874-46E8-46BD-AE07-AFD9E8421A2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49" creationId="{89491164-72B5-4544-B3D3-7EE3FFF823D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50" creationId="{74921752-32D4-46C3-8972-339F9A6C66A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51" creationId="{D4A4C331-0F02-4114-892B-E01C9EC7003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52" creationId="{58B0D962-27A9-474E-8916-73D0DCFCC34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53" creationId="{F2A73B0C-5E71-434F-86FA-28670C2556F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54" creationId="{83E64951-2794-4423-BA04-6B816D54BE6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55" creationId="{F458DF52-E1D2-4D97-BC47-7A3199F4C79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56" creationId="{E4B0021D-05F5-4988-BEE0-67F5A067BEF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57" creationId="{4E7C10DE-17F4-4EAF-8B76-C365E4390E0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58" creationId="{7D724476-9C89-4A11-9B61-D9077C3E6FF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59" creationId="{973FBB19-0A56-409B-8D63-6E3BC228F8E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60" creationId="{7AE36202-0249-4429-8045-9BEE243C775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61" creationId="{994DF6CD-C69C-4146-9F71-1DE6069E0C6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62" creationId="{3C65CD8A-EF0F-4A55-BD53-C03B91E9420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63" creationId="{E1DDFC03-CC4D-4F3A-9DAC-AAA9BD42792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64" creationId="{F8900108-455E-4059-9685-9849AB2F608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65" creationId="{129DC94D-3F19-4D6B-AADE-B2D02E30BD8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66" creationId="{F5BA75DC-D25E-4CD0-AA9D-9635E62824E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67" creationId="{AF2F6B02-D136-4B86-B19D-07B4CF45679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68" creationId="{F570A119-F7BA-46F0-80F7-BB23839FA2A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69" creationId="{7E3E142A-4D12-4A03-B273-70543DBDCF2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70" creationId="{5358FEB3-A2F3-47CC-90F6-796FCAC67D8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71" creationId="{5AF740BF-FE74-4407-80B1-98E6F281E64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72" creationId="{85010616-4DF4-4CD3-B3E7-BEE05A866E4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73" creationId="{60880FE3-BDE9-44FD-8756-B9F859A1F02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74" creationId="{4EA61D35-FEED-4B77-9304-CB95382D5FA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75" creationId="{05A0B7CB-0227-4F71-B988-07CE355F1F3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76" creationId="{F47A38FA-FD94-499E-A28E-1A76B604DCD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77" creationId="{440597F5-4121-41B0-BE41-C11133FF4FA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78" creationId="{1F665C2E-44C4-4561-9AC8-6142AC3BB7D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79" creationId="{1CE8E8EF-CAA9-4B57-83A9-3F1C182A745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80" creationId="{EFA6EFD9-F02D-4795-9DEC-9936D5B617A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81" creationId="{046BA8AF-F9E6-4FB2-9A16-091D8BA62D7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82" creationId="{9733E305-510A-4516-9197-21C211991BF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83" creationId="{2B30B155-D44A-4CCE-A792-0087BAF8BDD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84" creationId="{8F01D1BE-A8D2-4B15-8FA1-107A05ADE22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85" creationId="{EE2F9C39-9FA0-4F53-9B62-F76A8FA4979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86" creationId="{180B1305-8A45-4F9B-A16F-E9DFE34565A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87" creationId="{4D0BF5E5-496B-43F4-9F99-25F420761A8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88" creationId="{69B18086-E396-4DF9-AE46-1D095AA1326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89" creationId="{ADF3B174-B3D5-47B0-ABFD-E2E8E4B71AF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90" creationId="{27B2DDD6-8504-4F83-BCE1-F767C199E6C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91" creationId="{B38149DB-76F5-49E9-AB39-F37C255F657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92" creationId="{59D15EA2-FEEA-4B84-B53D-7392F18F343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93" creationId="{E59442BD-0DC9-4E78-940D-198A7D17D79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94" creationId="{27BC88D7-A02E-41AF-B615-94995DAD661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95" creationId="{AE75B61B-51F6-4B34-9AF0-D3C7C3BB1F5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96" creationId="{15A28309-D70E-4B39-9606-62168EE5A09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97" creationId="{4B17BB34-DE73-4460-BE7C-2B1A781A2CB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98" creationId="{8B7A29CE-270D-4034-A29E-D217200E2A3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99" creationId="{4E1279E1-BDA8-43D6-A911-261C982AD92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00" creationId="{81C5B259-9F3A-4A6C-B376-43ACEC2F083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01" creationId="{6FFAE735-2555-43BC-9312-7D7A8D525EA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02" creationId="{277ED470-DD96-4540-8B25-2050318E3F7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03" creationId="{E8191ED8-FB2B-41DC-BEC4-784BA3EE50C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04" creationId="{D7FB1E89-AF5D-4157-B71F-5556A4A475D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05" creationId="{18F62900-9E9A-44AE-A44C-0EDA0A4CE43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06" creationId="{FA40BE91-E990-41C2-9688-A55521E321A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07" creationId="{CBFC7A39-B70F-48CA-B84F-B098FD9E878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08" creationId="{2D8A87E5-23D0-421C-B5BF-E79327865EF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09" creationId="{A31BBD7F-1446-4049-8663-F95BDD34A44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10" creationId="{553E9D05-9192-4E81-A11F-92D3245B836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11" creationId="{795D4742-DA1A-44E4-953F-5901B1016B7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12" creationId="{33907210-88B2-4DDA-B176-CB816008290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13" creationId="{8862CF4B-F88D-47A9-A495-1878CE6A357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14" creationId="{D68DD866-D104-49ED-893D-CB83B0817D2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15" creationId="{E50EAFC0-9D90-4DA3-BD96-C39B4B8CCA0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16" creationId="{81AEA77A-EA2C-4B5F-B019-84FC67D1C05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17" creationId="{D2EF8D1B-3B58-487B-9245-3FA86B4C356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18" creationId="{92E2C629-1368-46CB-A25A-0B298116CBA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19" creationId="{DEBBC08D-8D5E-438F-9367-8A1B83E4A9F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0" creationId="{27F6C557-7AE5-4E2D-A75B-7C8514961A7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1" creationId="{F909B5E0-69AD-48E6-8C91-EBD6BFE488B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2" creationId="{188C6DA0-7CB3-4E27-953F-B1E9BCB98DC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3" creationId="{9A32FBCA-4665-4DDA-A01A-90C1D309FBA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4" creationId="{DD63AF74-0C9B-4854-88F3-7A472E97E9B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5" creationId="{EF4B8DCE-5936-403C-8763-20508B222A1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6" creationId="{130C2631-73D4-4F6E-8387-F967FCD545F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7" creationId="{3F1C7A2E-3595-45C9-906F-296CA896414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8" creationId="{7A62F963-8AC5-4386-B0A5-1B3119A725A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9" creationId="{0D9449EC-F1B5-493A-947D-9C47FB4F2CE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0" creationId="{ED42656E-DCC4-482D-A657-BC262E1F1C5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1" creationId="{3893850D-7A37-444F-B63F-558C2516605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2" creationId="{6CF0D61A-80FF-4878-86E4-E85B056C603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3" creationId="{B4151C58-E5D7-408F-BD5D-C8AE39ACA8A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4" creationId="{DDA9002C-A1F2-4A79-A794-764571EA188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5" creationId="{85B2ED6F-33FA-43EE-9643-6836E7F52FF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6" creationId="{43C773A1-AB67-464F-9F7E-2B04E3D4FE1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7" creationId="{62763C6F-02BE-4437-8E32-671A52B7F7A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8" creationId="{A1D6EF4A-8550-4CAA-A5DE-9B16CD080C3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9" creationId="{AA3716B3-3F5A-4DFC-8394-0F6DB924DFF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0" creationId="{BA9E7EE6-7110-481A-AE7F-F833447137B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1" creationId="{055FF579-5875-43EC-B2B3-13651A991A6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2" creationId="{943FDC5E-7BE3-4F71-A15B-AD1D49B50D9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3" creationId="{E05EDB68-548A-494E-AE1C-702912911F2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4" creationId="{954AB48D-7559-4D78-9363-5C40C6A79E6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5" creationId="{25B5D037-56C9-4C9B-934A-C70FA42C680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6" creationId="{F0C54825-048C-4640-81E6-A770919E997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7" creationId="{8F4FD589-80A3-4488-9955-1EFA6520383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8" creationId="{6CB4E037-32E5-47BF-A7ED-9031D3F865D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9" creationId="{852F3B73-F78A-46E6-AF60-6DDC6D50F5F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0" creationId="{D5F498FF-7892-4FE7-B66D-C72C09541F7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1" creationId="{5013E83E-2667-4796-BBA7-218BE6FAAF7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2" creationId="{09FFF1FC-195F-4CA5-A665-54F2A800D3E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3" creationId="{5C7A8DBC-AD5E-4E4A-95FD-B2D88CCB761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4" creationId="{FD6D0F5C-8571-4076-A85E-55BF64D8D47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5" creationId="{50577B0B-9E52-46CB-9038-D38B4958A16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6" creationId="{82289A79-6E6B-4CC1-A3E5-6CAE5B7F873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7" creationId="{60CC0381-8292-4A99-B799-0A41BB657F0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8" creationId="{AB1A7332-3301-45DA-BE37-46B9FEAA3D9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9" creationId="{EB87E97F-91AD-4501-8F09-E245423E560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60" creationId="{D16EA52C-4B39-4CB3-9C15-C7EB5A496B0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61" creationId="{FAA3A17D-5859-4072-883F-5C24748BC04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62" creationId="{3AF2D4AB-01A7-41AF-B9A0-EDC0DAE11D9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63" creationId="{94400301-4000-410A-88A0-508FE34E2A58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67" creationId="{02F42257-D990-429E-B7FD-6AA79A819BD4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71" creationId="{603C35C1-9BE5-4083-994F-1440FE3F2DAF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73" creationId="{C69EA46D-0CF3-4C99-BFF6-7A24B2323ECE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76" creationId="{8295D97E-EB72-4D18-81C8-4E67B95AACE6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77" creationId="{05FA3AE9-5BAB-4207-B138-B7D132FB7354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78" creationId="{3E652C99-2432-43D6-8047-0FFC6CAF0EDC}"/>
          </ac:spMkLst>
        </pc:spChg>
        <pc:spChg chg="add del mod">
          <ac:chgData name="이동건" userId="4ad090f6-dadd-4301-b5d0-883b88f508af" providerId="ADAL" clId="{BDE17A82-373E-4D4D-ABA8-A946B428B20E}" dt="2022-09-14T02:06:47.578" v="10179" actId="478"/>
          <ac:spMkLst>
            <pc:docMk/>
            <pc:sldMk cId="2239322499" sldId="12965"/>
            <ac:spMk id="480" creationId="{307473C6-179C-4ACD-8B7F-6FECB545023E}"/>
          </ac:spMkLst>
        </pc:spChg>
        <pc:spChg chg="add del mod">
          <ac:chgData name="이동건" userId="4ad090f6-dadd-4301-b5d0-883b88f508af" providerId="ADAL" clId="{BDE17A82-373E-4D4D-ABA8-A946B428B20E}" dt="2022-09-14T02:10:06.708" v="10348"/>
          <ac:spMkLst>
            <pc:docMk/>
            <pc:sldMk cId="2239322499" sldId="12965"/>
            <ac:spMk id="481" creationId="{FBD9CE14-1C57-4EF1-B6CF-9E7DC6FBAD64}"/>
          </ac:spMkLst>
        </pc:spChg>
        <pc:spChg chg="mod topLvl">
          <ac:chgData name="이동건" userId="4ad090f6-dadd-4301-b5d0-883b88f508af" providerId="ADAL" clId="{BDE17A82-373E-4D4D-ABA8-A946B428B20E}" dt="2022-09-14T02:25:11.927" v="10930" actId="164"/>
          <ac:spMkLst>
            <pc:docMk/>
            <pc:sldMk cId="2239322499" sldId="12965"/>
            <ac:spMk id="484" creationId="{E034AE28-38AD-4E4F-B6FB-48EDCB5A16F6}"/>
          </ac:spMkLst>
        </pc:spChg>
        <pc:spChg chg="mod">
          <ac:chgData name="이동건" userId="4ad090f6-dadd-4301-b5d0-883b88f508af" providerId="ADAL" clId="{BDE17A82-373E-4D4D-ABA8-A946B428B20E}" dt="2022-09-16T04:42:32.875" v="19955" actId="14100"/>
          <ac:spMkLst>
            <pc:docMk/>
            <pc:sldMk cId="2239322499" sldId="12965"/>
            <ac:spMk id="493" creationId="{8BC094DE-C750-4B7F-9C36-3084B5741AF7}"/>
          </ac:spMkLst>
        </pc:spChg>
        <pc:spChg chg="add mod">
          <ac:chgData name="이동건" userId="4ad090f6-dadd-4301-b5d0-883b88f508af" providerId="ADAL" clId="{BDE17A82-373E-4D4D-ABA8-A946B428B20E}" dt="2022-09-19T06:57:50.495" v="23900" actId="14100"/>
          <ac:spMkLst>
            <pc:docMk/>
            <pc:sldMk cId="2239322499" sldId="12965"/>
            <ac:spMk id="546" creationId="{98D3DA5C-3E9A-40D8-8B97-770526D2E5FA}"/>
          </ac:spMkLst>
        </pc:spChg>
        <pc:spChg chg="add mod">
          <ac:chgData name="이동건" userId="4ad090f6-dadd-4301-b5d0-883b88f508af" providerId="ADAL" clId="{BDE17A82-373E-4D4D-ABA8-A946B428B20E}" dt="2022-09-19T06:57:07.090" v="23898" actId="14100"/>
          <ac:spMkLst>
            <pc:docMk/>
            <pc:sldMk cId="2239322499" sldId="12965"/>
            <ac:spMk id="547" creationId="{BA31FC92-2214-4855-9F54-C51618DF2235}"/>
          </ac:spMkLst>
        </pc:spChg>
        <pc:spChg chg="add mod">
          <ac:chgData name="이동건" userId="4ad090f6-dadd-4301-b5d0-883b88f508af" providerId="ADAL" clId="{BDE17A82-373E-4D4D-ABA8-A946B428B20E}" dt="2022-09-14T02:25:11.927" v="10930" actId="164"/>
          <ac:spMkLst>
            <pc:docMk/>
            <pc:sldMk cId="2239322499" sldId="12965"/>
            <ac:spMk id="548" creationId="{A1CF3F0C-DD72-4796-AC9C-09836160D4D2}"/>
          </ac:spMkLst>
        </pc:spChg>
        <pc:spChg chg="add mod">
          <ac:chgData name="이동건" userId="4ad090f6-dadd-4301-b5d0-883b88f508af" providerId="ADAL" clId="{BDE17A82-373E-4D4D-ABA8-A946B428B20E}" dt="2022-09-14T02:25:11.927" v="10930" actId="164"/>
          <ac:spMkLst>
            <pc:docMk/>
            <pc:sldMk cId="2239322499" sldId="12965"/>
            <ac:spMk id="549" creationId="{C85B363D-AEBE-4B99-AAC1-7A53C98994EA}"/>
          </ac:spMkLst>
        </pc:spChg>
        <pc:spChg chg="add mod">
          <ac:chgData name="이동건" userId="4ad090f6-dadd-4301-b5d0-883b88f508af" providerId="ADAL" clId="{BDE17A82-373E-4D4D-ABA8-A946B428B20E}" dt="2022-09-16T06:39:02.173" v="20414" actId="1076"/>
          <ac:spMkLst>
            <pc:docMk/>
            <pc:sldMk cId="2239322499" sldId="12965"/>
            <ac:spMk id="555" creationId="{15767A2C-F4B6-4B1D-94C1-FE4A03ADF552}"/>
          </ac:spMkLst>
        </pc:spChg>
        <pc:spChg chg="add mod">
          <ac:chgData name="이동건" userId="4ad090f6-dadd-4301-b5d0-883b88f508af" providerId="ADAL" clId="{BDE17A82-373E-4D4D-ABA8-A946B428B20E}" dt="2022-09-14T02:25:42.745" v="10974" actId="404"/>
          <ac:spMkLst>
            <pc:docMk/>
            <pc:sldMk cId="2239322499" sldId="12965"/>
            <ac:spMk id="556" creationId="{35706F89-25DC-4005-8D32-39F99DB8E5C9}"/>
          </ac:spMkLst>
        </pc:spChg>
        <pc:spChg chg="add mod">
          <ac:chgData name="이동건" userId="4ad090f6-dadd-4301-b5d0-883b88f508af" providerId="ADAL" clId="{BDE17A82-373E-4D4D-ABA8-A946B428B20E}" dt="2022-09-16T04:41:43.320" v="19953" actId="1076"/>
          <ac:spMkLst>
            <pc:docMk/>
            <pc:sldMk cId="2239322499" sldId="12965"/>
            <ac:spMk id="557" creationId="{696276DA-67E4-4AE0-9567-52117A21A6ED}"/>
          </ac:spMkLst>
        </pc:spChg>
        <pc:spChg chg="add mod ord">
          <ac:chgData name="이동건" userId="4ad090f6-dadd-4301-b5d0-883b88f508af" providerId="ADAL" clId="{BDE17A82-373E-4D4D-ABA8-A946B428B20E}" dt="2022-09-14T04:43:21.715" v="11260" actId="164"/>
          <ac:spMkLst>
            <pc:docMk/>
            <pc:sldMk cId="2239322499" sldId="12965"/>
            <ac:spMk id="560" creationId="{73E4E892-BB8C-49D3-B57A-E1DF0BB7EFD1}"/>
          </ac:spMkLst>
        </pc:spChg>
        <pc:spChg chg="add mod">
          <ac:chgData name="이동건" userId="4ad090f6-dadd-4301-b5d0-883b88f508af" providerId="ADAL" clId="{BDE17A82-373E-4D4D-ABA8-A946B428B20E}" dt="2022-09-14T04:46:51.796" v="11325" actId="339"/>
          <ac:spMkLst>
            <pc:docMk/>
            <pc:sldMk cId="2239322499" sldId="12965"/>
            <ac:spMk id="683" creationId="{B25F6FD6-02BE-4345-A53C-F7D2C50E2A92}"/>
          </ac:spMkLst>
        </pc:spChg>
        <pc:spChg chg="add mod">
          <ac:chgData name="이동건" userId="4ad090f6-dadd-4301-b5d0-883b88f508af" providerId="ADAL" clId="{BDE17A82-373E-4D4D-ABA8-A946B428B20E}" dt="2022-09-14T04:42:17.339" v="11246" actId="1076"/>
          <ac:spMkLst>
            <pc:docMk/>
            <pc:sldMk cId="2239322499" sldId="12965"/>
            <ac:spMk id="684" creationId="{3BC4311E-E2FD-4ACE-A748-47181D6E3209}"/>
          </ac:spMkLst>
        </pc:spChg>
        <pc:spChg chg="mod">
          <ac:chgData name="이동건" userId="4ad090f6-dadd-4301-b5d0-883b88f508af" providerId="ADAL" clId="{BDE17A82-373E-4D4D-ABA8-A946B428B20E}" dt="2022-09-14T04:46:17.753" v="11318" actId="339"/>
          <ac:spMkLst>
            <pc:docMk/>
            <pc:sldMk cId="2239322499" sldId="12965"/>
            <ac:spMk id="694" creationId="{17E400AD-AD92-4275-B9ED-C4861EE32F15}"/>
          </ac:spMkLst>
        </pc:spChg>
        <pc:spChg chg="mod">
          <ac:chgData name="이동건" userId="4ad090f6-dadd-4301-b5d0-883b88f508af" providerId="ADAL" clId="{BDE17A82-373E-4D4D-ABA8-A946B428B20E}" dt="2022-09-14T04:45:48.411" v="11315" actId="207"/>
          <ac:spMkLst>
            <pc:docMk/>
            <pc:sldMk cId="2239322499" sldId="12965"/>
            <ac:spMk id="695" creationId="{CA1D72FB-43D3-4083-BA3F-06E57983C5CC}"/>
          </ac:spMkLst>
        </pc:spChg>
        <pc:spChg chg="add mod">
          <ac:chgData name="이동건" userId="4ad090f6-dadd-4301-b5d0-883b88f508af" providerId="ADAL" clId="{BDE17A82-373E-4D4D-ABA8-A946B428B20E}" dt="2022-09-21T01:14:50.608" v="25484" actId="20577"/>
          <ac:spMkLst>
            <pc:docMk/>
            <pc:sldMk cId="2239322499" sldId="12965"/>
            <ac:spMk id="704" creationId="{1240154C-7A7F-48B7-9FF7-8B7A7CAD70E8}"/>
          </ac:spMkLst>
        </pc:spChg>
        <pc:spChg chg="add mod">
          <ac:chgData name="이동건" userId="4ad090f6-dadd-4301-b5d0-883b88f508af" providerId="ADAL" clId="{BDE17A82-373E-4D4D-ABA8-A946B428B20E}" dt="2022-09-21T01:14:53.849" v="25486" actId="20577"/>
          <ac:spMkLst>
            <pc:docMk/>
            <pc:sldMk cId="2239322499" sldId="12965"/>
            <ac:spMk id="705" creationId="{4618146E-7FE0-4B33-9776-7EAE6CCF0DFF}"/>
          </ac:spMkLst>
        </pc:spChg>
        <pc:spChg chg="add mod">
          <ac:chgData name="이동건" userId="4ad090f6-dadd-4301-b5d0-883b88f508af" providerId="ADAL" clId="{BDE17A82-373E-4D4D-ABA8-A946B428B20E}" dt="2022-09-14T07:47:19.118" v="15585"/>
          <ac:spMkLst>
            <pc:docMk/>
            <pc:sldMk cId="2239322499" sldId="12965"/>
            <ac:spMk id="710" creationId="{87DF8B2A-1811-4A53-8112-288F3A1F9C58}"/>
          </ac:spMkLst>
        </pc:spChg>
        <pc:spChg chg="add del mod">
          <ac:chgData name="이동건" userId="4ad090f6-dadd-4301-b5d0-883b88f508af" providerId="ADAL" clId="{BDE17A82-373E-4D4D-ABA8-A946B428B20E}" dt="2022-09-16T06:38:55.721" v="20413" actId="478"/>
          <ac:spMkLst>
            <pc:docMk/>
            <pc:sldMk cId="2239322499" sldId="12965"/>
            <ac:spMk id="712" creationId="{FCB4D128-362D-4BF0-B82A-37C905AFC8F6}"/>
          </ac:spMkLst>
        </pc:spChg>
        <pc:spChg chg="add mod">
          <ac:chgData name="이동건" userId="4ad090f6-dadd-4301-b5d0-883b88f508af" providerId="ADAL" clId="{BDE17A82-373E-4D4D-ABA8-A946B428B20E}" dt="2022-09-16T06:38:13.027" v="20408" actId="1076"/>
          <ac:spMkLst>
            <pc:docMk/>
            <pc:sldMk cId="2239322499" sldId="12965"/>
            <ac:spMk id="715" creationId="{5C216278-B458-400F-9941-BCA471512CC4}"/>
          </ac:spMkLst>
        </pc:spChg>
        <pc:grpChg chg="add mod">
          <ac:chgData name="이동건" userId="4ad090f6-dadd-4301-b5d0-883b88f508af" providerId="ADAL" clId="{BDE17A82-373E-4D4D-ABA8-A946B428B20E}" dt="2022-09-14T02:05:42.370" v="10167" actId="164"/>
          <ac:grpSpMkLst>
            <pc:docMk/>
            <pc:sldMk cId="2239322499" sldId="12965"/>
            <ac:grpSpMk id="54" creationId="{74D11CDF-18AA-4999-B2C1-22B946DA26F0}"/>
          </ac:grpSpMkLst>
        </pc:grpChg>
        <pc:grpChg chg="add del mod">
          <ac:chgData name="이동건" userId="4ad090f6-dadd-4301-b5d0-883b88f508af" providerId="ADAL" clId="{BDE17A82-373E-4D4D-ABA8-A946B428B20E}" dt="2022-09-14T02:10:06.708" v="10348"/>
          <ac:grpSpMkLst>
            <pc:docMk/>
            <pc:sldMk cId="2239322499" sldId="12965"/>
            <ac:grpSpMk id="479" creationId="{5ED5332C-B321-4C67-8454-093816A1F1D6}"/>
          </ac:grpSpMkLst>
        </pc:grpChg>
        <pc:grpChg chg="add del mod">
          <ac:chgData name="이동건" userId="4ad090f6-dadd-4301-b5d0-883b88f508af" providerId="ADAL" clId="{BDE17A82-373E-4D4D-ABA8-A946B428B20E}" dt="2022-09-14T02:14:41.275" v="10371" actId="165"/>
          <ac:grpSpMkLst>
            <pc:docMk/>
            <pc:sldMk cId="2239322499" sldId="12965"/>
            <ac:grpSpMk id="482" creationId="{597D4970-0643-4348-91C5-F10DA116FBE6}"/>
          </ac:grpSpMkLst>
        </pc:grpChg>
        <pc:grpChg chg="mod topLvl">
          <ac:chgData name="이동건" userId="4ad090f6-dadd-4301-b5d0-883b88f508af" providerId="ADAL" clId="{BDE17A82-373E-4D4D-ABA8-A946B428B20E}" dt="2022-09-14T02:25:11.927" v="10930" actId="164"/>
          <ac:grpSpMkLst>
            <pc:docMk/>
            <pc:sldMk cId="2239322499" sldId="12965"/>
            <ac:grpSpMk id="483" creationId="{0C5668B0-8F74-459E-AC60-E0B89A70D42E}"/>
          </ac:grpSpMkLst>
        </pc:grpChg>
        <pc:grpChg chg="add mod">
          <ac:chgData name="이동건" userId="4ad090f6-dadd-4301-b5d0-883b88f508af" providerId="ADAL" clId="{BDE17A82-373E-4D4D-ABA8-A946B428B20E}" dt="2022-09-14T02:25:15.727" v="10932" actId="1076"/>
          <ac:grpSpMkLst>
            <pc:docMk/>
            <pc:sldMk cId="2239322499" sldId="12965"/>
            <ac:grpSpMk id="558" creationId="{84E5246A-17B0-4BCB-A7A5-13BBE8E1DBE3}"/>
          </ac:grpSpMkLst>
        </pc:grpChg>
        <pc:grpChg chg="add mod">
          <ac:chgData name="이동건" userId="4ad090f6-dadd-4301-b5d0-883b88f508af" providerId="ADAL" clId="{BDE17A82-373E-4D4D-ABA8-A946B428B20E}" dt="2022-09-14T06:33:44.962" v="15571" actId="1076"/>
          <ac:grpSpMkLst>
            <pc:docMk/>
            <pc:sldMk cId="2239322499" sldId="12965"/>
            <ac:grpSpMk id="559" creationId="{D971C224-E648-4BC0-8BCD-187D7DE207F2}"/>
          </ac:grpSpMkLst>
        </pc:grpChg>
        <pc:grpChg chg="add mod">
          <ac:chgData name="이동건" userId="4ad090f6-dadd-4301-b5d0-883b88f508af" providerId="ADAL" clId="{BDE17A82-373E-4D4D-ABA8-A946B428B20E}" dt="2022-09-16T06:38:30.176" v="20410" actId="1076"/>
          <ac:grpSpMkLst>
            <pc:docMk/>
            <pc:sldMk cId="2239322499" sldId="12965"/>
            <ac:grpSpMk id="561" creationId="{0D57FA38-ABE2-4A6A-9489-F8E2BB6B4533}"/>
          </ac:grpSpMkLst>
        </pc:grpChg>
        <pc:grpChg chg="add mod">
          <ac:chgData name="이동건" userId="4ad090f6-dadd-4301-b5d0-883b88f508af" providerId="ADAL" clId="{BDE17A82-373E-4D4D-ABA8-A946B428B20E}" dt="2022-09-14T04:43:21.715" v="11260" actId="164"/>
          <ac:grpSpMkLst>
            <pc:docMk/>
            <pc:sldMk cId="2239322499" sldId="12965"/>
            <ac:grpSpMk id="692" creationId="{89FC09F2-C725-46AE-B456-FB8C8C04BE3B}"/>
          </ac:grpSpMkLst>
        </pc:grpChg>
        <pc:grpChg chg="add mod">
          <ac:chgData name="이동건" userId="4ad090f6-dadd-4301-b5d0-883b88f508af" providerId="ADAL" clId="{BDE17A82-373E-4D4D-ABA8-A946B428B20E}" dt="2022-09-14T04:45:29.788" v="11309" actId="207"/>
          <ac:grpSpMkLst>
            <pc:docMk/>
            <pc:sldMk cId="2239322499" sldId="12965"/>
            <ac:grpSpMk id="693" creationId="{0CE4106F-0E3F-4C25-9271-C35D889A4BDA}"/>
          </ac:grpSpMkLst>
        </pc:grpChg>
        <pc:graphicFrameChg chg="add mod modGraphic">
          <ac:chgData name="이동건" userId="4ad090f6-dadd-4301-b5d0-883b88f508af" providerId="ADAL" clId="{BDE17A82-373E-4D4D-ABA8-A946B428B20E}" dt="2022-09-21T01:17:08.830" v="25515" actId="20577"/>
          <ac:graphicFrameMkLst>
            <pc:docMk/>
            <pc:sldMk cId="2239322499" sldId="12965"/>
            <ac:graphicFrameMk id="553" creationId="{C0E2F73A-C760-4D41-8923-AD59CF64E2A5}"/>
          </ac:graphicFrameMkLst>
        </pc:graphicFrameChg>
        <pc:graphicFrameChg chg="add mod modGraphic">
          <ac:chgData name="이동건" userId="4ad090f6-dadd-4301-b5d0-883b88f508af" providerId="ADAL" clId="{BDE17A82-373E-4D4D-ABA8-A946B428B20E}" dt="2022-09-16T06:54:05.429" v="20510" actId="404"/>
          <ac:graphicFrameMkLst>
            <pc:docMk/>
            <pc:sldMk cId="2239322499" sldId="12965"/>
            <ac:graphicFrameMk id="713" creationId="{76C37120-A3A1-4181-BD62-8984908B8D01}"/>
          </ac:graphicFrameMkLst>
        </pc:graphicFrame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6" creationId="{A3C2331D-2D8B-4F73-9CB2-B3C1F428276E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8" creationId="{E0E90FB5-0ED7-4F27-A316-CD3EAE95AAAC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9" creationId="{DF03F74A-7792-4110-85B8-5BABD9F03BA4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10" creationId="{49E31BA9-1A2F-4EAD-BBFC-3D2D11D171A9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11" creationId="{D4BECE8F-CE15-43ED-A58A-B570FF7CE24E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12" creationId="{8F8ACF50-2B33-436C-9C6D-3D73FE44D4D7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13" creationId="{6842D7ED-EEBC-4FEC-94F6-F00F9ADDE30D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14" creationId="{4746EF67-7FE8-415E-AC84-7DF147D2B46E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15" creationId="{795A50F7-C385-4BEC-A776-7E1A86EE8BE3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16" creationId="{186E2184-EA7F-4B36-B465-3B8EED934DBA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18" creationId="{ACED9BA4-A9BE-49BC-A503-9D2338DE5629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20" creationId="{172FC09C-9FB7-43E6-A8EB-234042BC2B7C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21" creationId="{CA3FC78D-54E8-4A49-AA26-C9B30813B743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22" creationId="{9488FD27-9AE5-49BC-B802-A162E94EEDBF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24" creationId="{A5639665-CE1C-4202-B66F-307DC0CAF147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25" creationId="{D3124976-0CD4-4044-9C37-77FEE0A85E9D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26" creationId="{796684D2-26E0-4811-A4E5-FBDD2A54E9AF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27" creationId="{D329450F-E2CA-47A2-8CE3-A4879C8AB283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28" creationId="{EB8B994E-FBCA-41AD-B4FA-FDC6681CBFFC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29" creationId="{971094B8-D229-4E69-A0A9-DAD92D260001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32" creationId="{E3C4717E-3D02-49EE-A803-75537FB69757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33" creationId="{CAD02BD4-8320-454A-A72F-607D9F681209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34" creationId="{97AFD680-B62C-44D9-895C-0E67FB3F9BD4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35" creationId="{7416312A-FFC3-42A6-AFCF-09A14209754C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36" creationId="{649AC0BE-D58B-411F-B3FB-204864413897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37" creationId="{2D863876-6648-4F58-BB3B-9162F5B23811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38" creationId="{51ED7D12-43E7-4D57-920D-7E3EE8105C72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39" creationId="{E8A5042D-F1B2-4C4B-8A04-72818081DF2A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7" creationId="{024A29D0-FEE4-4490-BB28-5531B8AF1E72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8" creationId="{5AF50919-B9AE-44F4-B01A-E0090438EA9F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9" creationId="{03E3EB13-7F82-4D80-A3DA-D0DC3DE250D8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50" creationId="{F1B9E324-DDDF-4422-B1AE-5161374769EB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51" creationId="{F7F8498C-2632-4D79-93AD-0496059EC165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52" creationId="{22C09622-F3E8-4A82-847C-A6B2A398AE60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64" creationId="{22745319-C59C-4402-BE63-1E50FB4E1711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65" creationId="{258755D6-2E15-44E5-A760-E9C49E220D48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66" creationId="{5318122A-E08D-4E21-9200-54C941495BE4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68" creationId="{19DE86C5-E98E-4365-8F66-59C7E32A0ED7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69" creationId="{DA3A44B9-1055-4811-B437-A22B62CED8A3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70" creationId="{8C09D622-855E-420F-84D6-033A0DD739A4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72" creationId="{D1D59BC9-FFFF-4264-B1C3-EE172C8138C4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74" creationId="{590B38AE-881D-44CB-B364-93EE715A4AB3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75" creationId="{2E787E84-F2C1-4CED-94C8-DC7F557E555D}"/>
          </ac:cxnSpMkLst>
        </pc:cxnChg>
        <pc:cxnChg chg="mod topLvl">
          <ac:chgData name="이동건" userId="4ad090f6-dadd-4301-b5d0-883b88f508af" providerId="ADAL" clId="{BDE17A82-373E-4D4D-ABA8-A946B428B20E}" dt="2022-09-14T02:25:11.927" v="10930" actId="164"/>
          <ac:cxnSpMkLst>
            <pc:docMk/>
            <pc:sldMk cId="2239322499" sldId="12965"/>
            <ac:cxnSpMk id="485" creationId="{1C903419-4B3E-4A56-9759-431A6D2C22EC}"/>
          </ac:cxnSpMkLst>
        </pc:cxnChg>
        <pc:cxnChg chg="mod topLvl">
          <ac:chgData name="이동건" userId="4ad090f6-dadd-4301-b5d0-883b88f508af" providerId="ADAL" clId="{BDE17A82-373E-4D4D-ABA8-A946B428B20E}" dt="2022-09-14T02:25:11.927" v="10930" actId="164"/>
          <ac:cxnSpMkLst>
            <pc:docMk/>
            <pc:sldMk cId="2239322499" sldId="12965"/>
            <ac:cxnSpMk id="486" creationId="{1F38F03E-BEE6-46AE-BC3B-85FC89A4CA16}"/>
          </ac:cxnSpMkLst>
        </pc:cxnChg>
        <pc:cxnChg chg="mod topLvl">
          <ac:chgData name="이동건" userId="4ad090f6-dadd-4301-b5d0-883b88f508af" providerId="ADAL" clId="{BDE17A82-373E-4D4D-ABA8-A946B428B20E}" dt="2022-09-14T02:25:11.927" v="10930" actId="164"/>
          <ac:cxnSpMkLst>
            <pc:docMk/>
            <pc:sldMk cId="2239322499" sldId="12965"/>
            <ac:cxnSpMk id="487" creationId="{904137F9-DB33-4416-B23A-60D9E584576E}"/>
          </ac:cxnSpMkLst>
        </pc:cxnChg>
        <pc:cxnChg chg="mod topLvl">
          <ac:chgData name="이동건" userId="4ad090f6-dadd-4301-b5d0-883b88f508af" providerId="ADAL" clId="{BDE17A82-373E-4D4D-ABA8-A946B428B20E}" dt="2022-09-14T02:25:11.927" v="10930" actId="164"/>
          <ac:cxnSpMkLst>
            <pc:docMk/>
            <pc:sldMk cId="2239322499" sldId="12965"/>
            <ac:cxnSpMk id="488" creationId="{09B41BB6-2B63-498E-91F8-99403F22E682}"/>
          </ac:cxnSpMkLst>
        </pc:cxnChg>
        <pc:cxnChg chg="mod topLvl">
          <ac:chgData name="이동건" userId="4ad090f6-dadd-4301-b5d0-883b88f508af" providerId="ADAL" clId="{BDE17A82-373E-4D4D-ABA8-A946B428B20E}" dt="2022-09-14T02:25:11.927" v="10930" actId="164"/>
          <ac:cxnSpMkLst>
            <pc:docMk/>
            <pc:sldMk cId="2239322499" sldId="12965"/>
            <ac:cxnSpMk id="489" creationId="{32EBBDE8-FF8F-4731-9255-97F4437B68AD}"/>
          </ac:cxnSpMkLst>
        </pc:cxnChg>
        <pc:cxnChg chg="mod topLvl">
          <ac:chgData name="이동건" userId="4ad090f6-dadd-4301-b5d0-883b88f508af" providerId="ADAL" clId="{BDE17A82-373E-4D4D-ABA8-A946B428B20E}" dt="2022-09-14T02:25:11.927" v="10930" actId="164"/>
          <ac:cxnSpMkLst>
            <pc:docMk/>
            <pc:sldMk cId="2239322499" sldId="12965"/>
            <ac:cxnSpMk id="490" creationId="{D36C2F43-F699-498A-80B2-A3DD4C08D8DF}"/>
          </ac:cxnSpMkLst>
        </pc:cxnChg>
        <pc:cxnChg chg="mod topLvl">
          <ac:chgData name="이동건" userId="4ad090f6-dadd-4301-b5d0-883b88f508af" providerId="ADAL" clId="{BDE17A82-373E-4D4D-ABA8-A946B428B20E}" dt="2022-09-14T02:25:11.927" v="10930" actId="164"/>
          <ac:cxnSpMkLst>
            <pc:docMk/>
            <pc:sldMk cId="2239322499" sldId="12965"/>
            <ac:cxnSpMk id="491" creationId="{7535E510-EC6E-44BE-A89D-743BBDEC2712}"/>
          </ac:cxnSpMkLst>
        </pc:cxnChg>
        <pc:cxnChg chg="mod topLvl">
          <ac:chgData name="이동건" userId="4ad090f6-dadd-4301-b5d0-883b88f508af" providerId="ADAL" clId="{BDE17A82-373E-4D4D-ABA8-A946B428B20E}" dt="2022-09-14T02:25:11.927" v="10930" actId="164"/>
          <ac:cxnSpMkLst>
            <pc:docMk/>
            <pc:sldMk cId="2239322499" sldId="12965"/>
            <ac:cxnSpMk id="492" creationId="{612F4298-9D54-43DA-9322-53854073661D}"/>
          </ac:cxnSpMkLst>
        </pc:cxnChg>
        <pc:cxnChg chg="add mod">
          <ac:chgData name="이동건" userId="4ad090f6-dadd-4301-b5d0-883b88f508af" providerId="ADAL" clId="{BDE17A82-373E-4D4D-ABA8-A946B428B20E}" dt="2022-09-14T04:43:46.904" v="11271" actId="14100"/>
          <ac:cxnSpMkLst>
            <pc:docMk/>
            <pc:sldMk cId="2239322499" sldId="12965"/>
            <ac:cxnSpMk id="686" creationId="{547863FD-AE8B-4C54-89DA-AAD26CCFB7FC}"/>
          </ac:cxnSpMkLst>
        </pc:cxnChg>
        <pc:cxnChg chg="add mod">
          <ac:chgData name="이동건" userId="4ad090f6-dadd-4301-b5d0-883b88f508af" providerId="ADAL" clId="{BDE17A82-373E-4D4D-ABA8-A946B428B20E}" dt="2022-09-14T04:43:17.580" v="11259" actId="14100"/>
          <ac:cxnSpMkLst>
            <pc:docMk/>
            <pc:sldMk cId="2239322499" sldId="12965"/>
            <ac:cxnSpMk id="688" creationId="{799A4566-D279-4B4E-A767-6745BB2978BD}"/>
          </ac:cxnSpMkLst>
        </pc:cxnChg>
        <pc:cxnChg chg="add mod">
          <ac:chgData name="이동건" userId="4ad090f6-dadd-4301-b5d0-883b88f508af" providerId="ADAL" clId="{BDE17A82-373E-4D4D-ABA8-A946B428B20E}" dt="2022-09-14T04:43:49.504" v="11272" actId="14100"/>
          <ac:cxnSpMkLst>
            <pc:docMk/>
            <pc:sldMk cId="2239322499" sldId="12965"/>
            <ac:cxnSpMk id="690" creationId="{E61DC996-72E4-4A2A-B1D7-3DCC8D51F1C7}"/>
          </ac:cxnSpMkLst>
        </pc:cxnChg>
        <pc:cxnChg chg="add mod">
          <ac:chgData name="이동건" userId="4ad090f6-dadd-4301-b5d0-883b88f508af" providerId="ADAL" clId="{BDE17A82-373E-4D4D-ABA8-A946B428B20E}" dt="2022-09-14T04:43:35.844" v="11266" actId="14100"/>
          <ac:cxnSpMkLst>
            <pc:docMk/>
            <pc:sldMk cId="2239322499" sldId="12965"/>
            <ac:cxnSpMk id="696" creationId="{A200620E-FD5B-43E5-B882-C83A43BC0C79}"/>
          </ac:cxnSpMkLst>
        </pc:cxnChg>
        <pc:cxnChg chg="add mod">
          <ac:chgData name="이동건" userId="4ad090f6-dadd-4301-b5d0-883b88f508af" providerId="ADAL" clId="{BDE17A82-373E-4D4D-ABA8-A946B428B20E}" dt="2022-09-14T04:43:41.770" v="11269" actId="14100"/>
          <ac:cxnSpMkLst>
            <pc:docMk/>
            <pc:sldMk cId="2239322499" sldId="12965"/>
            <ac:cxnSpMk id="699" creationId="{91DEFEAA-963C-4D84-8BDA-189DF6122EBC}"/>
          </ac:cxnSpMkLst>
        </pc:cxnChg>
        <pc:cxnChg chg="add mod">
          <ac:chgData name="이동건" userId="4ad090f6-dadd-4301-b5d0-883b88f508af" providerId="ADAL" clId="{BDE17A82-373E-4D4D-ABA8-A946B428B20E}" dt="2022-09-14T04:47:29.312" v="11331" actId="692"/>
          <ac:cxnSpMkLst>
            <pc:docMk/>
            <pc:sldMk cId="2239322499" sldId="12965"/>
            <ac:cxnSpMk id="706" creationId="{6060955F-0EA6-4BE8-9EE0-1DA436BAEF77}"/>
          </ac:cxnSpMkLst>
        </pc:cxnChg>
        <pc:cxnChg chg="add del">
          <ac:chgData name="이동건" userId="4ad090f6-dadd-4301-b5d0-883b88f508af" providerId="ADAL" clId="{BDE17A82-373E-4D4D-ABA8-A946B428B20E}" dt="2022-09-14T07:48:29.161" v="15599" actId="478"/>
          <ac:cxnSpMkLst>
            <pc:docMk/>
            <pc:sldMk cId="2239322499" sldId="12965"/>
            <ac:cxnSpMk id="709" creationId="{AB1A90BD-DC13-437C-B812-DE0F60060E15}"/>
          </ac:cxnSpMkLst>
        </pc:cxnChg>
        <pc:cxnChg chg="add">
          <ac:chgData name="이동건" userId="4ad090f6-dadd-4301-b5d0-883b88f508af" providerId="ADAL" clId="{BDE17A82-373E-4D4D-ABA8-A946B428B20E}" dt="2022-09-14T07:48:35.988" v="15601"/>
          <ac:cxnSpMkLst>
            <pc:docMk/>
            <pc:sldMk cId="2239322499" sldId="12965"/>
            <ac:cxnSpMk id="711" creationId="{02235A64-C54B-45B1-9C56-FB0315F9FA35}"/>
          </ac:cxnSpMkLst>
        </pc:cxnChg>
        <pc:cxnChg chg="add mod">
          <ac:chgData name="이동건" userId="4ad090f6-dadd-4301-b5d0-883b88f508af" providerId="ADAL" clId="{BDE17A82-373E-4D4D-ABA8-A946B428B20E}" dt="2022-09-19T06:58:41.980" v="23908" actId="693"/>
          <ac:cxnSpMkLst>
            <pc:docMk/>
            <pc:sldMk cId="2239322499" sldId="12965"/>
            <ac:cxnSpMk id="716" creationId="{6377418F-A40A-4C2D-B86D-B77AE88C5D40}"/>
          </ac:cxnSpMkLst>
        </pc:cxnChg>
        <pc:cxnChg chg="add mod">
          <ac:chgData name="이동건" userId="4ad090f6-dadd-4301-b5d0-883b88f508af" providerId="ADAL" clId="{BDE17A82-373E-4D4D-ABA8-A946B428B20E}" dt="2022-09-19T06:58:54.265" v="23911" actId="14100"/>
          <ac:cxnSpMkLst>
            <pc:docMk/>
            <pc:sldMk cId="2239322499" sldId="12965"/>
            <ac:cxnSpMk id="719" creationId="{6F28B381-B043-4B6C-A1DA-A11B813F255E}"/>
          </ac:cxnSpMkLst>
        </pc:cxnChg>
      </pc:sldChg>
      <pc:sldChg chg="addSp delSp modSp add del">
        <pc:chgData name="이동건" userId="4ad090f6-dadd-4301-b5d0-883b88f508af" providerId="ADAL" clId="{BDE17A82-373E-4D4D-ABA8-A946B428B20E}" dt="2022-09-16T05:59:00.893" v="19960" actId="2696"/>
        <pc:sldMkLst>
          <pc:docMk/>
          <pc:sldMk cId="1966933092" sldId="12966"/>
        </pc:sldMkLst>
        <pc:spChg chg="mod">
          <ac:chgData name="이동건" userId="4ad090f6-dadd-4301-b5d0-883b88f508af" providerId="ADAL" clId="{BDE17A82-373E-4D4D-ABA8-A946B428B20E}" dt="2022-09-14T07:44:06.047" v="15575"/>
          <ac:spMkLst>
            <pc:docMk/>
            <pc:sldMk cId="1966933092" sldId="12966"/>
            <ac:spMk id="2" creationId="{CFA76279-6BF3-4680-9232-4FED56287B59}"/>
          </ac:spMkLst>
        </pc:spChg>
        <pc:spChg chg="del">
          <ac:chgData name="이동건" userId="4ad090f6-dadd-4301-b5d0-883b88f508af" providerId="ADAL" clId="{BDE17A82-373E-4D4D-ABA8-A946B428B20E}" dt="2022-09-16T05:58:57.429" v="19959" actId="478"/>
          <ac:spMkLst>
            <pc:docMk/>
            <pc:sldMk cId="1966933092" sldId="12966"/>
            <ac:spMk id="3" creationId="{AA3312DA-41C5-4035-916F-B04106AFA4FE}"/>
          </ac:spMkLst>
        </pc:spChg>
        <pc:spChg chg="del">
          <ac:chgData name="이동건" userId="4ad090f6-dadd-4301-b5d0-883b88f508af" providerId="ADAL" clId="{BDE17A82-373E-4D4D-ABA8-A946B428B20E}" dt="2022-09-14T07:47:19.118" v="15585"/>
          <ac:spMkLst>
            <pc:docMk/>
            <pc:sldMk cId="1966933092" sldId="12966"/>
            <ac:spMk id="4" creationId="{A778773B-0403-466C-994F-C7A7EA055FDD}"/>
          </ac:spMkLst>
        </pc:spChg>
        <pc:spChg chg="add del mod">
          <ac:chgData name="이동건" userId="4ad090f6-dadd-4301-b5d0-883b88f508af" providerId="ADAL" clId="{BDE17A82-373E-4D4D-ABA8-A946B428B20E}" dt="2022-09-14T07:49:26.954" v="15606"/>
          <ac:spMkLst>
            <pc:docMk/>
            <pc:sldMk cId="1966933092" sldId="12966"/>
            <ac:spMk id="5" creationId="{D098C2D2-4CD7-4C07-ACD9-D1D5AC10814D}"/>
          </ac:spMkLst>
        </pc:spChg>
        <pc:spChg chg="add mod">
          <ac:chgData name="이동건" userId="4ad090f6-dadd-4301-b5d0-883b88f508af" providerId="ADAL" clId="{BDE17A82-373E-4D4D-ABA8-A946B428B20E}" dt="2022-09-14T07:49:26.954" v="15606"/>
          <ac:spMkLst>
            <pc:docMk/>
            <pc:sldMk cId="1966933092" sldId="12966"/>
            <ac:spMk id="6" creationId="{F7660B52-9F1A-4EBB-8B00-2B317564ED3E}"/>
          </ac:spMkLst>
        </pc:spChg>
      </pc:sldChg>
      <pc:sldChg chg="addSp delSp modSp add ord modTransition">
        <pc:chgData name="이동건" userId="4ad090f6-dadd-4301-b5d0-883b88f508af" providerId="ADAL" clId="{BDE17A82-373E-4D4D-ABA8-A946B428B20E}" dt="2022-09-16T00:53:42.829" v="19642"/>
        <pc:sldMkLst>
          <pc:docMk/>
          <pc:sldMk cId="3975389892" sldId="12967"/>
        </pc:sldMkLst>
        <pc:spChg chg="mod">
          <ac:chgData name="이동건" userId="4ad090f6-dadd-4301-b5d0-883b88f508af" providerId="ADAL" clId="{BDE17A82-373E-4D4D-ABA8-A946B428B20E}" dt="2022-09-15T00:28:12.872" v="15929"/>
          <ac:spMkLst>
            <pc:docMk/>
            <pc:sldMk cId="3975389892" sldId="12967"/>
            <ac:spMk id="2" creationId="{93D3B81A-C25E-4D9C-8965-D32146B4DE05}"/>
          </ac:spMkLst>
        </pc:spChg>
        <pc:spChg chg="add">
          <ac:chgData name="이동건" userId="4ad090f6-dadd-4301-b5d0-883b88f508af" providerId="ADAL" clId="{BDE17A82-373E-4D4D-ABA8-A946B428B20E}" dt="2022-09-15T00:28:07.112" v="15928"/>
          <ac:spMkLst>
            <pc:docMk/>
            <pc:sldMk cId="3975389892" sldId="12967"/>
            <ac:spMk id="5" creationId="{4DA32BCE-A288-4287-A3A5-91E1E94C630E}"/>
          </ac:spMkLst>
        </pc:spChg>
        <pc:spChg chg="add del mod">
          <ac:chgData name="이동건" userId="4ad090f6-dadd-4301-b5d0-883b88f508af" providerId="ADAL" clId="{BDE17A82-373E-4D4D-ABA8-A946B428B20E}" dt="2022-09-16T00:34:15.221" v="19287" actId="478"/>
          <ac:spMkLst>
            <pc:docMk/>
            <pc:sldMk cId="3975389892" sldId="12967"/>
            <ac:spMk id="6" creationId="{AB6216BD-2FD0-4A21-A057-EBA8FF571EB7}"/>
          </ac:spMkLst>
        </pc:spChg>
        <pc:spChg chg="add del mod">
          <ac:chgData name="이동건" userId="4ad090f6-dadd-4301-b5d0-883b88f508af" providerId="ADAL" clId="{BDE17A82-373E-4D4D-ABA8-A946B428B20E}" dt="2022-09-16T00:34:13.711" v="19286" actId="478"/>
          <ac:spMkLst>
            <pc:docMk/>
            <pc:sldMk cId="3975389892" sldId="12967"/>
            <ac:spMk id="7" creationId="{DC7A0191-1B82-4AB0-861C-3A77E76A3E56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9" creationId="{C44930CF-0E4D-4289-8E4D-E640E55879F0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12" creationId="{96CD8827-4B64-40E8-94F8-2E7E901A702E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14" creationId="{8051AC23-5F6D-4B16-8BAD-9E32BD29971B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16" creationId="{37BEC600-0DD2-4E16-BDEE-2EB3B3D659AD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18" creationId="{E8F5C41E-7654-404D-A1A2-9CC2692BB6A1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20" creationId="{DB83FB2C-52AA-44EB-8AFD-50C1761C92BD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22" creationId="{1A25F092-CD64-48E1-8CD7-6614ECF47D0A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23" creationId="{EC350C24-04C6-4FD0-9A23-7E2B5FE48514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26" creationId="{DE56F3CF-FDEE-4B02-9CBD-FE8F052CA912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28" creationId="{168BDB64-11A1-4306-80D0-AEE423980BC4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31" creationId="{2E5B2871-CD13-47AF-828E-B4EC28941530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35" creationId="{D900C390-94FF-4FCC-B4DF-A6F4D9D77E6E}"/>
          </ac:spMkLst>
        </pc:spChg>
        <pc:spChg chg="mod topLvl">
          <ac:chgData name="이동건" userId="4ad090f6-dadd-4301-b5d0-883b88f508af" providerId="ADAL" clId="{BDE17A82-373E-4D4D-ABA8-A946B428B20E}" dt="2022-09-15T23:37:49.123" v="17954" actId="403"/>
          <ac:spMkLst>
            <pc:docMk/>
            <pc:sldMk cId="3975389892" sldId="12967"/>
            <ac:spMk id="36" creationId="{7026E924-94E2-47BC-BE57-4559EEC4A393}"/>
          </ac:spMkLst>
        </pc:spChg>
        <pc:spChg chg="mod topLvl">
          <ac:chgData name="이동건" userId="4ad090f6-dadd-4301-b5d0-883b88f508af" providerId="ADAL" clId="{BDE17A82-373E-4D4D-ABA8-A946B428B20E}" dt="2022-09-15T23:37:49.123" v="17954" actId="403"/>
          <ac:spMkLst>
            <pc:docMk/>
            <pc:sldMk cId="3975389892" sldId="12967"/>
            <ac:spMk id="37" creationId="{A1E15EEF-9939-41B5-B91D-8993DE0BDED2}"/>
          </ac:spMkLst>
        </pc:spChg>
        <pc:spChg chg="mod topLvl">
          <ac:chgData name="이동건" userId="4ad090f6-dadd-4301-b5d0-883b88f508af" providerId="ADAL" clId="{BDE17A82-373E-4D4D-ABA8-A946B428B20E}" dt="2022-09-15T23:37:49.123" v="17954" actId="403"/>
          <ac:spMkLst>
            <pc:docMk/>
            <pc:sldMk cId="3975389892" sldId="12967"/>
            <ac:spMk id="38" creationId="{C84F1AF1-A5CA-4FBB-9E8C-4D6C4705C526}"/>
          </ac:spMkLst>
        </pc:spChg>
        <pc:spChg chg="mod topLvl">
          <ac:chgData name="이동건" userId="4ad090f6-dadd-4301-b5d0-883b88f508af" providerId="ADAL" clId="{BDE17A82-373E-4D4D-ABA8-A946B428B20E}" dt="2022-09-15T23:37:49.123" v="17954" actId="403"/>
          <ac:spMkLst>
            <pc:docMk/>
            <pc:sldMk cId="3975389892" sldId="12967"/>
            <ac:spMk id="39" creationId="{A94743EE-BCA3-47DB-BF16-05898A685CF8}"/>
          </ac:spMkLst>
        </pc:spChg>
        <pc:spChg chg="mod topLvl">
          <ac:chgData name="이동건" userId="4ad090f6-dadd-4301-b5d0-883b88f508af" providerId="ADAL" clId="{BDE17A82-373E-4D4D-ABA8-A946B428B20E}" dt="2022-09-15T23:37:49.123" v="17954" actId="403"/>
          <ac:spMkLst>
            <pc:docMk/>
            <pc:sldMk cId="3975389892" sldId="12967"/>
            <ac:spMk id="40" creationId="{14F15E2B-6C7A-495B-9316-6E26C640578B}"/>
          </ac:spMkLst>
        </pc:spChg>
        <pc:spChg chg="mod topLvl">
          <ac:chgData name="이동건" userId="4ad090f6-dadd-4301-b5d0-883b88f508af" providerId="ADAL" clId="{BDE17A82-373E-4D4D-ABA8-A946B428B20E}" dt="2022-09-15T23:37:49.123" v="17954" actId="403"/>
          <ac:spMkLst>
            <pc:docMk/>
            <pc:sldMk cId="3975389892" sldId="12967"/>
            <ac:spMk id="41" creationId="{C9516C0E-BDE3-42D3-96F3-60074B4EEBFB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43" creationId="{1BA4A1B3-2513-46F1-8EE1-E33FE36DF357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45" creationId="{3E0FD146-95FE-4D1B-8C97-E76E48B9F277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47" creationId="{6CE2A82C-8B39-45A0-8679-4147127254D6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49" creationId="{BDD2F5D5-6A52-46B5-B6D0-20DA56F7A465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52" creationId="{09ACEE1B-C308-4F2A-A52C-B7FA524C9CD1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54" creationId="{AD83A351-319C-4A38-AE87-EE63BDBB76CC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57" creationId="{35D28033-AEA6-44C9-9077-F76E07CBAB25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59" creationId="{9C1FB192-36E6-45CC-B0BD-472D5ABDAF4B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61" creationId="{906EF183-C1DB-4893-89DC-5332B78D3675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63" creationId="{E9B747E4-5991-41FA-B295-1B19F2F9AC69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66" creationId="{58D8A89D-B8A5-405E-9266-841E61444AE8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68" creationId="{19A7E885-D06C-4C2E-9B14-A556A66BFD00}"/>
          </ac:spMkLst>
        </pc:spChg>
        <pc:spChg chg="del mod">
          <ac:chgData name="이동건" userId="4ad090f6-dadd-4301-b5d0-883b88f508af" providerId="ADAL" clId="{BDE17A82-373E-4D4D-ABA8-A946B428B20E}" dt="2022-09-15T01:18:31.686" v="16108" actId="478"/>
          <ac:spMkLst>
            <pc:docMk/>
            <pc:sldMk cId="3975389892" sldId="12967"/>
            <ac:spMk id="69" creationId="{636E2B5C-41D9-40E1-AB1D-15BEB9B8AD1B}"/>
          </ac:spMkLst>
        </pc:spChg>
        <pc:spChg chg="del mod">
          <ac:chgData name="이동건" userId="4ad090f6-dadd-4301-b5d0-883b88f508af" providerId="ADAL" clId="{BDE17A82-373E-4D4D-ABA8-A946B428B20E}" dt="2022-09-15T01:18:36.861" v="16111" actId="478"/>
          <ac:spMkLst>
            <pc:docMk/>
            <pc:sldMk cId="3975389892" sldId="12967"/>
            <ac:spMk id="70" creationId="{7F2F80E6-EB74-4D46-84B4-01AE084597C3}"/>
          </ac:spMkLst>
        </pc:spChg>
        <pc:spChg chg="del mod">
          <ac:chgData name="이동건" userId="4ad090f6-dadd-4301-b5d0-883b88f508af" providerId="ADAL" clId="{BDE17A82-373E-4D4D-ABA8-A946B428B20E}" dt="2022-09-15T01:18:33.265" v="16109" actId="478"/>
          <ac:spMkLst>
            <pc:docMk/>
            <pc:sldMk cId="3975389892" sldId="12967"/>
            <ac:spMk id="71" creationId="{09D5D7E0-487B-444C-BA8E-9DEF8F95BA9F}"/>
          </ac:spMkLst>
        </pc:spChg>
        <pc:spChg chg="del mod">
          <ac:chgData name="이동건" userId="4ad090f6-dadd-4301-b5d0-883b88f508af" providerId="ADAL" clId="{BDE17A82-373E-4D4D-ABA8-A946B428B20E}" dt="2022-09-15T01:18:35.261" v="16110" actId="478"/>
          <ac:spMkLst>
            <pc:docMk/>
            <pc:sldMk cId="3975389892" sldId="12967"/>
            <ac:spMk id="72" creationId="{F5AFE932-9DCE-4697-93DE-F060677694FD}"/>
          </ac:spMkLst>
        </pc:spChg>
        <pc:spChg chg="add del mod topLvl">
          <ac:chgData name="이동건" userId="4ad090f6-dadd-4301-b5d0-883b88f508af" providerId="ADAL" clId="{BDE17A82-373E-4D4D-ABA8-A946B428B20E}" dt="2022-09-15T06:16:50.323" v="17527" actId="478"/>
          <ac:spMkLst>
            <pc:docMk/>
            <pc:sldMk cId="3975389892" sldId="12967"/>
            <ac:spMk id="73" creationId="{8E64AB20-34CF-458A-B635-BF7DECDA56DF}"/>
          </ac:spMkLst>
        </pc:spChg>
        <pc:spChg chg="add del mod">
          <ac:chgData name="이동건" userId="4ad090f6-dadd-4301-b5d0-883b88f508af" providerId="ADAL" clId="{BDE17A82-373E-4D4D-ABA8-A946B428B20E}" dt="2022-09-16T00:34:13.711" v="19286" actId="478"/>
          <ac:spMkLst>
            <pc:docMk/>
            <pc:sldMk cId="3975389892" sldId="12967"/>
            <ac:spMk id="85" creationId="{9BD3C973-3F51-4FF0-9AE4-6DF6E012BCA0}"/>
          </ac:spMkLst>
        </pc:spChg>
        <pc:spChg chg="add del">
          <ac:chgData name="이동건" userId="4ad090f6-dadd-4301-b5d0-883b88f508af" providerId="ADAL" clId="{BDE17A82-373E-4D4D-ABA8-A946B428B20E}" dt="2022-09-15T02:43:46.534" v="16547"/>
          <ac:spMkLst>
            <pc:docMk/>
            <pc:sldMk cId="3975389892" sldId="12967"/>
            <ac:spMk id="86" creationId="{7FAE7676-FE52-4745-934E-0CB9EF0F6F51}"/>
          </ac:spMkLst>
        </pc:spChg>
        <pc:spChg chg="add del">
          <ac:chgData name="이동건" userId="4ad090f6-dadd-4301-b5d0-883b88f508af" providerId="ADAL" clId="{BDE17A82-373E-4D4D-ABA8-A946B428B20E}" dt="2022-09-15T02:43:46.534" v="16547"/>
          <ac:spMkLst>
            <pc:docMk/>
            <pc:sldMk cId="3975389892" sldId="12967"/>
            <ac:spMk id="87" creationId="{15E5645E-CAF7-424A-8A29-0F1C2738947D}"/>
          </ac:spMkLst>
        </pc:spChg>
        <pc:spChg chg="add del">
          <ac:chgData name="이동건" userId="4ad090f6-dadd-4301-b5d0-883b88f508af" providerId="ADAL" clId="{BDE17A82-373E-4D4D-ABA8-A946B428B20E}" dt="2022-09-15T02:43:46.534" v="16547"/>
          <ac:spMkLst>
            <pc:docMk/>
            <pc:sldMk cId="3975389892" sldId="12967"/>
            <ac:spMk id="88" creationId="{AFE91B1A-556B-4784-8C37-E003FF7846FF}"/>
          </ac:spMkLst>
        </pc:spChg>
        <pc:spChg chg="add del">
          <ac:chgData name="이동건" userId="4ad090f6-dadd-4301-b5d0-883b88f508af" providerId="ADAL" clId="{BDE17A82-373E-4D4D-ABA8-A946B428B20E}" dt="2022-09-15T02:43:46.534" v="16547"/>
          <ac:spMkLst>
            <pc:docMk/>
            <pc:sldMk cId="3975389892" sldId="12967"/>
            <ac:spMk id="89" creationId="{AC5803AF-2AA5-4383-A3E6-D3696F49AB0F}"/>
          </ac:spMkLst>
        </pc:spChg>
        <pc:spChg chg="add del">
          <ac:chgData name="이동건" userId="4ad090f6-dadd-4301-b5d0-883b88f508af" providerId="ADAL" clId="{BDE17A82-373E-4D4D-ABA8-A946B428B20E}" dt="2022-09-15T02:43:46.534" v="16547"/>
          <ac:spMkLst>
            <pc:docMk/>
            <pc:sldMk cId="3975389892" sldId="12967"/>
            <ac:spMk id="90" creationId="{1A662A97-9DFC-468F-B61F-23E89EC952A1}"/>
          </ac:spMkLst>
        </pc:spChg>
        <pc:spChg chg="add 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98" creationId="{04A82FD8-A3E8-4089-B362-EF6FFF87EF50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15" creationId="{AB6113C5-5EB9-45A6-A889-176431DA558A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18" creationId="{74E0B532-714D-4063-A838-2BC23183B17B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24" creationId="{1D98206B-3B3F-49E7-B7EB-4D53712219A2}"/>
          </ac:spMkLst>
        </pc:spChg>
        <pc:spChg chg="mod">
          <ac:chgData name="이동건" userId="4ad090f6-dadd-4301-b5d0-883b88f508af" providerId="ADAL" clId="{BDE17A82-373E-4D4D-ABA8-A946B428B20E}" dt="2022-09-15T23:41:39.507" v="17971" actId="1076"/>
          <ac:spMkLst>
            <pc:docMk/>
            <pc:sldMk cId="3975389892" sldId="12967"/>
            <ac:spMk id="128" creationId="{EC2F410C-7A25-440F-9560-85E95B72AEFA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30" creationId="{C3A0C9D5-8DB8-43E3-92F9-DC8449A450C8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35" creationId="{AA8A971A-0166-4F42-B050-62FC46064BEB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36" creationId="{7F209122-3640-419A-99C8-44334B575706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37" creationId="{3C6A11E0-D8BA-4589-A9A4-D5631119904A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38" creationId="{B868A70A-7573-48E2-BE9B-B0E5B1862C9D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39" creationId="{E4E01FA5-4A64-4971-90D6-E99E4377F464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40" creationId="{CE8FABAA-E910-4DDD-90C4-BB721170550E}"/>
          </ac:spMkLst>
        </pc:spChg>
        <pc:spChg chg="mod">
          <ac:chgData name="이동건" userId="4ad090f6-dadd-4301-b5d0-883b88f508af" providerId="ADAL" clId="{BDE17A82-373E-4D4D-ABA8-A946B428B20E}" dt="2022-09-15T23:42:32.152" v="17986" actId="1076"/>
          <ac:spMkLst>
            <pc:docMk/>
            <pc:sldMk cId="3975389892" sldId="12967"/>
            <ac:spMk id="143" creationId="{6920BE78-5136-4F49-B334-290D9A548123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44" creationId="{EBF62CF0-E992-4ADC-AAA9-08E32444E42C}"/>
          </ac:spMkLst>
        </pc:spChg>
        <pc:spChg chg="mod">
          <ac:chgData name="이동건" userId="4ad090f6-dadd-4301-b5d0-883b88f508af" providerId="ADAL" clId="{BDE17A82-373E-4D4D-ABA8-A946B428B20E}" dt="2022-09-15T23:42:25.626" v="17985" actId="1076"/>
          <ac:spMkLst>
            <pc:docMk/>
            <pc:sldMk cId="3975389892" sldId="12967"/>
            <ac:spMk id="145" creationId="{B438F493-E6FC-4D87-A49C-557D348F7987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46" creationId="{91153DD2-9E8D-4622-81E9-212D2574E3CD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47" creationId="{FAB2BB93-AEEF-4FCC-A0CF-234C432E86CA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55" creationId="{006FF2A0-AF81-4F83-9000-67D425173D6A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57" creationId="{72D964BB-A0AE-4272-82F4-41AA00DAD38F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58" creationId="{D524F9FC-BBA4-419F-8D82-B1BEF9F3D8C7}"/>
          </ac:spMkLst>
        </pc:spChg>
        <pc:spChg chg="add mod">
          <ac:chgData name="이동건" userId="4ad090f6-dadd-4301-b5d0-883b88f508af" providerId="ADAL" clId="{BDE17A82-373E-4D4D-ABA8-A946B428B20E}" dt="2022-09-15T23:42:17.702" v="17981" actId="1076"/>
          <ac:spMkLst>
            <pc:docMk/>
            <pc:sldMk cId="3975389892" sldId="12967"/>
            <ac:spMk id="159" creationId="{3BEDD803-5AE1-4FC3-9735-A95BEFE01D4D}"/>
          </ac:spMkLst>
        </pc:spChg>
        <pc:spChg chg="add mod">
          <ac:chgData name="이동건" userId="4ad090f6-dadd-4301-b5d0-883b88f508af" providerId="ADAL" clId="{BDE17A82-373E-4D4D-ABA8-A946B428B20E}" dt="2022-09-15T23:42:17.702" v="17981" actId="1076"/>
          <ac:spMkLst>
            <pc:docMk/>
            <pc:sldMk cId="3975389892" sldId="12967"/>
            <ac:spMk id="160" creationId="{1F2F08E3-36BB-4CFF-9080-15F5C3C82F0C}"/>
          </ac:spMkLst>
        </pc:spChg>
        <pc:spChg chg="add mod">
          <ac:chgData name="이동건" userId="4ad090f6-dadd-4301-b5d0-883b88f508af" providerId="ADAL" clId="{BDE17A82-373E-4D4D-ABA8-A946B428B20E}" dt="2022-09-15T23:43:38.817" v="17997" actId="404"/>
          <ac:spMkLst>
            <pc:docMk/>
            <pc:sldMk cId="3975389892" sldId="12967"/>
            <ac:spMk id="163" creationId="{0906E752-8BF8-4344-92B8-114ACD8453CA}"/>
          </ac:spMkLst>
        </pc:spChg>
        <pc:spChg chg="add mod">
          <ac:chgData name="이동건" userId="4ad090f6-dadd-4301-b5d0-883b88f508af" providerId="ADAL" clId="{BDE17A82-373E-4D4D-ABA8-A946B428B20E}" dt="2022-09-15T23:43:38.817" v="17997" actId="404"/>
          <ac:spMkLst>
            <pc:docMk/>
            <pc:sldMk cId="3975389892" sldId="12967"/>
            <ac:spMk id="164" creationId="{D18E4302-7F38-4C1E-BF16-ACCEFDDEA748}"/>
          </ac:spMkLst>
        </pc:spChg>
        <pc:spChg chg="add mod">
          <ac:chgData name="이동건" userId="4ad090f6-dadd-4301-b5d0-883b88f508af" providerId="ADAL" clId="{BDE17A82-373E-4D4D-ABA8-A946B428B20E}" dt="2022-09-15T23:43:38.817" v="17997" actId="404"/>
          <ac:spMkLst>
            <pc:docMk/>
            <pc:sldMk cId="3975389892" sldId="12967"/>
            <ac:spMk id="181" creationId="{F5EDC10D-AF54-40C1-B9C2-DAFD36682684}"/>
          </ac:spMkLst>
        </pc:spChg>
        <pc:spChg chg="add mod">
          <ac:chgData name="이동건" userId="4ad090f6-dadd-4301-b5d0-883b88f508af" providerId="ADAL" clId="{BDE17A82-373E-4D4D-ABA8-A946B428B20E}" dt="2022-09-15T23:43:38.817" v="17997" actId="404"/>
          <ac:spMkLst>
            <pc:docMk/>
            <pc:sldMk cId="3975389892" sldId="12967"/>
            <ac:spMk id="182" creationId="{13CA8BC1-F96C-4FB2-9A08-FF716AD77A35}"/>
          </ac:spMkLst>
        </pc:spChg>
        <pc:spChg chg="add mod">
          <ac:chgData name="이동건" userId="4ad090f6-dadd-4301-b5d0-883b88f508af" providerId="ADAL" clId="{BDE17A82-373E-4D4D-ABA8-A946B428B20E}" dt="2022-09-15T23:44:27.990" v="18009" actId="1076"/>
          <ac:spMkLst>
            <pc:docMk/>
            <pc:sldMk cId="3975389892" sldId="12967"/>
            <ac:spMk id="183" creationId="{C24B2A9B-D1C6-490F-99B0-B3F7E04767B5}"/>
          </ac:spMkLst>
        </pc:spChg>
        <pc:spChg chg="add mod">
          <ac:chgData name="이동건" userId="4ad090f6-dadd-4301-b5d0-883b88f508af" providerId="ADAL" clId="{BDE17A82-373E-4D4D-ABA8-A946B428B20E}" dt="2022-09-15T23:43:38.817" v="17997" actId="404"/>
          <ac:spMkLst>
            <pc:docMk/>
            <pc:sldMk cId="3975389892" sldId="12967"/>
            <ac:spMk id="184" creationId="{CCE32B6D-AFB2-4BB9-8292-C7DD95A9F069}"/>
          </ac:spMkLst>
        </pc:spChg>
        <pc:spChg chg="add mod">
          <ac:chgData name="이동건" userId="4ad090f6-dadd-4301-b5d0-883b88f508af" providerId="ADAL" clId="{BDE17A82-373E-4D4D-ABA8-A946B428B20E}" dt="2022-09-15T23:43:38.817" v="17997" actId="404"/>
          <ac:spMkLst>
            <pc:docMk/>
            <pc:sldMk cId="3975389892" sldId="12967"/>
            <ac:spMk id="185" creationId="{4E75625A-DFC4-4466-BC06-B1D3EC1C4D60}"/>
          </ac:spMkLst>
        </pc:spChg>
        <pc:spChg chg="add mod">
          <ac:chgData name="이동건" userId="4ad090f6-dadd-4301-b5d0-883b88f508af" providerId="ADAL" clId="{BDE17A82-373E-4D4D-ABA8-A946B428B20E}" dt="2022-09-15T23:43:38.817" v="17997" actId="404"/>
          <ac:spMkLst>
            <pc:docMk/>
            <pc:sldMk cId="3975389892" sldId="12967"/>
            <ac:spMk id="186" creationId="{D7833002-2023-40EC-8382-6C1671EED3C6}"/>
          </ac:spMkLst>
        </pc:spChg>
        <pc:spChg chg="add mod">
          <ac:chgData name="이동건" userId="4ad090f6-dadd-4301-b5d0-883b88f508af" providerId="ADAL" clId="{BDE17A82-373E-4D4D-ABA8-A946B428B20E}" dt="2022-09-15T23:43:38.817" v="17997" actId="404"/>
          <ac:spMkLst>
            <pc:docMk/>
            <pc:sldMk cId="3975389892" sldId="12967"/>
            <ac:spMk id="188" creationId="{505981B9-3111-461E-9350-3C9E3E1EEE36}"/>
          </ac:spMkLst>
        </pc:spChg>
        <pc:spChg chg="add mod">
          <ac:chgData name="이동건" userId="4ad090f6-dadd-4301-b5d0-883b88f508af" providerId="ADAL" clId="{BDE17A82-373E-4D4D-ABA8-A946B428B20E}" dt="2022-09-15T23:43:38.817" v="17997" actId="404"/>
          <ac:spMkLst>
            <pc:docMk/>
            <pc:sldMk cId="3975389892" sldId="12967"/>
            <ac:spMk id="189" creationId="{2CEF30E2-E365-40CB-AC82-64408061B40D}"/>
          </ac:spMkLst>
        </pc:spChg>
        <pc:spChg chg="add mod">
          <ac:chgData name="이동건" userId="4ad090f6-dadd-4301-b5d0-883b88f508af" providerId="ADAL" clId="{BDE17A82-373E-4D4D-ABA8-A946B428B20E}" dt="2022-09-15T23:43:38.817" v="17997" actId="404"/>
          <ac:spMkLst>
            <pc:docMk/>
            <pc:sldMk cId="3975389892" sldId="12967"/>
            <ac:spMk id="190" creationId="{4D4430E4-FD84-44D7-93C5-A0737CEDC941}"/>
          </ac:spMkLst>
        </pc:spChg>
        <pc:spChg chg="add mod">
          <ac:chgData name="이동건" userId="4ad090f6-dadd-4301-b5d0-883b88f508af" providerId="ADAL" clId="{BDE17A82-373E-4D4D-ABA8-A946B428B20E}" dt="2022-09-15T23:45:23.590" v="18020" actId="1076"/>
          <ac:spMkLst>
            <pc:docMk/>
            <pc:sldMk cId="3975389892" sldId="12967"/>
            <ac:spMk id="191" creationId="{9A8E9B4E-BD91-4CFF-BD2F-E111A11D1632}"/>
          </ac:spMkLst>
        </pc:spChg>
        <pc:spChg chg="add mod">
          <ac:chgData name="이동건" userId="4ad090f6-dadd-4301-b5d0-883b88f508af" providerId="ADAL" clId="{BDE17A82-373E-4D4D-ABA8-A946B428B20E}" dt="2022-09-15T23:46:02.131" v="18022" actId="1076"/>
          <ac:spMkLst>
            <pc:docMk/>
            <pc:sldMk cId="3975389892" sldId="12967"/>
            <ac:spMk id="195" creationId="{CFA4FDF5-5F73-42E7-B398-36D4EA6A5DFD}"/>
          </ac:spMkLst>
        </pc:spChg>
        <pc:spChg chg="add mod">
          <ac:chgData name="이동건" userId="4ad090f6-dadd-4301-b5d0-883b88f508af" providerId="ADAL" clId="{BDE17A82-373E-4D4D-ABA8-A946B428B20E}" dt="2022-09-15T23:46:33.836" v="18027" actId="14100"/>
          <ac:spMkLst>
            <pc:docMk/>
            <pc:sldMk cId="3975389892" sldId="12967"/>
            <ac:spMk id="196" creationId="{495E25FE-0D17-47EE-9551-CCBAC47C28BE}"/>
          </ac:spMkLst>
        </pc:spChg>
        <pc:spChg chg="add mod">
          <ac:chgData name="이동건" userId="4ad090f6-dadd-4301-b5d0-883b88f508af" providerId="ADAL" clId="{BDE17A82-373E-4D4D-ABA8-A946B428B20E}" dt="2022-09-15T23:46:35.767" v="18028" actId="1076"/>
          <ac:spMkLst>
            <pc:docMk/>
            <pc:sldMk cId="3975389892" sldId="12967"/>
            <ac:spMk id="197" creationId="{6A865C86-5B8E-44BB-B885-2EFA4C5A6E7F}"/>
          </ac:spMkLst>
        </pc:spChg>
        <pc:spChg chg="add mod">
          <ac:chgData name="이동건" userId="4ad090f6-dadd-4301-b5d0-883b88f508af" providerId="ADAL" clId="{BDE17A82-373E-4D4D-ABA8-A946B428B20E}" dt="2022-09-15T23:46:43.762" v="18031" actId="14100"/>
          <ac:spMkLst>
            <pc:docMk/>
            <pc:sldMk cId="3975389892" sldId="12967"/>
            <ac:spMk id="198" creationId="{20ADA726-222B-4DF6-B766-52E957316D89}"/>
          </ac:spMkLst>
        </pc:spChg>
        <pc:spChg chg="add mod">
          <ac:chgData name="이동건" userId="4ad090f6-dadd-4301-b5d0-883b88f508af" providerId="ADAL" clId="{BDE17A82-373E-4D4D-ABA8-A946B428B20E}" dt="2022-09-15T23:46:25.577" v="18024" actId="1076"/>
          <ac:spMkLst>
            <pc:docMk/>
            <pc:sldMk cId="3975389892" sldId="12967"/>
            <ac:spMk id="199" creationId="{95309891-6C9F-4241-A7C6-35FFEDA5E8B4}"/>
          </ac:spMkLst>
        </pc:spChg>
        <pc:grpChg chg="add del mod">
          <ac:chgData name="이동건" userId="4ad090f6-dadd-4301-b5d0-883b88f508af" providerId="ADAL" clId="{BDE17A82-373E-4D4D-ABA8-A946B428B20E}" dt="2022-09-15T01:20:10.772" v="16114" actId="165"/>
          <ac:grpSpMkLst>
            <pc:docMk/>
            <pc:sldMk cId="3975389892" sldId="12967"/>
            <ac:grpSpMk id="8" creationId="{96A5435D-F6BF-44E8-8F37-3584597C5FFB}"/>
          </ac:grpSpMkLst>
        </pc:grpChg>
        <pc:grpChg chg="add del mod">
          <ac:chgData name="이동건" userId="4ad090f6-dadd-4301-b5d0-883b88f508af" providerId="ADAL" clId="{BDE17A82-373E-4D4D-ABA8-A946B428B20E}" dt="2022-09-15T06:15:17.162" v="17484" actId="165"/>
          <ac:grpSpMkLst>
            <pc:docMk/>
            <pc:sldMk cId="3975389892" sldId="12967"/>
            <ac:grpSpMk id="83" creationId="{AFE72CA7-0899-4E77-BB63-24C6EA28A5BE}"/>
          </ac:grpSpMkLst>
        </pc:grpChg>
        <pc:grpChg chg="add del mod">
          <ac:chgData name="이동건" userId="4ad090f6-dadd-4301-b5d0-883b88f508af" providerId="ADAL" clId="{BDE17A82-373E-4D4D-ABA8-A946B428B20E}" dt="2022-09-16T00:34:13.711" v="19286" actId="478"/>
          <ac:grpSpMkLst>
            <pc:docMk/>
            <pc:sldMk cId="3975389892" sldId="12967"/>
            <ac:grpSpMk id="84" creationId="{D5619429-5A60-4F22-B131-6872724834B1}"/>
          </ac:grpSpMkLst>
        </pc:grpChg>
        <pc:grpChg chg="add del mod">
          <ac:chgData name="이동건" userId="4ad090f6-dadd-4301-b5d0-883b88f508af" providerId="ADAL" clId="{BDE17A82-373E-4D4D-ABA8-A946B428B20E}" dt="2022-09-15T23:38:07.603" v="17959" actId="165"/>
          <ac:grpSpMkLst>
            <pc:docMk/>
            <pc:sldMk cId="3975389892" sldId="12967"/>
            <ac:grpSpMk id="109" creationId="{6FF16D60-85D7-4D67-BF11-7CB3AC608967}"/>
          </ac:grpSpMkLst>
        </pc:grpChg>
        <pc:grpChg chg="add del mod">
          <ac:chgData name="이동건" userId="4ad090f6-dadd-4301-b5d0-883b88f508af" providerId="ADAL" clId="{BDE17A82-373E-4D4D-ABA8-A946B428B20E}" dt="2022-09-16T00:34:13.711" v="19286" actId="478"/>
          <ac:grpSpMkLst>
            <pc:docMk/>
            <pc:sldMk cId="3975389892" sldId="12967"/>
            <ac:grpSpMk id="113" creationId="{487BA639-90CD-4E02-9EA1-6AFA8B89EF70}"/>
          </ac:grpSpMkLst>
        </pc:grpChg>
        <pc:grpChg chg="add mod">
          <ac:chgData name="이동건" userId="4ad090f6-dadd-4301-b5d0-883b88f508af" providerId="ADAL" clId="{BDE17A82-373E-4D4D-ABA8-A946B428B20E}" dt="2022-09-15T23:42:17.702" v="17981" actId="1076"/>
          <ac:grpSpMkLst>
            <pc:docMk/>
            <pc:sldMk cId="3975389892" sldId="12967"/>
            <ac:grpSpMk id="114" creationId="{B744E17A-D174-4EE7-89F6-5C2144810751}"/>
          </ac:grpSpMkLst>
        </pc:grpChg>
        <pc:grpChg chg="add mod">
          <ac:chgData name="이동건" userId="4ad090f6-dadd-4301-b5d0-883b88f508af" providerId="ADAL" clId="{BDE17A82-373E-4D4D-ABA8-A946B428B20E}" dt="2022-09-15T23:44:37.223" v="18010" actId="1076"/>
          <ac:grpSpMkLst>
            <pc:docMk/>
            <pc:sldMk cId="3975389892" sldId="12967"/>
            <ac:grpSpMk id="192" creationId="{8F4BDEB4-FC49-413C-B03F-091D5B93FB80}"/>
          </ac:grpSpMkLst>
        </pc:grpChg>
        <pc:graphicFrameChg chg="add del mod modGraphic">
          <ac:chgData name="이동건" userId="4ad090f6-dadd-4301-b5d0-883b88f508af" providerId="ADAL" clId="{BDE17A82-373E-4D4D-ABA8-A946B428B20E}" dt="2022-09-15T02:43:46.534" v="16547"/>
          <ac:graphicFrameMkLst>
            <pc:docMk/>
            <pc:sldMk cId="3975389892" sldId="12967"/>
            <ac:graphicFrameMk id="91" creationId="{C368C1C0-186B-49B8-A8BD-65929AFAF83F}"/>
          </ac:graphicFrameMkLst>
        </pc:graphicFrameChg>
        <pc:cxnChg chg="mod topLvl">
          <ac:chgData name="이동건" userId="4ad090f6-dadd-4301-b5d0-883b88f508af" providerId="ADAL" clId="{BDE17A82-373E-4D4D-ABA8-A946B428B20E}" dt="2022-09-15T23:38:36.456" v="17963" actId="164"/>
          <ac:cxnSpMkLst>
            <pc:docMk/>
            <pc:sldMk cId="3975389892" sldId="12967"/>
            <ac:cxnSpMk id="10" creationId="{2B64EEBA-3242-4880-AFD6-1225B42CC61B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11" creationId="{1A08125F-3727-40B3-A101-9A0AF6B14E55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13" creationId="{E1F9DDC2-F383-46BE-ABFE-3B6DDD8260C4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15" creationId="{5C8211C4-8A9F-43E8-B5E8-56B0892D9AE9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17" creationId="{DB7FB8C0-6BB7-4BA8-9395-6621672FE7B0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19" creationId="{E83BC7E6-F90D-4F65-8B6A-352FCC5FCBCC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21" creationId="{69AAF1E3-68A0-485A-A03B-C0FAD0213962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24" creationId="{772F78B8-5192-439B-B899-07FD69D34D90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25" creationId="{73324B21-8C9A-4342-AABF-2BEDA63B2EC8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27" creationId="{0BE87851-A4DF-4423-AA3B-CEF85F78B3FD}"/>
          </ac:cxnSpMkLst>
        </pc:cxnChg>
        <pc:cxnChg chg="mod topLvl">
          <ac:chgData name="이동건" userId="4ad090f6-dadd-4301-b5d0-883b88f508af" providerId="ADAL" clId="{BDE17A82-373E-4D4D-ABA8-A946B428B20E}" dt="2022-09-15T23:38:36.456" v="17963" actId="164"/>
          <ac:cxnSpMkLst>
            <pc:docMk/>
            <pc:sldMk cId="3975389892" sldId="12967"/>
            <ac:cxnSpMk id="29" creationId="{C624E620-7A07-47DB-92A0-34A3620CA1F4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30" creationId="{A6C2FE7B-D325-4978-8CC8-89353725B4EF}"/>
          </ac:cxnSpMkLst>
        </pc:cxnChg>
        <pc:cxnChg chg="mod topLvl">
          <ac:chgData name="이동건" userId="4ad090f6-dadd-4301-b5d0-883b88f508af" providerId="ADAL" clId="{BDE17A82-373E-4D4D-ABA8-A946B428B20E}" dt="2022-09-15T23:38:36.456" v="17963" actId="164"/>
          <ac:cxnSpMkLst>
            <pc:docMk/>
            <pc:sldMk cId="3975389892" sldId="12967"/>
            <ac:cxnSpMk id="32" creationId="{B52BE0FB-8E9F-441C-B10A-8B2E356C9F06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33" creationId="{7E0FFA1E-AF74-40FA-95CC-CC7F1D5CFA50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34" creationId="{A8E99D15-1616-4DFC-B9E3-94AFC0424143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42" creationId="{3A45B1F9-7CCB-4E0F-8968-BBCAC55BC9E8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44" creationId="{65B86900-5B4A-439D-847D-F696A29E67BE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46" creationId="{63239511-B241-4218-92AA-604DCBB035F1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48" creationId="{19E32129-C8FE-4C52-A515-AEE762EA8C63}"/>
          </ac:cxnSpMkLst>
        </pc:cxnChg>
        <pc:cxnChg chg="mod topLvl">
          <ac:chgData name="이동건" userId="4ad090f6-dadd-4301-b5d0-883b88f508af" providerId="ADAL" clId="{BDE17A82-373E-4D4D-ABA8-A946B428B20E}" dt="2022-09-15T23:38:36.456" v="17963" actId="164"/>
          <ac:cxnSpMkLst>
            <pc:docMk/>
            <pc:sldMk cId="3975389892" sldId="12967"/>
            <ac:cxnSpMk id="50" creationId="{76F43933-EABD-4804-8219-8D8C0DD7B7F5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51" creationId="{49CC0C5B-CFC6-4BDB-8339-5C8A0E750294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53" creationId="{9864C1B8-D11D-4472-BBB3-17BCEF5A13A1}"/>
          </ac:cxnSpMkLst>
        </pc:cxnChg>
        <pc:cxnChg chg="mod topLvl">
          <ac:chgData name="이동건" userId="4ad090f6-dadd-4301-b5d0-883b88f508af" providerId="ADAL" clId="{BDE17A82-373E-4D4D-ABA8-A946B428B20E}" dt="2022-09-15T23:38:36.456" v="17963" actId="164"/>
          <ac:cxnSpMkLst>
            <pc:docMk/>
            <pc:sldMk cId="3975389892" sldId="12967"/>
            <ac:cxnSpMk id="55" creationId="{22218EA1-155E-4E04-B917-2B68F19B4315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56" creationId="{1E3D386E-4229-48FF-A0E4-77391F2F95EF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58" creationId="{43E46AD7-D959-4DE4-BC10-34DD2758FED8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60" creationId="{13B41769-2912-4CD2-B2A5-1BDDB0AE994C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62" creationId="{662F12B1-1DA3-475F-AB7D-A144B9670571}"/>
          </ac:cxnSpMkLst>
        </pc:cxnChg>
        <pc:cxnChg chg="mod topLvl">
          <ac:chgData name="이동건" userId="4ad090f6-dadd-4301-b5d0-883b88f508af" providerId="ADAL" clId="{BDE17A82-373E-4D4D-ABA8-A946B428B20E}" dt="2022-09-15T23:38:36.456" v="17963" actId="164"/>
          <ac:cxnSpMkLst>
            <pc:docMk/>
            <pc:sldMk cId="3975389892" sldId="12967"/>
            <ac:cxnSpMk id="64" creationId="{0F21B2E5-8CFD-48BA-A1AB-3292DDCEAC91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65" creationId="{CC11EEF2-31D7-43AB-B403-A7546C5604F6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67" creationId="{2A3B4C81-1A42-48F2-9C70-DD9CBB31939F}"/>
          </ac:cxnSpMkLst>
        </pc:cxnChg>
        <pc:cxnChg chg="add mod topLvl">
          <ac:chgData name="이동건" userId="4ad090f6-dadd-4301-b5d0-883b88f508af" providerId="ADAL" clId="{BDE17A82-373E-4D4D-ABA8-A946B428B20E}" dt="2022-09-15T23:38:36.456" v="17963" actId="164"/>
          <ac:cxnSpMkLst>
            <pc:docMk/>
            <pc:sldMk cId="3975389892" sldId="12967"/>
            <ac:cxnSpMk id="74" creationId="{0D407F3E-7455-4EBF-9297-AC846300E5FD}"/>
          </ac:cxnSpMkLst>
        </pc:cxnChg>
        <pc:cxnChg chg="add 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76" creationId="{AB0457D7-0329-4B68-BDC7-4E4EDF74D176}"/>
          </ac:cxnSpMkLst>
        </pc:cxnChg>
        <pc:cxnChg chg="add del mod topLvl">
          <ac:chgData name="이동건" userId="4ad090f6-dadd-4301-b5d0-883b88f508af" providerId="ADAL" clId="{BDE17A82-373E-4D4D-ABA8-A946B428B20E}" dt="2022-09-15T06:16:51.266" v="17528" actId="478"/>
          <ac:cxnSpMkLst>
            <pc:docMk/>
            <pc:sldMk cId="3975389892" sldId="12967"/>
            <ac:cxnSpMk id="78" creationId="{C2C7E84E-0801-497F-8B2C-84D6889B58F7}"/>
          </ac:cxnSpMkLst>
        </pc:cxnChg>
        <pc:cxnChg chg="add 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99" creationId="{0CB30DFA-E930-4722-8EFC-6F347C4606BF}"/>
          </ac:cxnSpMkLst>
        </pc:cxnChg>
        <pc:cxnChg chg="mod">
          <ac:chgData name="이동건" userId="4ad090f6-dadd-4301-b5d0-883b88f508af" providerId="ADAL" clId="{BDE17A82-373E-4D4D-ABA8-A946B428B20E}" dt="2022-09-15T23:41:39.507" v="17971" actId="1076"/>
          <ac:cxnSpMkLst>
            <pc:docMk/>
            <pc:sldMk cId="3975389892" sldId="12967"/>
            <ac:cxnSpMk id="127" creationId="{28E1C5BB-2065-4A6D-A63A-01E5DF5E6C00}"/>
          </ac:cxnSpMkLst>
        </pc:cxnChg>
        <pc:cxnChg chg="mod">
          <ac:chgData name="이동건" userId="4ad090f6-dadd-4301-b5d0-883b88f508af" providerId="ADAL" clId="{BDE17A82-373E-4D4D-ABA8-A946B428B20E}" dt="2022-09-15T23:41:16.849" v="17969" actId="404"/>
          <ac:cxnSpMkLst>
            <pc:docMk/>
            <pc:sldMk cId="3975389892" sldId="12967"/>
            <ac:cxnSpMk id="148" creationId="{99A880F3-330E-450E-9F92-4669AFCF8258}"/>
          </ac:cxnSpMkLst>
        </pc:cxnChg>
        <pc:cxnChg chg="mod">
          <ac:chgData name="이동건" userId="4ad090f6-dadd-4301-b5d0-883b88f508af" providerId="ADAL" clId="{BDE17A82-373E-4D4D-ABA8-A946B428B20E}" dt="2022-09-15T23:41:16.849" v="17969" actId="404"/>
          <ac:cxnSpMkLst>
            <pc:docMk/>
            <pc:sldMk cId="3975389892" sldId="12967"/>
            <ac:cxnSpMk id="156" creationId="{7BE1AF14-1C29-40B0-8FB3-DF0C32312830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61" creationId="{A8E08057-F318-4907-9784-B83EDC4A9625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62" creationId="{ADAEF5A4-BD78-4EE5-9C88-D784291F18EE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65" creationId="{6FFD81F5-395E-4073-B67E-9FF4EEADFCDA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66" creationId="{64B351CC-6F4E-4633-9F06-8137123E6F1E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67" creationId="{C3A632F5-8A89-45E6-80CD-6EB138C9FD1C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68" creationId="{73C50420-3371-4CC0-BEC4-0F616A1B4DA3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69" creationId="{0AF5D434-526A-4593-ABF0-956F488199AE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70" creationId="{FD8BCDC4-B4FC-49BE-AB65-B18F1C81BB85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71" creationId="{43134378-0B4C-42DC-B150-DDC744B99AF3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72" creationId="{EE9C195B-1D49-4A66-81F6-BE25A799D0E7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73" creationId="{7E3322AF-9779-407F-AFE7-0993F0A18B1B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74" creationId="{9F51D0F6-BE42-4E8A-B91A-460A6698706D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75" creationId="{CE233A05-6AA7-4740-A8B0-29EB766A8A55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76" creationId="{8EE3F8E6-801E-4184-A4F8-1380FB9E5756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77" creationId="{ECDCE3B4-9BB6-4FE9-ABD1-2CCEE7AC06D5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78" creationId="{2EDE9AB2-BE2B-4861-ADC0-A03F600D612B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79" creationId="{6E369F17-945A-4A96-B29E-FE2D857AC90B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80" creationId="{C8919558-3890-4998-B130-19B336E3D4E1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87" creationId="{88DFB66D-CDF5-4A2B-9481-E30D87EEA0D3}"/>
          </ac:cxnSpMkLst>
        </pc:cxnChg>
        <pc:cxnChg chg="add mod">
          <ac:chgData name="이동건" userId="4ad090f6-dadd-4301-b5d0-883b88f508af" providerId="ADAL" clId="{BDE17A82-373E-4D4D-ABA8-A946B428B20E}" dt="2022-09-15T23:45:18.420" v="18019" actId="208"/>
          <ac:cxnSpMkLst>
            <pc:docMk/>
            <pc:sldMk cId="3975389892" sldId="12967"/>
            <ac:cxnSpMk id="194" creationId="{EEE87D8D-87CE-41B8-9E85-1CECF32A8453}"/>
          </ac:cxnSpMkLst>
        </pc:cxnChg>
      </pc:sldChg>
      <pc:sldChg chg="delSp modSp add ord modTransition">
        <pc:chgData name="이동건" userId="4ad090f6-dadd-4301-b5d0-883b88f508af" providerId="ADAL" clId="{BDE17A82-373E-4D4D-ABA8-A946B428B20E}" dt="2022-09-16T00:53:40.015" v="19641"/>
        <pc:sldMkLst>
          <pc:docMk/>
          <pc:sldMk cId="2676263420" sldId="12968"/>
        </pc:sldMkLst>
        <pc:spChg chg="mod">
          <ac:chgData name="이동건" userId="4ad090f6-dadd-4301-b5d0-883b88f508af" providerId="ADAL" clId="{BDE17A82-373E-4D4D-ABA8-A946B428B20E}" dt="2022-09-15T23:50:10.415" v="18076" actId="1076"/>
          <ac:spMkLst>
            <pc:docMk/>
            <pc:sldMk cId="2676263420" sldId="12968"/>
            <ac:spMk id="8" creationId="{17186ABE-43CD-47E5-AB83-C329DE361ECB}"/>
          </ac:spMkLst>
        </pc:spChg>
        <pc:spChg chg="mod">
          <ac:chgData name="이동건" userId="4ad090f6-dadd-4301-b5d0-883b88f508af" providerId="ADAL" clId="{BDE17A82-373E-4D4D-ABA8-A946B428B20E}" dt="2022-09-15T23:49:30.734" v="18065" actId="14100"/>
          <ac:spMkLst>
            <pc:docMk/>
            <pc:sldMk cId="2676263420" sldId="12968"/>
            <ac:spMk id="9" creationId="{07683B53-12E0-44CB-AF6B-C570459A93F0}"/>
          </ac:spMkLst>
        </pc:spChg>
        <pc:spChg chg="mod">
          <ac:chgData name="이동건" userId="4ad090f6-dadd-4301-b5d0-883b88f508af" providerId="ADAL" clId="{BDE17A82-373E-4D4D-ABA8-A946B428B20E}" dt="2022-09-15T23:48:21.072" v="18047" actId="404"/>
          <ac:spMkLst>
            <pc:docMk/>
            <pc:sldMk cId="2676263420" sldId="12968"/>
            <ac:spMk id="16" creationId="{1799663D-CBB5-49D8-9B2A-1C8E6DA88A2C}"/>
          </ac:spMkLst>
        </pc:spChg>
        <pc:spChg chg="mod">
          <ac:chgData name="이동건" userId="4ad090f6-dadd-4301-b5d0-883b88f508af" providerId="ADAL" clId="{BDE17A82-373E-4D4D-ABA8-A946B428B20E}" dt="2022-09-15T23:48:21.072" v="18047" actId="404"/>
          <ac:spMkLst>
            <pc:docMk/>
            <pc:sldMk cId="2676263420" sldId="12968"/>
            <ac:spMk id="17" creationId="{BA149920-3CB9-4CBC-9EAF-B34BF5AB44FC}"/>
          </ac:spMkLst>
        </pc:spChg>
        <pc:spChg chg="mod">
          <ac:chgData name="이동건" userId="4ad090f6-dadd-4301-b5d0-883b88f508af" providerId="ADAL" clId="{BDE17A82-373E-4D4D-ABA8-A946B428B20E}" dt="2022-09-15T23:48:21.072" v="18047" actId="404"/>
          <ac:spMkLst>
            <pc:docMk/>
            <pc:sldMk cId="2676263420" sldId="12968"/>
            <ac:spMk id="18" creationId="{9C3CBA46-C840-4A5A-89E8-306801E22578}"/>
          </ac:spMkLst>
        </pc:spChg>
        <pc:spChg chg="mod">
          <ac:chgData name="이동건" userId="4ad090f6-dadd-4301-b5d0-883b88f508af" providerId="ADAL" clId="{BDE17A82-373E-4D4D-ABA8-A946B428B20E}" dt="2022-09-15T23:48:21.072" v="18047" actId="404"/>
          <ac:spMkLst>
            <pc:docMk/>
            <pc:sldMk cId="2676263420" sldId="12968"/>
            <ac:spMk id="20" creationId="{4837C4BA-0B94-40C7-83A8-5F7A03C54CB6}"/>
          </ac:spMkLst>
        </pc:spChg>
        <pc:spChg chg="mod">
          <ac:chgData name="이동건" userId="4ad090f6-dadd-4301-b5d0-883b88f508af" providerId="ADAL" clId="{BDE17A82-373E-4D4D-ABA8-A946B428B20E}" dt="2022-09-15T23:48:21.072" v="18047" actId="404"/>
          <ac:spMkLst>
            <pc:docMk/>
            <pc:sldMk cId="2676263420" sldId="12968"/>
            <ac:spMk id="21" creationId="{9AD9CA5D-E42E-4E4D-8463-7BC347821947}"/>
          </ac:spMkLst>
        </pc:spChg>
        <pc:spChg chg="mod">
          <ac:chgData name="이동건" userId="4ad090f6-dadd-4301-b5d0-883b88f508af" providerId="ADAL" clId="{BDE17A82-373E-4D4D-ABA8-A946B428B20E}" dt="2022-09-15T23:48:21.072" v="18047" actId="404"/>
          <ac:spMkLst>
            <pc:docMk/>
            <pc:sldMk cId="2676263420" sldId="12968"/>
            <ac:spMk id="23" creationId="{A9B11434-5D1F-4FB2-B973-56123456283E}"/>
          </ac:spMkLst>
        </pc:spChg>
        <pc:spChg chg="mod">
          <ac:chgData name="이동건" userId="4ad090f6-dadd-4301-b5d0-883b88f508af" providerId="ADAL" clId="{BDE17A82-373E-4D4D-ABA8-A946B428B20E}" dt="2022-09-15T23:48:21.072" v="18047" actId="404"/>
          <ac:spMkLst>
            <pc:docMk/>
            <pc:sldMk cId="2676263420" sldId="12968"/>
            <ac:spMk id="25" creationId="{0C91D694-35FE-4185-B35F-25D45068C138}"/>
          </ac:spMkLst>
        </pc:spChg>
        <pc:spChg chg="mod">
          <ac:chgData name="이동건" userId="4ad090f6-dadd-4301-b5d0-883b88f508af" providerId="ADAL" clId="{BDE17A82-373E-4D4D-ABA8-A946B428B20E}" dt="2022-09-15T23:48:36.048" v="18051" actId="404"/>
          <ac:spMkLst>
            <pc:docMk/>
            <pc:sldMk cId="2676263420" sldId="12968"/>
            <ac:spMk id="30" creationId="{C137A8A2-B934-4CFC-B87F-5FF22812C161}"/>
          </ac:spMkLst>
        </pc:spChg>
        <pc:spChg chg="mod">
          <ac:chgData name="이동건" userId="4ad090f6-dadd-4301-b5d0-883b88f508af" providerId="ADAL" clId="{BDE17A82-373E-4D4D-ABA8-A946B428B20E}" dt="2022-09-15T23:48:36.048" v="18051" actId="404"/>
          <ac:spMkLst>
            <pc:docMk/>
            <pc:sldMk cId="2676263420" sldId="12968"/>
            <ac:spMk id="31" creationId="{1D13BC17-BB90-416E-9602-E13B960B9CD2}"/>
          </ac:spMkLst>
        </pc:spChg>
        <pc:spChg chg="mod">
          <ac:chgData name="이동건" userId="4ad090f6-dadd-4301-b5d0-883b88f508af" providerId="ADAL" clId="{BDE17A82-373E-4D4D-ABA8-A946B428B20E}" dt="2022-09-15T23:48:36.048" v="18051" actId="404"/>
          <ac:spMkLst>
            <pc:docMk/>
            <pc:sldMk cId="2676263420" sldId="12968"/>
            <ac:spMk id="33" creationId="{11D0547B-F1E4-42D6-8E22-BDD8A648C777}"/>
          </ac:spMkLst>
        </pc:spChg>
        <pc:spChg chg="mod">
          <ac:chgData name="이동건" userId="4ad090f6-dadd-4301-b5d0-883b88f508af" providerId="ADAL" clId="{BDE17A82-373E-4D4D-ABA8-A946B428B20E}" dt="2022-09-15T23:49:16.790" v="18060" actId="1076"/>
          <ac:spMkLst>
            <pc:docMk/>
            <pc:sldMk cId="2676263420" sldId="12968"/>
            <ac:spMk id="34" creationId="{D150ACC7-ECE9-4D8B-A88F-C5D52F12F684}"/>
          </ac:spMkLst>
        </pc:spChg>
        <pc:spChg chg="mod">
          <ac:chgData name="이동건" userId="4ad090f6-dadd-4301-b5d0-883b88f508af" providerId="ADAL" clId="{BDE17A82-373E-4D4D-ABA8-A946B428B20E}" dt="2022-09-15T23:48:58.140" v="18055" actId="1076"/>
          <ac:spMkLst>
            <pc:docMk/>
            <pc:sldMk cId="2676263420" sldId="12968"/>
            <ac:spMk id="35" creationId="{F6C22CD5-96FD-4A4F-997F-E6ABC57D645A}"/>
          </ac:spMkLst>
        </pc:spChg>
        <pc:spChg chg="mod">
          <ac:chgData name="이동건" userId="4ad090f6-dadd-4301-b5d0-883b88f508af" providerId="ADAL" clId="{BDE17A82-373E-4D4D-ABA8-A946B428B20E}" dt="2022-09-15T23:49:14.299" v="18059" actId="1076"/>
          <ac:spMkLst>
            <pc:docMk/>
            <pc:sldMk cId="2676263420" sldId="12968"/>
            <ac:spMk id="38" creationId="{3651283E-0E2B-4F87-A963-38FDFAC1601B}"/>
          </ac:spMkLst>
        </pc:spChg>
        <pc:spChg chg="mod">
          <ac:chgData name="이동건" userId="4ad090f6-dadd-4301-b5d0-883b88f508af" providerId="ADAL" clId="{BDE17A82-373E-4D4D-ABA8-A946B428B20E}" dt="2022-09-15T23:49:18.737" v="18061" actId="1076"/>
          <ac:spMkLst>
            <pc:docMk/>
            <pc:sldMk cId="2676263420" sldId="12968"/>
            <ac:spMk id="39" creationId="{1DD43A78-D7DE-4BB0-938F-1C137D876B5F}"/>
          </ac:spMkLst>
        </pc:spChg>
        <pc:spChg chg="mod">
          <ac:chgData name="이동건" userId="4ad090f6-dadd-4301-b5d0-883b88f508af" providerId="ADAL" clId="{BDE17A82-373E-4D4D-ABA8-A946B428B20E}" dt="2022-09-15T23:48:43.475" v="18054" actId="1076"/>
          <ac:spMkLst>
            <pc:docMk/>
            <pc:sldMk cId="2676263420" sldId="12968"/>
            <ac:spMk id="42" creationId="{B496367D-C5D6-4F20-88A9-0C18DA18AA8F}"/>
          </ac:spMkLst>
        </pc:spChg>
        <pc:spChg chg="del">
          <ac:chgData name="이동건" userId="4ad090f6-dadd-4301-b5d0-883b88f508af" providerId="ADAL" clId="{BDE17A82-373E-4D4D-ABA8-A946B428B20E}" dt="2022-09-15T23:47:45.620" v="18039" actId="478"/>
          <ac:spMkLst>
            <pc:docMk/>
            <pc:sldMk cId="2676263420" sldId="12968"/>
            <ac:spMk id="43" creationId="{201E4880-2170-45DF-BC9F-AE31CF61FE52}"/>
          </ac:spMkLst>
        </pc:spChg>
        <pc:spChg chg="del">
          <ac:chgData name="이동건" userId="4ad090f6-dadd-4301-b5d0-883b88f508af" providerId="ADAL" clId="{BDE17A82-373E-4D4D-ABA8-A946B428B20E}" dt="2022-09-15T23:47:45.620" v="18039" actId="478"/>
          <ac:spMkLst>
            <pc:docMk/>
            <pc:sldMk cId="2676263420" sldId="12968"/>
            <ac:spMk id="44" creationId="{85D068C7-4999-4D6A-B413-B3C1EE97EAD3}"/>
          </ac:spMkLst>
        </pc:spChg>
        <pc:spChg chg="del">
          <ac:chgData name="이동건" userId="4ad090f6-dadd-4301-b5d0-883b88f508af" providerId="ADAL" clId="{BDE17A82-373E-4D4D-ABA8-A946B428B20E}" dt="2022-09-15T23:47:45.620" v="18039" actId="478"/>
          <ac:spMkLst>
            <pc:docMk/>
            <pc:sldMk cId="2676263420" sldId="12968"/>
            <ac:spMk id="45" creationId="{D7F9F026-9D56-4332-9402-C8D59B883EA7}"/>
          </ac:spMkLst>
        </pc:spChg>
        <pc:spChg chg="del">
          <ac:chgData name="이동건" userId="4ad090f6-dadd-4301-b5d0-883b88f508af" providerId="ADAL" clId="{BDE17A82-373E-4D4D-ABA8-A946B428B20E}" dt="2022-09-15T23:47:45.620" v="18039" actId="478"/>
          <ac:spMkLst>
            <pc:docMk/>
            <pc:sldMk cId="2676263420" sldId="12968"/>
            <ac:spMk id="46" creationId="{3D81BAB9-7B4F-439E-8130-7A03B577BD45}"/>
          </ac:spMkLst>
        </pc:spChg>
        <pc:spChg chg="del">
          <ac:chgData name="이동건" userId="4ad090f6-dadd-4301-b5d0-883b88f508af" providerId="ADAL" clId="{BDE17A82-373E-4D4D-ABA8-A946B428B20E}" dt="2022-09-15T23:47:45.620" v="18039" actId="478"/>
          <ac:spMkLst>
            <pc:docMk/>
            <pc:sldMk cId="2676263420" sldId="12968"/>
            <ac:spMk id="47" creationId="{A856E28E-F868-4573-B488-8A839266B9D6}"/>
          </ac:spMkLst>
        </pc:spChg>
        <pc:grpChg chg="mod">
          <ac:chgData name="이동건" userId="4ad090f6-dadd-4301-b5d0-883b88f508af" providerId="ADAL" clId="{BDE17A82-373E-4D4D-ABA8-A946B428B20E}" dt="2022-09-15T23:49:11.467" v="18058" actId="1076"/>
          <ac:grpSpMkLst>
            <pc:docMk/>
            <pc:sldMk cId="2676263420" sldId="12968"/>
            <ac:grpSpMk id="26" creationId="{5AD8F222-FDAE-4F1C-ABE3-241B41025A8D}"/>
          </ac:grpSpMkLst>
        </pc:grpChg>
        <pc:grpChg chg="mod">
          <ac:chgData name="이동건" userId="4ad090f6-dadd-4301-b5d0-883b88f508af" providerId="ADAL" clId="{BDE17A82-373E-4D4D-ABA8-A946B428B20E}" dt="2022-09-15T23:49:21.623" v="18062" actId="1076"/>
          <ac:grpSpMkLst>
            <pc:docMk/>
            <pc:sldMk cId="2676263420" sldId="12968"/>
            <ac:grpSpMk id="27" creationId="{4471C42B-A3B2-491D-A8EA-4AAA3D69EF86}"/>
          </ac:grpSpMkLst>
        </pc:grpChg>
        <pc:graphicFrameChg chg="mod modGraphic">
          <ac:chgData name="이동건" userId="4ad090f6-dadd-4301-b5d0-883b88f508af" providerId="ADAL" clId="{BDE17A82-373E-4D4D-ABA8-A946B428B20E}" dt="2022-09-15T23:49:39.030" v="18066" actId="1076"/>
          <ac:graphicFrameMkLst>
            <pc:docMk/>
            <pc:sldMk cId="2676263420" sldId="12968"/>
            <ac:graphicFrameMk id="48" creationId="{B87AE2DE-ECEE-475F-8F33-C72285C7E0EB}"/>
          </ac:graphicFrameMkLst>
        </pc:graphicFrameChg>
        <pc:picChg chg="mod">
          <ac:chgData name="이동건" userId="4ad090f6-dadd-4301-b5d0-883b88f508af" providerId="ADAL" clId="{BDE17A82-373E-4D4D-ABA8-A946B428B20E}" dt="2022-09-15T23:48:41.781" v="18053" actId="1076"/>
          <ac:picMkLst>
            <pc:docMk/>
            <pc:sldMk cId="2676263420" sldId="12968"/>
            <ac:picMk id="41" creationId="{EE019C3C-6E97-4F4B-A920-A749CA0F32CF}"/>
          </ac:picMkLst>
        </pc:picChg>
        <pc:cxnChg chg="mod">
          <ac:chgData name="이동건" userId="4ad090f6-dadd-4301-b5d0-883b88f508af" providerId="ADAL" clId="{BDE17A82-373E-4D4D-ABA8-A946B428B20E}" dt="2022-09-15T23:48:21.072" v="18047" actId="404"/>
          <ac:cxnSpMkLst>
            <pc:docMk/>
            <pc:sldMk cId="2676263420" sldId="12968"/>
            <ac:cxnSpMk id="14" creationId="{C51EC21F-98AE-4292-8091-C6A95FEEB4BC}"/>
          </ac:cxnSpMkLst>
        </pc:cxnChg>
      </pc:sldChg>
      <pc:sldChg chg="addSp delSp modSp add">
        <pc:chgData name="이동건" userId="4ad090f6-dadd-4301-b5d0-883b88f508af" providerId="ADAL" clId="{BDE17A82-373E-4D4D-ABA8-A946B428B20E}" dt="2022-09-19T01:34:50.033" v="23000" actId="12"/>
        <pc:sldMkLst>
          <pc:docMk/>
          <pc:sldMk cId="493144527" sldId="12969"/>
        </pc:sldMkLst>
        <pc:spChg chg="mod">
          <ac:chgData name="이동건" userId="4ad090f6-dadd-4301-b5d0-883b88f508af" providerId="ADAL" clId="{BDE17A82-373E-4D4D-ABA8-A946B428B20E}" dt="2022-09-15T23:51:03.932" v="18081"/>
          <ac:spMkLst>
            <pc:docMk/>
            <pc:sldMk cId="493144527" sldId="12969"/>
            <ac:spMk id="2" creationId="{8D252662-A01E-4F80-B6BF-FE1BEE8110B3}"/>
          </ac:spMkLst>
        </pc:spChg>
        <pc:spChg chg="add">
          <ac:chgData name="이동건" userId="4ad090f6-dadd-4301-b5d0-883b88f508af" providerId="ADAL" clId="{BDE17A82-373E-4D4D-ABA8-A946B428B20E}" dt="2022-09-15T23:51:08.521" v="18082"/>
          <ac:spMkLst>
            <pc:docMk/>
            <pc:sldMk cId="493144527" sldId="12969"/>
            <ac:spMk id="5" creationId="{1751C97A-E686-4DC0-9358-7D35A7080F9A}"/>
          </ac:spMkLst>
        </pc:spChg>
        <pc:spChg chg="add del mod">
          <ac:chgData name="이동건" userId="4ad090f6-dadd-4301-b5d0-883b88f508af" providerId="ADAL" clId="{BDE17A82-373E-4D4D-ABA8-A946B428B20E}" dt="2022-09-15T23:56:25.848" v="18162" actId="478"/>
          <ac:spMkLst>
            <pc:docMk/>
            <pc:sldMk cId="493144527" sldId="12969"/>
            <ac:spMk id="12" creationId="{87B93B53-90C8-427E-9A68-4A988EC43339}"/>
          </ac:spMkLst>
        </pc:spChg>
        <pc:spChg chg="add del mod">
          <ac:chgData name="이동건" userId="4ad090f6-dadd-4301-b5d0-883b88f508af" providerId="ADAL" clId="{BDE17A82-373E-4D4D-ABA8-A946B428B20E}" dt="2022-09-16T00:44:07.831" v="19555" actId="478"/>
          <ac:spMkLst>
            <pc:docMk/>
            <pc:sldMk cId="493144527" sldId="12969"/>
            <ac:spMk id="13" creationId="{A4BC8BFE-371B-45D1-86C5-9ABD731B1A9A}"/>
          </ac:spMkLst>
        </pc:spChg>
        <pc:spChg chg="add del mod">
          <ac:chgData name="이동건" userId="4ad090f6-dadd-4301-b5d0-883b88f508af" providerId="ADAL" clId="{BDE17A82-373E-4D4D-ABA8-A946B428B20E}" dt="2022-09-16T00:37:54.532" v="19322" actId="478"/>
          <ac:spMkLst>
            <pc:docMk/>
            <pc:sldMk cId="493144527" sldId="12969"/>
            <ac:spMk id="14" creationId="{7538C82E-FB86-4C2E-BEF3-240F5BD01567}"/>
          </ac:spMkLst>
        </pc:spChg>
        <pc:spChg chg="add del mod">
          <ac:chgData name="이동건" userId="4ad090f6-dadd-4301-b5d0-883b88f508af" providerId="ADAL" clId="{BDE17A82-373E-4D4D-ABA8-A946B428B20E}" dt="2022-09-16T00:37:54.532" v="19322" actId="478"/>
          <ac:spMkLst>
            <pc:docMk/>
            <pc:sldMk cId="493144527" sldId="12969"/>
            <ac:spMk id="22" creationId="{1FCDC860-310F-43E2-BB37-3EFA4DB2EEC6}"/>
          </ac:spMkLst>
        </pc:spChg>
        <pc:spChg chg="add mod">
          <ac:chgData name="이동건" userId="4ad090f6-dadd-4301-b5d0-883b88f508af" providerId="ADAL" clId="{BDE17A82-373E-4D4D-ABA8-A946B428B20E}" dt="2022-09-15T23:56:32.977" v="18167" actId="1076"/>
          <ac:spMkLst>
            <pc:docMk/>
            <pc:sldMk cId="493144527" sldId="12969"/>
            <ac:spMk id="82" creationId="{6202DEC0-AEA4-49C3-AE47-448EE7B61935}"/>
          </ac:spMkLst>
        </pc:spChg>
        <pc:spChg chg="add mod">
          <ac:chgData name="이동건" userId="4ad090f6-dadd-4301-b5d0-883b88f508af" providerId="ADAL" clId="{BDE17A82-373E-4D4D-ABA8-A946B428B20E}" dt="2022-09-16T00:39:15.253" v="19365"/>
          <ac:spMkLst>
            <pc:docMk/>
            <pc:sldMk cId="493144527" sldId="12969"/>
            <ac:spMk id="83" creationId="{9E728048-4543-47B7-926E-1213902A6DDA}"/>
          </ac:spMkLst>
        </pc:spChg>
        <pc:spChg chg="add del mod">
          <ac:chgData name="이동건" userId="4ad090f6-dadd-4301-b5d0-883b88f508af" providerId="ADAL" clId="{BDE17A82-373E-4D4D-ABA8-A946B428B20E}" dt="2022-09-16T00:16:43.540" v="18700"/>
          <ac:spMkLst>
            <pc:docMk/>
            <pc:sldMk cId="493144527" sldId="12969"/>
            <ac:spMk id="100" creationId="{8E37385D-09F9-4201-A8FB-7AE871745CB9}"/>
          </ac:spMkLst>
        </pc:spChg>
        <pc:spChg chg="add mod">
          <ac:chgData name="이동건" userId="4ad090f6-dadd-4301-b5d0-883b88f508af" providerId="ADAL" clId="{BDE17A82-373E-4D4D-ABA8-A946B428B20E}" dt="2022-09-19T01:32:32.955" v="22785" actId="1076"/>
          <ac:spMkLst>
            <pc:docMk/>
            <pc:sldMk cId="493144527" sldId="12969"/>
            <ac:spMk id="101" creationId="{D24A3B38-EB3C-40AD-8BF0-A8671A1D7A23}"/>
          </ac:spMkLst>
        </pc:spChg>
        <pc:spChg chg="add mod topLvl">
          <ac:chgData name="이동건" userId="4ad090f6-dadd-4301-b5d0-883b88f508af" providerId="ADAL" clId="{BDE17A82-373E-4D4D-ABA8-A946B428B20E}" dt="2022-09-19T01:32:28.058" v="22784" actId="1076"/>
          <ac:spMkLst>
            <pc:docMk/>
            <pc:sldMk cId="493144527" sldId="12969"/>
            <ac:spMk id="102" creationId="{4185F6CB-9E8A-4622-BFEC-062ECF0C0E00}"/>
          </ac:spMkLst>
        </pc:spChg>
        <pc:spChg chg="add mod topLvl">
          <ac:chgData name="이동건" userId="4ad090f6-dadd-4301-b5d0-883b88f508af" providerId="ADAL" clId="{BDE17A82-373E-4D4D-ABA8-A946B428B20E}" dt="2022-09-19T01:32:28.058" v="22784" actId="1076"/>
          <ac:spMkLst>
            <pc:docMk/>
            <pc:sldMk cId="493144527" sldId="12969"/>
            <ac:spMk id="103" creationId="{C1895C23-DB61-437B-BF5F-F74A58E25D6E}"/>
          </ac:spMkLst>
        </pc:spChg>
        <pc:spChg chg="add mod topLvl">
          <ac:chgData name="이동건" userId="4ad090f6-dadd-4301-b5d0-883b88f508af" providerId="ADAL" clId="{BDE17A82-373E-4D4D-ABA8-A946B428B20E}" dt="2022-09-19T01:32:28.058" v="22784" actId="1076"/>
          <ac:spMkLst>
            <pc:docMk/>
            <pc:sldMk cId="493144527" sldId="12969"/>
            <ac:spMk id="104" creationId="{C54B8A3B-06C4-4E51-88B6-CFE6B19F1612}"/>
          </ac:spMkLst>
        </pc:spChg>
        <pc:spChg chg="add mod topLvl">
          <ac:chgData name="이동건" userId="4ad090f6-dadd-4301-b5d0-883b88f508af" providerId="ADAL" clId="{BDE17A82-373E-4D4D-ABA8-A946B428B20E}" dt="2022-09-19T01:32:28.058" v="22784" actId="1076"/>
          <ac:spMkLst>
            <pc:docMk/>
            <pc:sldMk cId="493144527" sldId="12969"/>
            <ac:spMk id="105" creationId="{4C74305B-946D-4D25-BDEF-A1DEA5C10278}"/>
          </ac:spMkLst>
        </pc:spChg>
        <pc:spChg chg="add del mod">
          <ac:chgData name="이동건" userId="4ad090f6-dadd-4301-b5d0-883b88f508af" providerId="ADAL" clId="{BDE17A82-373E-4D4D-ABA8-A946B428B20E}" dt="2022-09-16T00:24:09.693" v="19158"/>
          <ac:spMkLst>
            <pc:docMk/>
            <pc:sldMk cId="493144527" sldId="12969"/>
            <ac:spMk id="107" creationId="{73CAFA82-6392-4689-8FC6-A2C603DE0D69}"/>
          </ac:spMkLst>
        </pc:spChg>
        <pc:spChg chg="mod">
          <ac:chgData name="이동건" userId="4ad090f6-dadd-4301-b5d0-883b88f508af" providerId="ADAL" clId="{BDE17A82-373E-4D4D-ABA8-A946B428B20E}" dt="2022-09-16T00:48:46.160" v="19636" actId="14100"/>
          <ac:spMkLst>
            <pc:docMk/>
            <pc:sldMk cId="493144527" sldId="12969"/>
            <ac:spMk id="114" creationId="{A4E2958C-3CD8-4715-A884-678FA64E25FB}"/>
          </ac:spMkLst>
        </pc:spChg>
        <pc:spChg chg="mod">
          <ac:chgData name="이동건" userId="4ad090f6-dadd-4301-b5d0-883b88f508af" providerId="ADAL" clId="{BDE17A82-373E-4D4D-ABA8-A946B428B20E}" dt="2022-09-16T00:38:27.721" v="19333" actId="404"/>
          <ac:spMkLst>
            <pc:docMk/>
            <pc:sldMk cId="493144527" sldId="12969"/>
            <ac:spMk id="121" creationId="{EA59926D-8031-4442-A4DD-8F18CB825F7A}"/>
          </ac:spMkLst>
        </pc:spChg>
        <pc:spChg chg="mod">
          <ac:chgData name="이동건" userId="4ad090f6-dadd-4301-b5d0-883b88f508af" providerId="ADAL" clId="{BDE17A82-373E-4D4D-ABA8-A946B428B20E}" dt="2022-09-16T00:38:27.721" v="19333" actId="404"/>
          <ac:spMkLst>
            <pc:docMk/>
            <pc:sldMk cId="493144527" sldId="12969"/>
            <ac:spMk id="122" creationId="{5A1173FE-DBDB-4B76-B923-D1A6314304FE}"/>
          </ac:spMkLst>
        </pc:spChg>
        <pc:spChg chg="mod">
          <ac:chgData name="이동건" userId="4ad090f6-dadd-4301-b5d0-883b88f508af" providerId="ADAL" clId="{BDE17A82-373E-4D4D-ABA8-A946B428B20E}" dt="2022-09-16T00:38:27.721" v="19333" actId="404"/>
          <ac:spMkLst>
            <pc:docMk/>
            <pc:sldMk cId="493144527" sldId="12969"/>
            <ac:spMk id="123" creationId="{B5E2A339-9184-47EB-8F3E-F2B4F365C6F0}"/>
          </ac:spMkLst>
        </pc:spChg>
        <pc:spChg chg="mod">
          <ac:chgData name="이동건" userId="4ad090f6-dadd-4301-b5d0-883b88f508af" providerId="ADAL" clId="{BDE17A82-373E-4D4D-ABA8-A946B428B20E}" dt="2022-09-16T00:38:27.721" v="19333" actId="404"/>
          <ac:spMkLst>
            <pc:docMk/>
            <pc:sldMk cId="493144527" sldId="12969"/>
            <ac:spMk id="125" creationId="{65072296-4EC7-4CB4-9DD5-EA22FF510591}"/>
          </ac:spMkLst>
        </pc:spChg>
        <pc:spChg chg="mod">
          <ac:chgData name="이동건" userId="4ad090f6-dadd-4301-b5d0-883b88f508af" providerId="ADAL" clId="{BDE17A82-373E-4D4D-ABA8-A946B428B20E}" dt="2022-09-16T00:38:27.721" v="19333" actId="404"/>
          <ac:spMkLst>
            <pc:docMk/>
            <pc:sldMk cId="493144527" sldId="12969"/>
            <ac:spMk id="126" creationId="{B53691C3-6085-4A7B-9E1E-DBAD8DBD96C6}"/>
          </ac:spMkLst>
        </pc:spChg>
        <pc:spChg chg="mod">
          <ac:chgData name="이동건" userId="4ad090f6-dadd-4301-b5d0-883b88f508af" providerId="ADAL" clId="{BDE17A82-373E-4D4D-ABA8-A946B428B20E}" dt="2022-09-16T00:38:27.721" v="19333" actId="404"/>
          <ac:spMkLst>
            <pc:docMk/>
            <pc:sldMk cId="493144527" sldId="12969"/>
            <ac:spMk id="128" creationId="{25C29269-1056-4A38-A2DD-5689C11F657F}"/>
          </ac:spMkLst>
        </pc:spChg>
        <pc:spChg chg="mod">
          <ac:chgData name="이동건" userId="4ad090f6-dadd-4301-b5d0-883b88f508af" providerId="ADAL" clId="{BDE17A82-373E-4D4D-ABA8-A946B428B20E}" dt="2022-09-16T00:38:27.721" v="19333" actId="404"/>
          <ac:spMkLst>
            <pc:docMk/>
            <pc:sldMk cId="493144527" sldId="12969"/>
            <ac:spMk id="130" creationId="{3F3FA348-D56A-46AD-BC70-DAEC7E4EA9E3}"/>
          </ac:spMkLst>
        </pc:spChg>
        <pc:spChg chg="mod">
          <ac:chgData name="이동건" userId="4ad090f6-dadd-4301-b5d0-883b88f508af" providerId="ADAL" clId="{BDE17A82-373E-4D4D-ABA8-A946B428B20E}" dt="2022-09-16T00:38:34.920" v="19336" actId="404"/>
          <ac:spMkLst>
            <pc:docMk/>
            <pc:sldMk cId="493144527" sldId="12969"/>
            <ac:spMk id="132" creationId="{9ACDD01C-18E9-420C-B047-E94C6D6222CE}"/>
          </ac:spMkLst>
        </pc:spChg>
        <pc:spChg chg="mod">
          <ac:chgData name="이동건" userId="4ad090f6-dadd-4301-b5d0-883b88f508af" providerId="ADAL" clId="{BDE17A82-373E-4D4D-ABA8-A946B428B20E}" dt="2022-09-16T00:38:34.920" v="19336" actId="404"/>
          <ac:spMkLst>
            <pc:docMk/>
            <pc:sldMk cId="493144527" sldId="12969"/>
            <ac:spMk id="133" creationId="{5D621E0C-212F-49CE-889E-669543DED52E}"/>
          </ac:spMkLst>
        </pc:spChg>
        <pc:spChg chg="mod">
          <ac:chgData name="이동건" userId="4ad090f6-dadd-4301-b5d0-883b88f508af" providerId="ADAL" clId="{BDE17A82-373E-4D4D-ABA8-A946B428B20E}" dt="2022-09-16T00:38:34.920" v="19336" actId="404"/>
          <ac:spMkLst>
            <pc:docMk/>
            <pc:sldMk cId="493144527" sldId="12969"/>
            <ac:spMk id="134" creationId="{E51A3078-8CAB-4530-A02A-620D235F19BE}"/>
          </ac:spMkLst>
        </pc:spChg>
        <pc:spChg chg="mod">
          <ac:chgData name="이동건" userId="4ad090f6-dadd-4301-b5d0-883b88f508af" providerId="ADAL" clId="{BDE17A82-373E-4D4D-ABA8-A946B428B20E}" dt="2022-09-16T00:38:34.920" v="19336" actId="404"/>
          <ac:spMkLst>
            <pc:docMk/>
            <pc:sldMk cId="493144527" sldId="12969"/>
            <ac:spMk id="135" creationId="{B3F6A16A-B99A-4AF2-961B-66D3E9E95F3F}"/>
          </ac:spMkLst>
        </pc:spChg>
        <pc:spChg chg="mod">
          <ac:chgData name="이동건" userId="4ad090f6-dadd-4301-b5d0-883b88f508af" providerId="ADAL" clId="{BDE17A82-373E-4D4D-ABA8-A946B428B20E}" dt="2022-09-16T00:38:34.920" v="19336" actId="404"/>
          <ac:spMkLst>
            <pc:docMk/>
            <pc:sldMk cId="493144527" sldId="12969"/>
            <ac:spMk id="136" creationId="{E9244FA7-B299-4F0E-82AB-A39082DB82E9}"/>
          </ac:spMkLst>
        </pc:spChg>
        <pc:spChg chg="mod">
          <ac:chgData name="이동건" userId="4ad090f6-dadd-4301-b5d0-883b88f508af" providerId="ADAL" clId="{BDE17A82-373E-4D4D-ABA8-A946B428B20E}" dt="2022-09-16T00:38:34.920" v="19336" actId="404"/>
          <ac:spMkLst>
            <pc:docMk/>
            <pc:sldMk cId="493144527" sldId="12969"/>
            <ac:spMk id="137" creationId="{26DF1CBE-3238-4FB5-9690-FAFFE47D550A}"/>
          </ac:spMkLst>
        </pc:spChg>
        <pc:spChg chg="add mod topLvl">
          <ac:chgData name="이동건" userId="4ad090f6-dadd-4301-b5d0-883b88f508af" providerId="ADAL" clId="{BDE17A82-373E-4D4D-ABA8-A946B428B20E}" dt="2022-09-16T00:47:52.085" v="19627" actId="165"/>
          <ac:spMkLst>
            <pc:docMk/>
            <pc:sldMk cId="493144527" sldId="12969"/>
            <ac:spMk id="138" creationId="{D87858C8-617B-45BB-B44E-3006A7F43F35}"/>
          </ac:spMkLst>
        </pc:spChg>
        <pc:spChg chg="add mod topLvl">
          <ac:chgData name="이동건" userId="4ad090f6-dadd-4301-b5d0-883b88f508af" providerId="ADAL" clId="{BDE17A82-373E-4D4D-ABA8-A946B428B20E}" dt="2022-09-16T00:47:52.085" v="19627" actId="165"/>
          <ac:spMkLst>
            <pc:docMk/>
            <pc:sldMk cId="493144527" sldId="12969"/>
            <ac:spMk id="139" creationId="{C22A951C-721E-480B-A061-9A73CC448E90}"/>
          </ac:spMkLst>
        </pc:spChg>
        <pc:spChg chg="add mod topLvl">
          <ac:chgData name="이동건" userId="4ad090f6-dadd-4301-b5d0-883b88f508af" providerId="ADAL" clId="{BDE17A82-373E-4D4D-ABA8-A946B428B20E}" dt="2022-09-16T00:47:52.085" v="19627" actId="165"/>
          <ac:spMkLst>
            <pc:docMk/>
            <pc:sldMk cId="493144527" sldId="12969"/>
            <ac:spMk id="140" creationId="{F5B1A522-CCC1-4752-BA58-34F9BE3E6FEF}"/>
          </ac:spMkLst>
        </pc:spChg>
        <pc:spChg chg="add mod topLvl">
          <ac:chgData name="이동건" userId="4ad090f6-dadd-4301-b5d0-883b88f508af" providerId="ADAL" clId="{BDE17A82-373E-4D4D-ABA8-A946B428B20E}" dt="2022-09-16T00:47:52.085" v="19627" actId="165"/>
          <ac:spMkLst>
            <pc:docMk/>
            <pc:sldMk cId="493144527" sldId="12969"/>
            <ac:spMk id="141" creationId="{D2013EC2-8CB8-484C-B05B-9EAA32736420}"/>
          </ac:spMkLst>
        </pc:spChg>
        <pc:spChg chg="add mod">
          <ac:chgData name="이동건" userId="4ad090f6-dadd-4301-b5d0-883b88f508af" providerId="ADAL" clId="{BDE17A82-373E-4D4D-ABA8-A946B428B20E}" dt="2022-09-16T00:43:14.739" v="19483" actId="20577"/>
          <ac:spMkLst>
            <pc:docMk/>
            <pc:sldMk cId="493144527" sldId="12969"/>
            <ac:spMk id="143" creationId="{FCC0A2E4-DFE1-43D8-8D79-F206E6E0958F}"/>
          </ac:spMkLst>
        </pc:spChg>
        <pc:spChg chg="add mod">
          <ac:chgData name="이동건" userId="4ad090f6-dadd-4301-b5d0-883b88f508af" providerId="ADAL" clId="{BDE17A82-373E-4D4D-ABA8-A946B428B20E}" dt="2022-09-16T00:43:39.708" v="19554" actId="14100"/>
          <ac:spMkLst>
            <pc:docMk/>
            <pc:sldMk cId="493144527" sldId="12969"/>
            <ac:spMk id="144" creationId="{DFCB968C-1B4B-4DF0-80A8-63031BA0A434}"/>
          </ac:spMkLst>
        </pc:spChg>
        <pc:spChg chg="add mod">
          <ac:chgData name="이동건" userId="4ad090f6-dadd-4301-b5d0-883b88f508af" providerId="ADAL" clId="{BDE17A82-373E-4D4D-ABA8-A946B428B20E}" dt="2022-09-16T00:47:13.627" v="19619" actId="164"/>
          <ac:spMkLst>
            <pc:docMk/>
            <pc:sldMk cId="493144527" sldId="12969"/>
            <ac:spMk id="146" creationId="{C4565606-09DB-42A8-8060-30BD667FE830}"/>
          </ac:spMkLst>
        </pc:spChg>
        <pc:spChg chg="add mod">
          <ac:chgData name="이동건" userId="4ad090f6-dadd-4301-b5d0-883b88f508af" providerId="ADAL" clId="{BDE17A82-373E-4D4D-ABA8-A946B428B20E}" dt="2022-09-16T00:47:13.627" v="19619" actId="164"/>
          <ac:spMkLst>
            <pc:docMk/>
            <pc:sldMk cId="493144527" sldId="12969"/>
            <ac:spMk id="149" creationId="{2DAABC91-A90E-4413-ABB5-FC568E2B0A6D}"/>
          </ac:spMkLst>
        </pc:spChg>
        <pc:spChg chg="add mod">
          <ac:chgData name="이동건" userId="4ad090f6-dadd-4301-b5d0-883b88f508af" providerId="ADAL" clId="{BDE17A82-373E-4D4D-ABA8-A946B428B20E}" dt="2022-09-19T01:32:32.955" v="22785" actId="1076"/>
          <ac:spMkLst>
            <pc:docMk/>
            <pc:sldMk cId="493144527" sldId="12969"/>
            <ac:spMk id="150" creationId="{7F0FE9AF-EF16-4100-A8B0-93226659905D}"/>
          </ac:spMkLst>
        </pc:spChg>
        <pc:spChg chg="add mod">
          <ac:chgData name="이동건" userId="4ad090f6-dadd-4301-b5d0-883b88f508af" providerId="ADAL" clId="{BDE17A82-373E-4D4D-ABA8-A946B428B20E}" dt="2022-09-19T01:34:50.033" v="23000" actId="12"/>
          <ac:spMkLst>
            <pc:docMk/>
            <pc:sldMk cId="493144527" sldId="12969"/>
            <ac:spMk id="151" creationId="{C3B9FD8D-0A00-4067-AFD4-12834A9744BB}"/>
          </ac:spMkLst>
        </pc:spChg>
        <pc:spChg chg="add mod">
          <ac:chgData name="이동건" userId="4ad090f6-dadd-4301-b5d0-883b88f508af" providerId="ADAL" clId="{BDE17A82-373E-4D4D-ABA8-A946B428B20E}" dt="2022-09-19T01:32:32.955" v="22785" actId="1076"/>
          <ac:spMkLst>
            <pc:docMk/>
            <pc:sldMk cId="493144527" sldId="12969"/>
            <ac:spMk id="154" creationId="{884C38CF-D455-49DE-954D-823666274A1A}"/>
          </ac:spMkLst>
        </pc:spChg>
        <pc:spChg chg="add mod">
          <ac:chgData name="이동건" userId="4ad090f6-dadd-4301-b5d0-883b88f508af" providerId="ADAL" clId="{BDE17A82-373E-4D4D-ABA8-A946B428B20E}" dt="2022-09-19T01:32:28.058" v="22784" actId="1076"/>
          <ac:spMkLst>
            <pc:docMk/>
            <pc:sldMk cId="493144527" sldId="12969"/>
            <ac:spMk id="155" creationId="{9425F54D-8326-402B-874D-580E0EFB7EE0}"/>
          </ac:spMkLst>
        </pc:spChg>
        <pc:spChg chg="add mod">
          <ac:chgData name="이동건" userId="4ad090f6-dadd-4301-b5d0-883b88f508af" providerId="ADAL" clId="{BDE17A82-373E-4D4D-ABA8-A946B428B20E}" dt="2022-09-19T01:32:28.058" v="22784" actId="1076"/>
          <ac:spMkLst>
            <pc:docMk/>
            <pc:sldMk cId="493144527" sldId="12969"/>
            <ac:spMk id="156" creationId="{B9DAA290-B48F-4EE3-BB18-2E7E26F5D329}"/>
          </ac:spMkLst>
        </pc:spChg>
        <pc:grpChg chg="add del mod">
          <ac:chgData name="이동건" userId="4ad090f6-dadd-4301-b5d0-883b88f508af" providerId="ADAL" clId="{BDE17A82-373E-4D4D-ABA8-A946B428B20E}" dt="2022-09-16T00:37:54.532" v="19322" actId="478"/>
          <ac:grpSpMkLst>
            <pc:docMk/>
            <pc:sldMk cId="493144527" sldId="12969"/>
            <ac:grpSpMk id="15" creationId="{059163C5-DF10-4622-BA3B-7AFD164AE5F1}"/>
          </ac:grpSpMkLst>
        </pc:grpChg>
        <pc:grpChg chg="add del mod">
          <ac:chgData name="이동건" userId="4ad090f6-dadd-4301-b5d0-883b88f508af" providerId="ADAL" clId="{BDE17A82-373E-4D4D-ABA8-A946B428B20E}" dt="2022-09-16T00:37:54.532" v="19322" actId="478"/>
          <ac:grpSpMkLst>
            <pc:docMk/>
            <pc:sldMk cId="493144527" sldId="12969"/>
            <ac:grpSpMk id="23" creationId="{59A4DEB6-C400-4594-8739-FE9181AC8E44}"/>
          </ac:grpSpMkLst>
        </pc:grpChg>
        <pc:grpChg chg="add del mod">
          <ac:chgData name="이동건" userId="4ad090f6-dadd-4301-b5d0-883b88f508af" providerId="ADAL" clId="{BDE17A82-373E-4D4D-ABA8-A946B428B20E}" dt="2022-09-18T23:50:35.234" v="21561" actId="165"/>
          <ac:grpSpMkLst>
            <pc:docMk/>
            <pc:sldMk cId="493144527" sldId="12969"/>
            <ac:grpSpMk id="106" creationId="{62044DAD-9504-46F2-A500-CBC52B488AC2}"/>
          </ac:grpSpMkLst>
        </pc:grpChg>
        <pc:grpChg chg="add mod topLvl">
          <ac:chgData name="이동건" userId="4ad090f6-dadd-4301-b5d0-883b88f508af" providerId="ADAL" clId="{BDE17A82-373E-4D4D-ABA8-A946B428B20E}" dt="2022-09-16T00:48:50.397" v="19637" actId="1076"/>
          <ac:grpSpMkLst>
            <pc:docMk/>
            <pc:sldMk cId="493144527" sldId="12969"/>
            <ac:grpSpMk id="113" creationId="{B80AC537-4857-429C-93FF-F62160E959A2}"/>
          </ac:grpSpMkLst>
        </pc:grpChg>
        <pc:grpChg chg="add mod topLvl">
          <ac:chgData name="이동건" userId="4ad090f6-dadd-4301-b5d0-883b88f508af" providerId="ADAL" clId="{BDE17A82-373E-4D4D-ABA8-A946B428B20E}" dt="2022-09-16T00:47:52.085" v="19627" actId="165"/>
          <ac:grpSpMkLst>
            <pc:docMk/>
            <pc:sldMk cId="493144527" sldId="12969"/>
            <ac:grpSpMk id="131" creationId="{18216553-A3ED-49E4-8574-B99303AB18E2}"/>
          </ac:grpSpMkLst>
        </pc:grpChg>
        <pc:grpChg chg="add del mod">
          <ac:chgData name="이동건" userId="4ad090f6-dadd-4301-b5d0-883b88f508af" providerId="ADAL" clId="{BDE17A82-373E-4D4D-ABA8-A946B428B20E}" dt="2022-09-16T00:38:52.648" v="19344" actId="165"/>
          <ac:grpSpMkLst>
            <pc:docMk/>
            <pc:sldMk cId="493144527" sldId="12969"/>
            <ac:grpSpMk id="142" creationId="{D3E9B88F-B7C6-4135-BF0D-B8258AE39599}"/>
          </ac:grpSpMkLst>
        </pc:grpChg>
        <pc:grpChg chg="add mod">
          <ac:chgData name="이동건" userId="4ad090f6-dadd-4301-b5d0-883b88f508af" providerId="ADAL" clId="{BDE17A82-373E-4D4D-ABA8-A946B428B20E}" dt="2022-09-16T00:47:21.261" v="19622" actId="1076"/>
          <ac:grpSpMkLst>
            <pc:docMk/>
            <pc:sldMk cId="493144527" sldId="12969"/>
            <ac:grpSpMk id="147" creationId="{9359D1FD-6629-42C4-92D9-3A9D0636C45A}"/>
          </ac:grpSpMkLst>
        </pc:grpChg>
        <pc:grpChg chg="add del mod">
          <ac:chgData name="이동건" userId="4ad090f6-dadd-4301-b5d0-883b88f508af" providerId="ADAL" clId="{BDE17A82-373E-4D4D-ABA8-A946B428B20E}" dt="2022-09-16T00:47:52.085" v="19627" actId="165"/>
          <ac:grpSpMkLst>
            <pc:docMk/>
            <pc:sldMk cId="493144527" sldId="12969"/>
            <ac:grpSpMk id="148" creationId="{035E97CC-3CBA-41AA-A581-A1540A4A27D0}"/>
          </ac:grpSpMkLst>
        </pc:grpChg>
        <pc:graphicFrameChg chg="add mod ord modGraphic">
          <ac:chgData name="이동건" userId="4ad090f6-dadd-4301-b5d0-883b88f508af" providerId="ADAL" clId="{BDE17A82-373E-4D4D-ABA8-A946B428B20E}" dt="2022-09-19T01:32:28.058" v="22784" actId="1076"/>
          <ac:graphicFrameMkLst>
            <pc:docMk/>
            <pc:sldMk cId="493144527" sldId="12969"/>
            <ac:graphicFrameMk id="108" creationId="{1022F2CB-FBC0-4EC2-BB9C-DFC6E8985751}"/>
          </ac:graphicFrameMkLst>
        </pc:graphicFrameChg>
        <pc:picChg chg="add del mod">
          <ac:chgData name="이동건" userId="4ad090f6-dadd-4301-b5d0-883b88f508af" providerId="ADAL" clId="{BDE17A82-373E-4D4D-ABA8-A946B428B20E}" dt="2022-09-16T06:05:17.649" v="19986" actId="478"/>
          <ac:picMkLst>
            <pc:docMk/>
            <pc:sldMk cId="493144527" sldId="12969"/>
            <ac:picMk id="7" creationId="{A1807E54-3EEE-4DC7-8139-02D365E1D6EA}"/>
          </ac:picMkLst>
        </pc:picChg>
        <pc:picChg chg="add del mod">
          <ac:chgData name="이동건" userId="4ad090f6-dadd-4301-b5d0-883b88f508af" providerId="ADAL" clId="{BDE17A82-373E-4D4D-ABA8-A946B428B20E}" dt="2022-09-16T06:05:17.649" v="19986" actId="478"/>
          <ac:picMkLst>
            <pc:docMk/>
            <pc:sldMk cId="493144527" sldId="12969"/>
            <ac:picMk id="9" creationId="{ECC81DEB-0E9B-4160-A30B-5CD7C79FE157}"/>
          </ac:picMkLst>
        </pc:picChg>
        <pc:picChg chg="add del mod">
          <ac:chgData name="이동건" userId="4ad090f6-dadd-4301-b5d0-883b88f508af" providerId="ADAL" clId="{BDE17A82-373E-4D4D-ABA8-A946B428B20E}" dt="2022-09-16T06:05:17.649" v="19986" actId="478"/>
          <ac:picMkLst>
            <pc:docMk/>
            <pc:sldMk cId="493144527" sldId="12969"/>
            <ac:picMk id="11" creationId="{81B5F589-544A-4265-B6D4-AD1D01DE1A2D}"/>
          </ac:picMkLst>
        </pc:picChg>
        <pc:picChg chg="add del mod">
          <ac:chgData name="이동건" userId="4ad090f6-dadd-4301-b5d0-883b88f508af" providerId="ADAL" clId="{BDE17A82-373E-4D4D-ABA8-A946B428B20E}" dt="2022-09-16T06:05:17.649" v="19986" actId="478"/>
          <ac:picMkLst>
            <pc:docMk/>
            <pc:sldMk cId="493144527" sldId="12969"/>
            <ac:picMk id="87" creationId="{FE6A2537-7E7F-4347-90B5-1A6F0293E77B}"/>
          </ac:picMkLst>
        </pc:picChg>
        <pc:picChg chg="add del mod">
          <ac:chgData name="이동건" userId="4ad090f6-dadd-4301-b5d0-883b88f508af" providerId="ADAL" clId="{BDE17A82-373E-4D4D-ABA8-A946B428B20E}" dt="2022-09-16T06:05:17.649" v="19986" actId="478"/>
          <ac:picMkLst>
            <pc:docMk/>
            <pc:sldMk cId="493144527" sldId="12969"/>
            <ac:picMk id="92" creationId="{5DE6A87E-F6FE-43E0-85BC-C8D30AC86139}"/>
          </ac:picMkLst>
        </pc:picChg>
        <pc:picChg chg="add del mod">
          <ac:chgData name="이동건" userId="4ad090f6-dadd-4301-b5d0-883b88f508af" providerId="ADAL" clId="{BDE17A82-373E-4D4D-ABA8-A946B428B20E}" dt="2022-09-16T06:05:17.649" v="19986" actId="478"/>
          <ac:picMkLst>
            <pc:docMk/>
            <pc:sldMk cId="493144527" sldId="12969"/>
            <ac:picMk id="98" creationId="{1A70ECB4-CC90-43FF-84C0-3F8C376BC2D8}"/>
          </ac:picMkLst>
        </pc:picChg>
        <pc:picChg chg="add del mod">
          <ac:chgData name="이동건" userId="4ad090f6-dadd-4301-b5d0-883b88f508af" providerId="ADAL" clId="{BDE17A82-373E-4D4D-ABA8-A946B428B20E}" dt="2022-09-16T00:46:08.073" v="19577" actId="478"/>
          <ac:picMkLst>
            <pc:docMk/>
            <pc:sldMk cId="493144527" sldId="12969"/>
            <ac:picMk id="145" creationId="{CD4899F2-76E1-4513-AE4C-25E49FDB03EC}"/>
          </ac:picMkLst>
        </pc:picChg>
        <pc:picChg chg="add mod">
          <ac:chgData name="이동건" userId="4ad090f6-dadd-4301-b5d0-883b88f508af" providerId="ADAL" clId="{BDE17A82-373E-4D4D-ABA8-A946B428B20E}" dt="2022-09-16T00:47:13.627" v="19619" actId="164"/>
          <ac:picMkLst>
            <pc:docMk/>
            <pc:sldMk cId="493144527" sldId="12969"/>
            <ac:picMk id="1026" creationId="{D7E9537E-7608-42C4-B950-E58DF9D236D4}"/>
          </ac:picMkLst>
        </pc:picChg>
        <pc:picChg chg="add mod">
          <ac:chgData name="이동건" userId="4ad090f6-dadd-4301-b5d0-883b88f508af" providerId="ADAL" clId="{BDE17A82-373E-4D4D-ABA8-A946B428B20E}" dt="2022-09-16T00:47:13.627" v="19619" actId="164"/>
          <ac:picMkLst>
            <pc:docMk/>
            <pc:sldMk cId="493144527" sldId="12969"/>
            <ac:picMk id="1028" creationId="{6D5F2E54-C310-465E-9FBD-867A1B005D93}"/>
          </ac:picMkLst>
        </pc:picChg>
        <pc:picChg chg="add mod">
          <ac:chgData name="이동건" userId="4ad090f6-dadd-4301-b5d0-883b88f508af" providerId="ADAL" clId="{BDE17A82-373E-4D4D-ABA8-A946B428B20E}" dt="2022-09-19T01:32:32.955" v="22785" actId="1076"/>
          <ac:picMkLst>
            <pc:docMk/>
            <pc:sldMk cId="493144527" sldId="12969"/>
            <ac:picMk id="1030" creationId="{99291968-D11C-4254-B3E9-F0A3E8D13022}"/>
          </ac:picMkLst>
        </pc:pic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26" creationId="{4EB7E25D-EA93-4D42-B73F-6295F9835AAB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28" creationId="{2E16BC0C-1ADD-4FB1-A4C8-699759C59862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30" creationId="{5C9E29AB-BB4F-435E-A185-26693A0C05FF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32" creationId="{910B365A-D76D-445A-BA95-CB7CEAC9D11B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34" creationId="{1D536068-4ADE-44FB-B899-BEBA24025844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36" creationId="{603324D0-A1E3-4E9E-8ADE-1BD2B1696F6C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39" creationId="{34E6DAB5-CF61-4953-946B-3CCC5FE75520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40" creationId="{EC88D163-7B9C-43E6-A4F8-7471FF3C6A63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42" creationId="{AE337107-9FA8-410F-86A5-46079788557D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45" creationId="{B871EE76-D560-41DB-83E4-020F12BABF1C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48" creationId="{6C7A6662-D9E6-4A68-8AE8-14EDC10AF04B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49" creationId="{61302810-80E4-45CE-A18E-E9CBDD5BF4E0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51" creationId="{C97FACAF-76D3-48D9-9FF5-E48EE116D2DE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53" creationId="{33CE44AF-5581-4B4D-92CA-50633BBFB314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55" creationId="{2F8C1FF3-340B-4F2E-A550-57092534AB14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57" creationId="{FC1A9B9D-167D-4F54-A0AD-476C3210E973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60" creationId="{9DE745C9-A78A-4803-9F40-45C345298460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62" creationId="{D7AEDA04-96F2-4C32-85DE-D5BAF3834EFD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65" creationId="{738D8902-2AE4-47A1-875E-E0C25727D11C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67" creationId="{87389E4F-00C6-440D-8F06-4028B152BDE8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69" creationId="{03D3FBBF-75FC-4E23-A1DB-D580AD5606B0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71" creationId="{80BD29CD-D1CD-4E72-A4E8-424CA9C9EABF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74" creationId="{A23F1802-9A1F-4E51-9591-34AA8DC18872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76" creationId="{E2CA2900-CC4B-41F1-8E66-ED9348D75A14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79" creationId="{74940F3D-B0A0-436F-A8BE-838E99625DD6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81" creationId="{D303ADDE-0BCB-4EEE-8B21-2D9D7A2D733E}"/>
          </ac:cxnSpMkLst>
        </pc:cxnChg>
        <pc:cxnChg chg="add del mod">
          <ac:chgData name="이동건" userId="4ad090f6-dadd-4301-b5d0-883b88f508af" providerId="ADAL" clId="{BDE17A82-373E-4D4D-ABA8-A946B428B20E}" dt="2022-09-16T06:05:17.649" v="19986" actId="478"/>
          <ac:cxnSpMkLst>
            <pc:docMk/>
            <pc:sldMk cId="493144527" sldId="12969"/>
            <ac:cxnSpMk id="85" creationId="{CE3E8068-10B4-42F0-832A-B056B53AC95F}"/>
          </ac:cxnSpMkLst>
        </pc:cxnChg>
        <pc:cxnChg chg="add del mod">
          <ac:chgData name="이동건" userId="4ad090f6-dadd-4301-b5d0-883b88f508af" providerId="ADAL" clId="{BDE17A82-373E-4D4D-ABA8-A946B428B20E}" dt="2022-09-16T06:05:17.649" v="19986" actId="478"/>
          <ac:cxnSpMkLst>
            <pc:docMk/>
            <pc:sldMk cId="493144527" sldId="12969"/>
            <ac:cxnSpMk id="88" creationId="{5D95DA42-5A6C-4A08-B704-C74EBD9EA1C4}"/>
          </ac:cxnSpMkLst>
        </pc:cxnChg>
        <pc:cxnChg chg="add del mod">
          <ac:chgData name="이동건" userId="4ad090f6-dadd-4301-b5d0-883b88f508af" providerId="ADAL" clId="{BDE17A82-373E-4D4D-ABA8-A946B428B20E}" dt="2022-09-16T06:08:56.848" v="20013" actId="478"/>
          <ac:cxnSpMkLst>
            <pc:docMk/>
            <pc:sldMk cId="493144527" sldId="12969"/>
            <ac:cxnSpMk id="93" creationId="{0C61F8F9-6358-4C47-BD98-9DDDFDD643A8}"/>
          </ac:cxnSpMkLst>
        </pc:cxnChg>
        <pc:cxnChg chg="mod">
          <ac:chgData name="이동건" userId="4ad090f6-dadd-4301-b5d0-883b88f508af" providerId="ADAL" clId="{BDE17A82-373E-4D4D-ABA8-A946B428B20E}" dt="2022-09-16T00:38:27.721" v="19333" actId="404"/>
          <ac:cxnSpMkLst>
            <pc:docMk/>
            <pc:sldMk cId="493144527" sldId="12969"/>
            <ac:cxnSpMk id="119" creationId="{05270BC0-30BB-41DB-860E-A371671EE45E}"/>
          </ac:cxnSpMkLst>
        </pc:cxnChg>
      </pc:sldChg>
      <pc:sldChg chg="addSp delSp modSp add ord modTransition">
        <pc:chgData name="이동건" userId="4ad090f6-dadd-4301-b5d0-883b88f508af" providerId="ADAL" clId="{BDE17A82-373E-4D4D-ABA8-A946B428B20E}" dt="2022-09-16T00:53:37.287" v="19640"/>
        <pc:sldMkLst>
          <pc:docMk/>
          <pc:sldMk cId="3892144134" sldId="12970"/>
        </pc:sldMkLst>
        <pc:spChg chg="add del">
          <ac:chgData name="이동건" userId="4ad090f6-dadd-4301-b5d0-883b88f508af" providerId="ADAL" clId="{BDE17A82-373E-4D4D-ABA8-A946B428B20E}" dt="2022-09-16T00:35:23.923" v="19293" actId="478"/>
          <ac:spMkLst>
            <pc:docMk/>
            <pc:sldMk cId="3892144134" sldId="12970"/>
            <ac:spMk id="5" creationId="{4DA32BCE-A288-4287-A3A5-91E1E94C630E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91" creationId="{9F7105CB-9A68-4AD8-AF78-E74517E09769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92" creationId="{0C37F1D2-BE08-4910-902F-16A472FB0646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93" creationId="{462990D6-A3AC-4673-A191-93A2C6E05485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94" creationId="{0511EF68-AA0E-48DB-A16D-3DF38FBAB632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95" creationId="{FE2766B7-D876-4CCF-B0C4-1E7AD59F38C0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96" creationId="{34337033-A322-4C52-9270-D83F5807A6F1}"/>
          </ac:spMkLst>
        </pc:spChg>
        <pc:spChg chg="add del">
          <ac:chgData name="이동건" userId="4ad090f6-dadd-4301-b5d0-883b88f508af" providerId="ADAL" clId="{BDE17A82-373E-4D4D-ABA8-A946B428B20E}" dt="2022-09-16T00:35:25.770" v="19294" actId="478"/>
          <ac:spMkLst>
            <pc:docMk/>
            <pc:sldMk cId="3892144134" sldId="12970"/>
            <ac:spMk id="159" creationId="{3BEDD803-5AE1-4FC3-9735-A95BEFE01D4D}"/>
          </ac:spMkLst>
        </pc:spChg>
        <pc:spChg chg="add del">
          <ac:chgData name="이동건" userId="4ad090f6-dadd-4301-b5d0-883b88f508af" providerId="ADAL" clId="{BDE17A82-373E-4D4D-ABA8-A946B428B20E}" dt="2022-09-16T00:35:25.770" v="19294" actId="478"/>
          <ac:spMkLst>
            <pc:docMk/>
            <pc:sldMk cId="3892144134" sldId="12970"/>
            <ac:spMk id="160" creationId="{1F2F08E3-36BB-4CFF-9080-15F5C3C82F0C}"/>
          </ac:spMkLst>
        </pc:spChg>
        <pc:spChg chg="add del">
          <ac:chgData name="이동건" userId="4ad090f6-dadd-4301-b5d0-883b88f508af" providerId="ADAL" clId="{BDE17A82-373E-4D4D-ABA8-A946B428B20E}" dt="2022-09-16T00:35:25.770" v="19294" actId="478"/>
          <ac:spMkLst>
            <pc:docMk/>
            <pc:sldMk cId="3892144134" sldId="12970"/>
            <ac:spMk id="195" creationId="{CFA4FDF5-5F73-42E7-B398-36D4EA6A5DFD}"/>
          </ac:spMkLst>
        </pc:spChg>
        <pc:spChg chg="add del">
          <ac:chgData name="이동건" userId="4ad090f6-dadd-4301-b5d0-883b88f508af" providerId="ADAL" clId="{BDE17A82-373E-4D4D-ABA8-A946B428B20E}" dt="2022-09-16T00:35:25.770" v="19294" actId="478"/>
          <ac:spMkLst>
            <pc:docMk/>
            <pc:sldMk cId="3892144134" sldId="12970"/>
            <ac:spMk id="196" creationId="{495E25FE-0D17-47EE-9551-CCBAC47C28BE}"/>
          </ac:spMkLst>
        </pc:spChg>
        <pc:spChg chg="add del">
          <ac:chgData name="이동건" userId="4ad090f6-dadd-4301-b5d0-883b88f508af" providerId="ADAL" clId="{BDE17A82-373E-4D4D-ABA8-A946B428B20E}" dt="2022-09-16T00:35:25.770" v="19294" actId="478"/>
          <ac:spMkLst>
            <pc:docMk/>
            <pc:sldMk cId="3892144134" sldId="12970"/>
            <ac:spMk id="197" creationId="{6A865C86-5B8E-44BB-B885-2EFA4C5A6E7F}"/>
          </ac:spMkLst>
        </pc:spChg>
        <pc:spChg chg="add del">
          <ac:chgData name="이동건" userId="4ad090f6-dadd-4301-b5d0-883b88f508af" providerId="ADAL" clId="{BDE17A82-373E-4D4D-ABA8-A946B428B20E}" dt="2022-09-16T00:35:25.770" v="19294" actId="478"/>
          <ac:spMkLst>
            <pc:docMk/>
            <pc:sldMk cId="3892144134" sldId="12970"/>
            <ac:spMk id="198" creationId="{20ADA726-222B-4DF6-B766-52E957316D89}"/>
          </ac:spMkLst>
        </pc:spChg>
        <pc:spChg chg="add del">
          <ac:chgData name="이동건" userId="4ad090f6-dadd-4301-b5d0-883b88f508af" providerId="ADAL" clId="{BDE17A82-373E-4D4D-ABA8-A946B428B20E}" dt="2022-09-16T00:35:25.770" v="19294" actId="478"/>
          <ac:spMkLst>
            <pc:docMk/>
            <pc:sldMk cId="3892144134" sldId="12970"/>
            <ac:spMk id="199" creationId="{95309891-6C9F-4241-A7C6-35FFEDA5E8B4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29" creationId="{4F455FC8-C063-441F-9110-590080B3CA14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30" creationId="{6912CA65-C737-41C7-9C58-0E075F8D47B5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47" creationId="{DBF57BA6-FC17-47AC-AEC6-F41A663BBBB2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48" creationId="{65252492-848A-4896-A0B0-4BD4EBB416D0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49" creationId="{1770A06F-CD93-4F1F-BA44-D075047E36C2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50" creationId="{BD8E7013-52DE-4CEE-8576-4A8F100E195A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51" creationId="{8E039C22-5C0D-4236-B6AF-1FBC18EED0BF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52" creationId="{DE16E583-C578-4BF4-84F9-D256A2EF82D8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53" creationId="{ED0D5016-198D-46CD-AE85-2764954D5D62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55" creationId="{D110F7E8-3550-43C5-A02C-9C9BB78D6105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56" creationId="{949C5008-8134-49DB-B7AE-7097400D0F91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57" creationId="{7588F3CD-621E-43CE-9BAF-E490ED9FCB23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59" creationId="{660D1229-7189-4353-93A5-E6E0505DB002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60" creationId="{3ACF0129-4519-4A5B-9787-80CE82E73F3B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61" creationId="{7A2C113D-65C3-4F18-B626-478074A4243E}"/>
          </ac:spMkLst>
        </pc:spChg>
        <pc:spChg chg="add mod">
          <ac:chgData name="이동건" userId="4ad090f6-dadd-4301-b5d0-883b88f508af" providerId="ADAL" clId="{BDE17A82-373E-4D4D-ABA8-A946B428B20E}" dt="2022-09-16T00:36:29.352" v="19312" actId="1076"/>
          <ac:spMkLst>
            <pc:docMk/>
            <pc:sldMk cId="3892144134" sldId="12970"/>
            <ac:spMk id="262" creationId="{0E39B16D-EB90-4C8C-A9FD-F6E145904165}"/>
          </ac:spMkLst>
        </pc:spChg>
        <pc:spChg chg="add mod">
          <ac:chgData name="이동건" userId="4ad090f6-dadd-4301-b5d0-883b88f508af" providerId="ADAL" clId="{BDE17A82-373E-4D4D-ABA8-A946B428B20E}" dt="2022-09-16T00:36:35.049" v="19314" actId="1076"/>
          <ac:spMkLst>
            <pc:docMk/>
            <pc:sldMk cId="3892144134" sldId="12970"/>
            <ac:spMk id="263" creationId="{7AD881B4-D855-4F91-A2A9-871DBCE5EF64}"/>
          </ac:spMkLst>
        </pc:spChg>
        <pc:spChg chg="add mod">
          <ac:chgData name="이동건" userId="4ad090f6-dadd-4301-b5d0-883b88f508af" providerId="ADAL" clId="{BDE17A82-373E-4D4D-ABA8-A946B428B20E}" dt="2022-09-16T00:36:32.160" v="19313" actId="1076"/>
          <ac:spMkLst>
            <pc:docMk/>
            <pc:sldMk cId="3892144134" sldId="12970"/>
            <ac:spMk id="264" creationId="{253CD42E-A1F3-43B3-9759-123CDE4B8853}"/>
          </ac:spMkLst>
        </pc:spChg>
        <pc:spChg chg="add mod">
          <ac:chgData name="이동건" userId="4ad090f6-dadd-4301-b5d0-883b88f508af" providerId="ADAL" clId="{BDE17A82-373E-4D4D-ABA8-A946B428B20E}" dt="2022-09-16T00:36:32.160" v="19313" actId="1076"/>
          <ac:spMkLst>
            <pc:docMk/>
            <pc:sldMk cId="3892144134" sldId="12970"/>
            <ac:spMk id="265" creationId="{7140005D-F30D-4FE8-9069-3478C10BEBCF}"/>
          </ac:spMkLst>
        </pc:spChg>
        <pc:spChg chg="add mod">
          <ac:chgData name="이동건" userId="4ad090f6-dadd-4301-b5d0-883b88f508af" providerId="ADAL" clId="{BDE17A82-373E-4D4D-ABA8-A946B428B20E}" dt="2022-09-16T00:36:39.138" v="19315" actId="1076"/>
          <ac:spMkLst>
            <pc:docMk/>
            <pc:sldMk cId="3892144134" sldId="12970"/>
            <ac:spMk id="266" creationId="{21C753D7-1223-4982-BBCF-B6565E658F89}"/>
          </ac:spMkLst>
        </pc:spChg>
        <pc:spChg chg="add mod">
          <ac:chgData name="이동건" userId="4ad090f6-dadd-4301-b5d0-883b88f508af" providerId="ADAL" clId="{BDE17A82-373E-4D4D-ABA8-A946B428B20E}" dt="2022-09-16T00:36:39.138" v="19315" actId="1076"/>
          <ac:spMkLst>
            <pc:docMk/>
            <pc:sldMk cId="3892144134" sldId="12970"/>
            <ac:spMk id="267" creationId="{C07C5FFF-FB37-45C9-90CE-F4DA44CB2665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69" creationId="{161FCBB0-7286-412D-8898-0BA4831FE72E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72" creationId="{2BA572AF-7042-48AE-9551-36A5B95A1B4D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78" creationId="{A4F6766F-32DC-44A7-B4E5-83A3080B931A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82" creationId="{2748CF95-EF24-4706-A271-C31B0D2D0928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84" creationId="{F044F963-DEDA-48CA-AA2D-00281EEEDAEF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89" creationId="{8FEB3B1B-D963-4C29-BDFF-6FCFE02151AC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90" creationId="{4DCC7D24-F90F-4C77-AB82-6FCF3E3D0C4D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91" creationId="{BE3847F6-784F-44C5-AAED-42301809CFF4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92" creationId="{73CAEA29-F6DE-40D9-A972-7829106CB805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93" creationId="{4B94287E-B864-49C2-8397-A68B6E6B0D64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94" creationId="{2919B7FE-1536-49AC-A03B-156767D16185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97" creationId="{3519178F-561A-4DA5-88EB-0A6EBE458A0B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98" creationId="{A5C58613-E562-4077-9A78-4F692A557417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99" creationId="{D923F1B8-C62A-446B-85B2-0CC2D398D588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00" creationId="{F3FF104B-37F2-4417-98FD-BC47DB392FA3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01" creationId="{F3F2E6E2-16F7-4B03-AFFE-030C9564D94A}"/>
          </ac:spMkLst>
        </pc:spChg>
        <pc:spChg chg="mod">
          <ac:chgData name="이동건" userId="4ad090f6-dadd-4301-b5d0-883b88f508af" providerId="ADAL" clId="{BDE17A82-373E-4D4D-ABA8-A946B428B20E}" dt="2022-09-16T00:36:04.299" v="19305" actId="403"/>
          <ac:spMkLst>
            <pc:docMk/>
            <pc:sldMk cId="3892144134" sldId="12970"/>
            <ac:spMk id="309" creationId="{47185FA6-270F-44B4-8A8F-1F3B34A56901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11" creationId="{A243DE91-7BC2-4BA5-BD9A-C6DEC2AC8E1A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12" creationId="{FA7C9B6E-006B-48BE-AE79-0EE537F4F83E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15" creationId="{95C07B0C-AC17-4287-B273-CA6AC4F080B2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16" creationId="{285417EC-984D-4C42-910D-15626E20A281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33" creationId="{4A995D6F-3A9D-44E7-B9DA-33E0D3485657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34" creationId="{8B537BDE-E693-4A1C-A98E-405E253392AE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35" creationId="{DDF931A9-C05E-422A-9C77-52B4D4D42E9E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36" creationId="{8757FA0D-95F4-49B8-BBCF-A57469FDD9A1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37" creationId="{DE14997A-0453-42DF-9EAE-238F506F186E}"/>
          </ac:spMkLst>
        </pc:spChg>
        <pc:spChg chg="add mod">
          <ac:chgData name="이동건" userId="4ad090f6-dadd-4301-b5d0-883b88f508af" providerId="ADAL" clId="{BDE17A82-373E-4D4D-ABA8-A946B428B20E}" dt="2022-09-16T00:36:42.755" v="19316" actId="1076"/>
          <ac:spMkLst>
            <pc:docMk/>
            <pc:sldMk cId="3892144134" sldId="12970"/>
            <ac:spMk id="338" creationId="{7978B096-513D-4F0E-B9C7-58FF8DB16682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39" creationId="{6A62920A-6C6E-4EA0-B0C6-ABFB1C80C57B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41" creationId="{02A316DF-A918-4D9C-83DD-4891A6515392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42" creationId="{A5011C03-838D-42C8-BCD7-D4C2512A8AF4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43" creationId="{2BF85157-7D68-43E0-96C8-E83862562AFD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45" creationId="{11A0E60B-50E4-46F5-A63C-4A07891EF565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46" creationId="{EED73105-A4C2-4C74-BBC1-EF48358C97CB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47" creationId="{285418A4-AC47-475F-9FC1-4CA153C38937}"/>
          </ac:spMkLst>
        </pc:spChg>
        <pc:grpChg chg="add mod">
          <ac:chgData name="이동건" userId="4ad090f6-dadd-4301-b5d0-883b88f508af" providerId="ADAL" clId="{BDE17A82-373E-4D4D-ABA8-A946B428B20E}" dt="2022-09-16T00:36:18.621" v="19309" actId="403"/>
          <ac:grpSpMkLst>
            <pc:docMk/>
            <pc:sldMk cId="3892144134" sldId="12970"/>
            <ac:grpSpMk id="6" creationId="{775A41AD-E5A4-4408-9709-DDA33722E768}"/>
          </ac:grpSpMkLst>
        </pc:grpChg>
        <pc:grpChg chg="add del">
          <ac:chgData name="이동건" userId="4ad090f6-dadd-4301-b5d0-883b88f508af" providerId="ADAL" clId="{BDE17A82-373E-4D4D-ABA8-A946B428B20E}" dt="2022-09-16T00:35:38.862" v="19296"/>
          <ac:grpSpMkLst>
            <pc:docMk/>
            <pc:sldMk cId="3892144134" sldId="12970"/>
            <ac:grpSpMk id="97" creationId="{25D38154-6232-4E2B-8D15-D2E2AB6C9D4C}"/>
          </ac:grpSpMkLst>
        </pc:grpChg>
        <pc:grpChg chg="add del">
          <ac:chgData name="이동건" userId="4ad090f6-dadd-4301-b5d0-883b88f508af" providerId="ADAL" clId="{BDE17A82-373E-4D4D-ABA8-A946B428B20E}" dt="2022-09-16T00:35:25.770" v="19294" actId="478"/>
          <ac:grpSpMkLst>
            <pc:docMk/>
            <pc:sldMk cId="3892144134" sldId="12970"/>
            <ac:grpSpMk id="114" creationId="{B744E17A-D174-4EE7-89F6-5C2144810751}"/>
          </ac:grpSpMkLst>
        </pc:grpChg>
        <pc:grpChg chg="add del">
          <ac:chgData name="이동건" userId="4ad090f6-dadd-4301-b5d0-883b88f508af" providerId="ADAL" clId="{BDE17A82-373E-4D4D-ABA8-A946B428B20E}" dt="2022-09-16T00:35:25.770" v="19294" actId="478"/>
          <ac:grpSpMkLst>
            <pc:docMk/>
            <pc:sldMk cId="3892144134" sldId="12970"/>
            <ac:grpSpMk id="192" creationId="{8F4BDEB4-FC49-413C-B03F-091D5B93FB80}"/>
          </ac:grpSpMkLst>
        </pc:grpChg>
        <pc:grpChg chg="add mod">
          <ac:chgData name="이동건" userId="4ad090f6-dadd-4301-b5d0-883b88f508af" providerId="ADAL" clId="{BDE17A82-373E-4D4D-ABA8-A946B428B20E}" dt="2022-09-16T00:35:41.307" v="19298" actId="164"/>
          <ac:grpSpMkLst>
            <pc:docMk/>
            <pc:sldMk cId="3892144134" sldId="12970"/>
            <ac:grpSpMk id="268" creationId="{8A526A9B-D7C6-4FAD-AA9A-9AEFB485581B}"/>
          </ac:grpSpMkLst>
        </pc:grp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20" creationId="{00ED40BF-FC82-4A1E-9FD1-082D736ADA79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21" creationId="{20E5003D-77CC-428F-8D58-34F118E525F6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22" creationId="{C4A19F32-9B54-4B6A-87B7-8E6155B96AEF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27" creationId="{28E1C5BB-2065-4A6D-A63A-01E5DF5E6C00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41" creationId="{549FB849-27CB-41F6-9A84-1315AD63591A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42" creationId="{1DC0B57B-C295-4EC0-A82E-606921CF7262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48" creationId="{99A880F3-330E-450E-9F92-4669AFCF8258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49" creationId="{481DE3B5-C34F-4EFC-891B-17A7C0D5AC98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50" creationId="{AFE77697-B475-46CA-A8D3-26752013091C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51" creationId="{7B4D9AC3-F49B-4E29-9D81-D72D16AB0E2E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52" creationId="{FE35E08D-FDB5-4C40-B475-9EC4A67D37EC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53" creationId="{51D32561-A68F-41FE-AFB9-5279E7914F93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54" creationId="{FC3760CD-B9AA-46A3-BB69-2B71A593F795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56" creationId="{7BE1AF14-1C29-40B0-8FB3-DF0C32312830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87" creationId="{88DFB66D-CDF5-4A2B-9481-E30D87EEA0D3}"/>
          </ac:cxnSpMkLst>
        </pc:cxnChg>
        <pc:cxnChg chg="add del 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94" creationId="{EEE87D8D-87CE-41B8-9E85-1CECF32A8453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27" creationId="{A4864406-98EB-41FB-B12F-176695D21A9E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28" creationId="{ABD07918-C94A-42F8-B610-178444F5714B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31" creationId="{17845D7F-70C0-4E86-B594-12BA507F8460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32" creationId="{7BFD37F7-4B32-4DA3-96AF-66D95864F01E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33" creationId="{A11293CE-7EC5-4CB8-8788-A9A8CC2C61D1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34" creationId="{4231DB4C-71B3-4453-994C-00604193671A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35" creationId="{DF5A1291-6B68-4902-B6F2-1A067B7A7E25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36" creationId="{C1FD587B-02EC-4E33-AC48-74A543D04C02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37" creationId="{837895F6-6450-433D-A06A-DCD63DAD87CD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38" creationId="{3A49B7F5-6207-416E-BC23-30CCD02A8318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39" creationId="{E0F8761A-71E4-4910-9B6F-7D71C4EB2850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40" creationId="{0647D9E0-6B43-40F2-B4D3-FAB1695E58F4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41" creationId="{D79372E8-63B7-4DE4-B4E1-EABEF965A987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42" creationId="{C9DC7EAA-D11A-445C-81BA-8C7815DA518A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43" creationId="{756EE8DD-2067-40CC-90E7-D949CCC6069C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44" creationId="{CBAB8EEA-1190-428B-8A55-F6B8755E13AA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45" creationId="{187F56AD-0360-4942-B9A4-C6F8AEDF005E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46" creationId="{8BE71C60-0830-4E87-8434-A0DF143BA6D3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54" creationId="{9367C7DD-003F-49B7-965B-D5B32EF8A495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58" creationId="{EE08326A-1CCC-4F4F-BFB8-57FC3D2FBD97}"/>
          </ac:cxnSpMkLst>
        </pc:cxnChg>
        <pc:cxnChg chg="mod">
          <ac:chgData name="이동건" userId="4ad090f6-dadd-4301-b5d0-883b88f508af" providerId="ADAL" clId="{BDE17A82-373E-4D4D-ABA8-A946B428B20E}" dt="2022-09-16T00:35:55.275" v="19302" actId="404"/>
          <ac:cxnSpMkLst>
            <pc:docMk/>
            <pc:sldMk cId="3892144134" sldId="12970"/>
            <ac:cxnSpMk id="281" creationId="{F327435D-E204-4141-A5E4-22C274F810A6}"/>
          </ac:cxnSpMkLst>
        </pc:cxnChg>
        <pc:cxnChg chg="mod">
          <ac:chgData name="이동건" userId="4ad090f6-dadd-4301-b5d0-883b88f508af" providerId="ADAL" clId="{BDE17A82-373E-4D4D-ABA8-A946B428B20E}" dt="2022-09-16T00:36:04.299" v="19305" actId="403"/>
          <ac:cxnSpMkLst>
            <pc:docMk/>
            <pc:sldMk cId="3892144134" sldId="12970"/>
            <ac:cxnSpMk id="302" creationId="{C22DBEFD-1745-449D-B8A9-6098E21C190A}"/>
          </ac:cxnSpMkLst>
        </pc:cxnChg>
        <pc:cxnChg chg="mod">
          <ac:chgData name="이동건" userId="4ad090f6-dadd-4301-b5d0-883b88f508af" providerId="ADAL" clId="{BDE17A82-373E-4D4D-ABA8-A946B428B20E}" dt="2022-09-16T00:35:55.537" v="19303" actId="404"/>
          <ac:cxnSpMkLst>
            <pc:docMk/>
            <pc:sldMk cId="3892144134" sldId="12970"/>
            <ac:cxnSpMk id="310" creationId="{3E0B414C-EA5A-4E5D-BFFF-0F6C6564FFC4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13" creationId="{B1BCEDF9-753C-49D7-AF7B-58D61B68488C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14" creationId="{21A5516D-86E6-416C-AE76-C3B604DAB494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17" creationId="{5D338F55-E1EA-4752-98B9-C8E4AD2329A1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18" creationId="{D6400704-A69D-4A4D-84B6-0DC6E706863F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19" creationId="{96D94079-F111-49FE-B13B-7733D1ED8BD2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20" creationId="{D80BBEDB-2E91-421D-BAA4-3B4AFEB24BA3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21" creationId="{65590928-A150-4737-92C8-69EF9A0132FE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22" creationId="{8BC8FA9C-65B3-4139-89E6-A062CD229FD9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23" creationId="{3949D0A7-C211-452E-98F6-36DF8B6060B7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24" creationId="{DFC1767B-3048-485C-9F6C-C0568CD04AA7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25" creationId="{C48576B9-FC4A-4EC0-955D-3256DCED5AD3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26" creationId="{A22886CB-FBAA-4AA9-9235-AF85DE78490F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27" creationId="{64A965E4-AB01-4F4B-B3E4-3874981080EC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28" creationId="{81916884-AEE2-47F3-8A05-7161AAECB74E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29" creationId="{8CBF66D5-BAAA-4697-B70B-885C521A5E19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30" creationId="{33C11B0F-BEE3-42D0-BC8A-7A7461ABF729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31" creationId="{43BD5C2E-2521-4223-B1DC-2B270A75D936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32" creationId="{3767C167-8713-4809-AF0A-499B4D1F50FF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40" creationId="{1C3C7602-2D38-454B-8B86-E90E33963851}"/>
          </ac:cxnSpMkLst>
        </pc:cxnChg>
        <pc:cxnChg chg="add del mod">
          <ac:chgData name="이동건" userId="4ad090f6-dadd-4301-b5d0-883b88f508af" providerId="ADAL" clId="{BDE17A82-373E-4D4D-ABA8-A946B428B20E}" dt="2022-09-16T00:36:51.657" v="19317" actId="478"/>
          <ac:cxnSpMkLst>
            <pc:docMk/>
            <pc:sldMk cId="3892144134" sldId="12970"/>
            <ac:cxnSpMk id="344" creationId="{CEF09589-33B1-44C2-A310-BA93EF86D7A5}"/>
          </ac:cxnSpMkLst>
        </pc:cxnChg>
      </pc:sldChg>
      <pc:sldChg chg="add ord modTransition">
        <pc:chgData name="이동건" userId="4ad090f6-dadd-4301-b5d0-883b88f508af" providerId="ADAL" clId="{BDE17A82-373E-4D4D-ABA8-A946B428B20E}" dt="2022-09-16T00:53:37.287" v="19640"/>
        <pc:sldMkLst>
          <pc:docMk/>
          <pc:sldMk cId="979373618" sldId="12971"/>
        </pc:sldMkLst>
      </pc:sldChg>
      <pc:sldChg chg="addSp delSp modSp add">
        <pc:chgData name="이동건" userId="4ad090f6-dadd-4301-b5d0-883b88f508af" providerId="ADAL" clId="{BDE17A82-373E-4D4D-ABA8-A946B428B20E}" dt="2022-09-20T06:58:53.120" v="25473" actId="1076"/>
        <pc:sldMkLst>
          <pc:docMk/>
          <pc:sldMk cId="3365420862" sldId="12972"/>
        </pc:sldMkLst>
        <pc:spChg chg="mod">
          <ac:chgData name="이동건" userId="4ad090f6-dadd-4301-b5d0-883b88f508af" providerId="ADAL" clId="{BDE17A82-373E-4D4D-ABA8-A946B428B20E}" dt="2022-09-16T07:56:11.997" v="20579"/>
          <ac:spMkLst>
            <pc:docMk/>
            <pc:sldMk cId="3365420862" sldId="12972"/>
            <ac:spMk id="2" creationId="{158289EE-351E-4C2B-AD4E-8FB93947E678}"/>
          </ac:spMkLst>
        </pc:spChg>
        <pc:spChg chg="del">
          <ac:chgData name="이동건" userId="4ad090f6-dadd-4301-b5d0-883b88f508af" providerId="ADAL" clId="{BDE17A82-373E-4D4D-ABA8-A946B428B20E}" dt="2022-09-16T08:00:52.739" v="20580"/>
          <ac:spMkLst>
            <pc:docMk/>
            <pc:sldMk cId="3365420862" sldId="12972"/>
            <ac:spMk id="4" creationId="{5BD473B2-B7CD-4A4A-9970-52AD667A9F2C}"/>
          </ac:spMkLst>
        </pc:spChg>
        <pc:spChg chg="add mod">
          <ac:chgData name="이동건" userId="4ad090f6-dadd-4301-b5d0-883b88f508af" providerId="ADAL" clId="{BDE17A82-373E-4D4D-ABA8-A946B428B20E}" dt="2022-09-20T00:23:18.849" v="24477" actId="1076"/>
          <ac:spMkLst>
            <pc:docMk/>
            <pc:sldMk cId="3365420862" sldId="12972"/>
            <ac:spMk id="4" creationId="{98BBAC39-F034-4B10-849D-C7B6A045FC15}"/>
          </ac:spMkLst>
        </pc:spChg>
        <pc:spChg chg="add mod">
          <ac:chgData name="이동건" userId="4ad090f6-dadd-4301-b5d0-883b88f508af" providerId="ADAL" clId="{BDE17A82-373E-4D4D-ABA8-A946B428B20E}" dt="2022-09-16T08:00:52.739" v="20580"/>
          <ac:spMkLst>
            <pc:docMk/>
            <pc:sldMk cId="3365420862" sldId="12972"/>
            <ac:spMk id="5" creationId="{ACC3CCFD-CE03-426A-A1B8-51699120FE4C}"/>
          </ac:spMkLst>
        </pc:spChg>
        <pc:spChg chg="add del mod">
          <ac:chgData name="이동건" userId="4ad090f6-dadd-4301-b5d0-883b88f508af" providerId="ADAL" clId="{BDE17A82-373E-4D4D-ABA8-A946B428B20E}" dt="2022-09-16T08:01:43.736" v="20585"/>
          <ac:spMkLst>
            <pc:docMk/>
            <pc:sldMk cId="3365420862" sldId="12972"/>
            <ac:spMk id="7" creationId="{D22DA476-5542-4902-BDE1-5EFAD30A6A01}"/>
          </ac:spMkLst>
        </pc:spChg>
        <pc:spChg chg="add mod">
          <ac:chgData name="이동건" userId="4ad090f6-dadd-4301-b5d0-883b88f508af" providerId="ADAL" clId="{BDE17A82-373E-4D4D-ABA8-A946B428B20E}" dt="2022-09-19T04:53:24.672" v="23884" actId="20577"/>
          <ac:spMkLst>
            <pc:docMk/>
            <pc:sldMk cId="3365420862" sldId="12972"/>
            <ac:spMk id="8" creationId="{E7D049DE-43A0-4799-A371-B0EC7C3CB3F4}"/>
          </ac:spMkLst>
        </pc:spChg>
        <pc:spChg chg="add mod">
          <ac:chgData name="이동건" userId="4ad090f6-dadd-4301-b5d0-883b88f508af" providerId="ADAL" clId="{BDE17A82-373E-4D4D-ABA8-A946B428B20E}" dt="2022-09-20T06:58:42.804" v="25472" actId="20577"/>
          <ac:spMkLst>
            <pc:docMk/>
            <pc:sldMk cId="3365420862" sldId="12972"/>
            <ac:spMk id="9" creationId="{AFFE863A-C80E-445B-A344-930B1676A46F}"/>
          </ac:spMkLst>
        </pc:spChg>
        <pc:spChg chg="add mod">
          <ac:chgData name="이동건" userId="4ad090f6-dadd-4301-b5d0-883b88f508af" providerId="ADAL" clId="{BDE17A82-373E-4D4D-ABA8-A946B428B20E}" dt="2022-09-18T23:38:28.811" v="21560" actId="1076"/>
          <ac:spMkLst>
            <pc:docMk/>
            <pc:sldMk cId="3365420862" sldId="12972"/>
            <ac:spMk id="11" creationId="{57865564-BA19-4F12-8022-D77CB71435A3}"/>
          </ac:spMkLst>
        </pc:spChg>
        <pc:spChg chg="add mod">
          <ac:chgData name="이동건" userId="4ad090f6-dadd-4301-b5d0-883b88f508af" providerId="ADAL" clId="{BDE17A82-373E-4D4D-ABA8-A946B428B20E}" dt="2022-09-20T00:23:18.849" v="24477" actId="1076"/>
          <ac:spMkLst>
            <pc:docMk/>
            <pc:sldMk cId="3365420862" sldId="12972"/>
            <ac:spMk id="12" creationId="{D8D4A959-2506-4FE9-A62D-09A8F0AA6B5D}"/>
          </ac:spMkLst>
        </pc:spChg>
        <pc:spChg chg="add del mod">
          <ac:chgData name="이동건" userId="4ad090f6-dadd-4301-b5d0-883b88f508af" providerId="ADAL" clId="{BDE17A82-373E-4D4D-ABA8-A946B428B20E}" dt="2022-09-18T23:36:17.633" v="21553"/>
          <ac:spMkLst>
            <pc:docMk/>
            <pc:sldMk cId="3365420862" sldId="12972"/>
            <ac:spMk id="13" creationId="{E8C44CAA-CBB0-4266-9396-5A86FA6AA702}"/>
          </ac:spMkLst>
        </pc:spChg>
        <pc:spChg chg="add mod">
          <ac:chgData name="이동건" userId="4ad090f6-dadd-4301-b5d0-883b88f508af" providerId="ADAL" clId="{BDE17A82-373E-4D4D-ABA8-A946B428B20E}" dt="2022-09-20T00:23:18.849" v="24477" actId="1076"/>
          <ac:spMkLst>
            <pc:docMk/>
            <pc:sldMk cId="3365420862" sldId="12972"/>
            <ac:spMk id="18" creationId="{C6428F3A-A4F1-407C-95A7-C187F2F66FF5}"/>
          </ac:spMkLst>
        </pc:spChg>
        <pc:spChg chg="add mod">
          <ac:chgData name="이동건" userId="4ad090f6-dadd-4301-b5d0-883b88f508af" providerId="ADAL" clId="{BDE17A82-373E-4D4D-ABA8-A946B428B20E}" dt="2022-09-20T00:23:18.849" v="24477" actId="1076"/>
          <ac:spMkLst>
            <pc:docMk/>
            <pc:sldMk cId="3365420862" sldId="12972"/>
            <ac:spMk id="24" creationId="{04CFFA02-1BCE-480C-AAAD-B20BCB380123}"/>
          </ac:spMkLst>
        </pc:spChg>
        <pc:spChg chg="add mod">
          <ac:chgData name="이동건" userId="4ad090f6-dadd-4301-b5d0-883b88f508af" providerId="ADAL" clId="{BDE17A82-373E-4D4D-ABA8-A946B428B20E}" dt="2022-09-20T00:26:09.133" v="24522" actId="1076"/>
          <ac:spMkLst>
            <pc:docMk/>
            <pc:sldMk cId="3365420862" sldId="12972"/>
            <ac:spMk id="25" creationId="{801D2D95-5D46-463D-B64D-85C489C978CF}"/>
          </ac:spMkLst>
        </pc:spChg>
        <pc:spChg chg="add del mod">
          <ac:chgData name="이동건" userId="4ad090f6-dadd-4301-b5d0-883b88f508af" providerId="ADAL" clId="{BDE17A82-373E-4D4D-ABA8-A946B428B20E}" dt="2022-09-19T08:30:08.048" v="24473" actId="478"/>
          <ac:spMkLst>
            <pc:docMk/>
            <pc:sldMk cId="3365420862" sldId="12972"/>
            <ac:spMk id="27" creationId="{434E3FCC-43CF-40C0-8778-F74A55D0CF96}"/>
          </ac:spMkLst>
        </pc:spChg>
        <pc:grpChg chg="add mod ord">
          <ac:chgData name="이동건" userId="4ad090f6-dadd-4301-b5d0-883b88f508af" providerId="ADAL" clId="{BDE17A82-373E-4D4D-ABA8-A946B428B20E}" dt="2022-09-20T00:23:18.849" v="24477" actId="1076"/>
          <ac:grpSpMkLst>
            <pc:docMk/>
            <pc:sldMk cId="3365420862" sldId="12972"/>
            <ac:grpSpMk id="15" creationId="{2EFE2D8E-ECC2-4CCF-AF0A-2CCCEA7D7955}"/>
          </ac:grpSpMkLst>
        </pc:grpChg>
        <pc:grpChg chg="add mod">
          <ac:chgData name="이동건" userId="4ad090f6-dadd-4301-b5d0-883b88f508af" providerId="ADAL" clId="{BDE17A82-373E-4D4D-ABA8-A946B428B20E}" dt="2022-09-20T00:23:18.849" v="24477" actId="1076"/>
          <ac:grpSpMkLst>
            <pc:docMk/>
            <pc:sldMk cId="3365420862" sldId="12972"/>
            <ac:grpSpMk id="21" creationId="{58D41079-FB8D-4151-811C-C7C92415C950}"/>
          </ac:grpSpMkLst>
        </pc:grpChg>
        <pc:picChg chg="add mod">
          <ac:chgData name="이동건" userId="4ad090f6-dadd-4301-b5d0-883b88f508af" providerId="ADAL" clId="{BDE17A82-373E-4D4D-ABA8-A946B428B20E}" dt="2022-09-18T23:38:24.004" v="21559" actId="1076"/>
          <ac:picMkLst>
            <pc:docMk/>
            <pc:sldMk cId="3365420862" sldId="12972"/>
            <ac:picMk id="6" creationId="{802A7A1E-E112-4232-AF75-31C597FB348B}"/>
          </ac:picMkLst>
        </pc:picChg>
        <pc:picChg chg="add mod">
          <ac:chgData name="이동건" userId="4ad090f6-dadd-4301-b5d0-883b88f508af" providerId="ADAL" clId="{BDE17A82-373E-4D4D-ABA8-A946B428B20E}" dt="2022-09-18T23:38:24.004" v="21559" actId="1076"/>
          <ac:picMkLst>
            <pc:docMk/>
            <pc:sldMk cId="3365420862" sldId="12972"/>
            <ac:picMk id="10" creationId="{B29B9144-BAD3-4729-BD6B-17780B1BD463}"/>
          </ac:picMkLst>
        </pc:picChg>
        <pc:picChg chg="add mod">
          <ac:chgData name="이동건" userId="4ad090f6-dadd-4301-b5d0-883b88f508af" providerId="ADAL" clId="{BDE17A82-373E-4D4D-ABA8-A946B428B20E}" dt="2022-09-20T00:23:18.849" v="24477" actId="1076"/>
          <ac:picMkLst>
            <pc:docMk/>
            <pc:sldMk cId="3365420862" sldId="12972"/>
            <ac:picMk id="14" creationId="{2C6923B3-A8B7-46F6-A276-14E665BC6615}"/>
          </ac:picMkLst>
        </pc:picChg>
        <pc:picChg chg="add mod">
          <ac:chgData name="이동건" userId="4ad090f6-dadd-4301-b5d0-883b88f508af" providerId="ADAL" clId="{BDE17A82-373E-4D4D-ABA8-A946B428B20E}" dt="2022-09-20T06:58:53.120" v="25473" actId="1076"/>
          <ac:picMkLst>
            <pc:docMk/>
            <pc:sldMk cId="3365420862" sldId="12972"/>
            <ac:picMk id="26" creationId="{A2908003-E0E7-426F-AABB-FDF752B3A334}"/>
          </ac:picMkLst>
        </pc:picChg>
        <pc:cxnChg chg="add mod">
          <ac:chgData name="이동건" userId="4ad090f6-dadd-4301-b5d0-883b88f508af" providerId="ADAL" clId="{BDE17A82-373E-4D4D-ABA8-A946B428B20E}" dt="2022-09-20T00:23:18.849" v="24477" actId="1076"/>
          <ac:cxnSpMkLst>
            <pc:docMk/>
            <pc:sldMk cId="3365420862" sldId="12972"/>
            <ac:cxnSpMk id="13" creationId="{F9195322-59D3-46E6-A5AC-08707801E894}"/>
          </ac:cxnSpMkLst>
        </pc:cxnChg>
        <pc:cxnChg chg="add mod">
          <ac:chgData name="이동건" userId="4ad090f6-dadd-4301-b5d0-883b88f508af" providerId="ADAL" clId="{BDE17A82-373E-4D4D-ABA8-A946B428B20E}" dt="2022-09-20T00:23:18.849" v="24477" actId="1076"/>
          <ac:cxnSpMkLst>
            <pc:docMk/>
            <pc:sldMk cId="3365420862" sldId="12972"/>
            <ac:cxnSpMk id="19" creationId="{434C9B83-8551-42E0-8388-CFABEF1A2E25}"/>
          </ac:cxnSpMkLst>
        </pc:cxnChg>
      </pc:sldChg>
      <pc:sldChg chg="delSp add ord modTransition">
        <pc:chgData name="이동건" userId="4ad090f6-dadd-4301-b5d0-883b88f508af" providerId="ADAL" clId="{BDE17A82-373E-4D4D-ABA8-A946B428B20E}" dt="2022-09-20T06:17:58.507" v="25457" actId="478"/>
        <pc:sldMkLst>
          <pc:docMk/>
          <pc:sldMk cId="1532603774" sldId="12973"/>
        </pc:sldMkLst>
        <pc:spChg chg="del">
          <ac:chgData name="이동건" userId="4ad090f6-dadd-4301-b5d0-883b88f508af" providerId="ADAL" clId="{BDE17A82-373E-4D4D-ABA8-A946B428B20E}" dt="2022-09-20T06:17:58.507" v="25457" actId="478"/>
          <ac:spMkLst>
            <pc:docMk/>
            <pc:sldMk cId="1532603774" sldId="12973"/>
            <ac:spMk id="163" creationId="{F16B7F54-0DF0-4442-BAD2-000830FD8013}"/>
          </ac:spMkLst>
        </pc:spChg>
      </pc:sldChg>
      <pc:sldChg chg="addSp delSp modSp add">
        <pc:chgData name="이동건" userId="4ad090f6-dadd-4301-b5d0-883b88f508af" providerId="ADAL" clId="{BDE17A82-373E-4D4D-ABA8-A946B428B20E}" dt="2022-09-20T02:10:06.828" v="25456" actId="20577"/>
        <pc:sldMkLst>
          <pc:docMk/>
          <pc:sldMk cId="1054913060" sldId="12974"/>
        </pc:sldMkLst>
        <pc:spChg chg="mod">
          <ac:chgData name="이동건" userId="4ad090f6-dadd-4301-b5d0-883b88f508af" providerId="ADAL" clId="{BDE17A82-373E-4D4D-ABA8-A946B428B20E}" dt="2022-09-20T01:29:41.533" v="24702"/>
          <ac:spMkLst>
            <pc:docMk/>
            <pc:sldMk cId="1054913060" sldId="12974"/>
            <ac:spMk id="2" creationId="{279ACB42-A90F-4189-8213-2348F0FB90B9}"/>
          </ac:spMkLst>
        </pc:spChg>
        <pc:spChg chg="del mod">
          <ac:chgData name="이동건" userId="4ad090f6-dadd-4301-b5d0-883b88f508af" providerId="ADAL" clId="{BDE17A82-373E-4D4D-ABA8-A946B428B20E}" dt="2022-09-20T01:36:51.761" v="24713" actId="478"/>
          <ac:spMkLst>
            <pc:docMk/>
            <pc:sldMk cId="1054913060" sldId="12974"/>
            <ac:spMk id="32" creationId="{B7EABA77-3539-4988-A2C6-C1BE6286956D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36" creationId="{6534E32F-0D23-4CFE-AD52-C4A334D29DB4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37" creationId="{1DF212DA-8391-4419-A15E-5F73092A86DE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38" creationId="{C1083454-D3CB-4D47-B928-067470D45593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39" creationId="{E3E8848E-056B-4ABF-B264-1E9758670156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40" creationId="{CBF14A7C-CF21-4A05-BD2B-8AAE69DA16EE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41" creationId="{14D04A10-FF1C-454D-98DA-3018B6CCC7A6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42" creationId="{0A1B6FC3-5F7C-4D91-BA73-95A65D55E1C1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43" creationId="{BE6FCE40-96E7-4B6D-A0C3-5EEC41546855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44" creationId="{CBE24D54-6948-4FDD-A1BE-6891D8A157AD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45" creationId="{A8B3F6BB-561A-4EC5-AC0A-17F3D0E685B3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46" creationId="{4132DF74-0BE6-4E98-A5F7-5F4453330F0A}"/>
          </ac:spMkLst>
        </pc:spChg>
        <pc:spChg chg="add del mod">
          <ac:chgData name="이동건" userId="4ad090f6-dadd-4301-b5d0-883b88f508af" providerId="ADAL" clId="{BDE17A82-373E-4D4D-ABA8-A946B428B20E}" dt="2022-09-20T01:54:07.887" v="25105"/>
          <ac:spMkLst>
            <pc:docMk/>
            <pc:sldMk cId="1054913060" sldId="12974"/>
            <ac:spMk id="49" creationId="{9265A0C1-6D46-4BB2-9959-713967C8348D}"/>
          </ac:spMkLst>
        </pc:spChg>
        <pc:spChg chg="add mod">
          <ac:chgData name="이동건" userId="4ad090f6-dadd-4301-b5d0-883b88f508af" providerId="ADAL" clId="{BDE17A82-373E-4D4D-ABA8-A946B428B20E}" dt="2022-09-20T01:38:44.586" v="24803"/>
          <ac:spMkLst>
            <pc:docMk/>
            <pc:sldMk cId="1054913060" sldId="12974"/>
            <ac:spMk id="52" creationId="{EC809E2C-591F-45C0-9F9B-8DF414B3913D}"/>
          </ac:spMkLst>
        </pc:spChg>
        <pc:spChg chg="mod">
          <ac:chgData name="이동건" userId="4ad090f6-dadd-4301-b5d0-883b88f508af" providerId="ADAL" clId="{BDE17A82-373E-4D4D-ABA8-A946B428B20E}" dt="2022-09-20T01:43:17.840" v="24934"/>
          <ac:spMkLst>
            <pc:docMk/>
            <pc:sldMk cId="1054913060" sldId="12974"/>
            <ac:spMk id="71" creationId="{396FC4D1-18AF-4AD9-81AD-A6714EBB1171}"/>
          </ac:spMkLst>
        </pc:spChg>
        <pc:spChg chg="mod">
          <ac:chgData name="이동건" userId="4ad090f6-dadd-4301-b5d0-883b88f508af" providerId="ADAL" clId="{BDE17A82-373E-4D4D-ABA8-A946B428B20E}" dt="2022-09-20T01:43:16.059" v="24933"/>
          <ac:spMkLst>
            <pc:docMk/>
            <pc:sldMk cId="1054913060" sldId="12974"/>
            <ac:spMk id="73" creationId="{6A0AB9C9-2A8C-4CE2-B1E3-78E77E17C20F}"/>
          </ac:spMkLst>
        </pc:spChg>
        <pc:spChg chg="mod">
          <ac:chgData name="이동건" userId="4ad090f6-dadd-4301-b5d0-883b88f508af" providerId="ADAL" clId="{BDE17A82-373E-4D4D-ABA8-A946B428B20E}" dt="2022-09-20T01:43:09.634" v="24931" actId="20577"/>
          <ac:spMkLst>
            <pc:docMk/>
            <pc:sldMk cId="1054913060" sldId="12974"/>
            <ac:spMk id="75" creationId="{484251C7-ACB7-487C-A07B-E0F5130DD39E}"/>
          </ac:spMkLst>
        </pc:spChg>
        <pc:spChg chg="mod">
          <ac:chgData name="이동건" userId="4ad090f6-dadd-4301-b5d0-883b88f508af" providerId="ADAL" clId="{BDE17A82-373E-4D4D-ABA8-A946B428B20E}" dt="2022-09-20T01:42:43.243" v="24903" actId="20577"/>
          <ac:spMkLst>
            <pc:docMk/>
            <pc:sldMk cId="1054913060" sldId="12974"/>
            <ac:spMk id="77" creationId="{864D0E6B-6B70-4C40-858C-1AA535DF7C79}"/>
          </ac:spMkLst>
        </pc:spChg>
        <pc:spChg chg="mod">
          <ac:chgData name="이동건" userId="4ad090f6-dadd-4301-b5d0-883b88f508af" providerId="ADAL" clId="{BDE17A82-373E-4D4D-ABA8-A946B428B20E}" dt="2022-09-20T01:41:30.240" v="24886" actId="14100"/>
          <ac:spMkLst>
            <pc:docMk/>
            <pc:sldMk cId="1054913060" sldId="12974"/>
            <ac:spMk id="79" creationId="{32503668-932B-4061-8122-0D8908B82496}"/>
          </ac:spMkLst>
        </pc:spChg>
        <pc:spChg chg="mod">
          <ac:chgData name="이동건" userId="4ad090f6-dadd-4301-b5d0-883b88f508af" providerId="ADAL" clId="{BDE17A82-373E-4D4D-ABA8-A946B428B20E}" dt="2022-09-20T01:42:34.008" v="24901" actId="20577"/>
          <ac:spMkLst>
            <pc:docMk/>
            <pc:sldMk cId="1054913060" sldId="12974"/>
            <ac:spMk id="81" creationId="{1E5E0336-AE7E-4B62-AF8A-18B76F9C8ED1}"/>
          </ac:spMkLst>
        </pc:spChg>
        <pc:spChg chg="add mod">
          <ac:chgData name="이동건" userId="4ad090f6-dadd-4301-b5d0-883b88f508af" providerId="ADAL" clId="{BDE17A82-373E-4D4D-ABA8-A946B428B20E}" dt="2022-09-20T01:43:39.153" v="24960"/>
          <ac:spMkLst>
            <pc:docMk/>
            <pc:sldMk cId="1054913060" sldId="12974"/>
            <ac:spMk id="91" creationId="{3DB29559-4545-4E6B-A686-DE05C51483F1}"/>
          </ac:spMkLst>
        </pc:spChg>
        <pc:spChg chg="add mod">
          <ac:chgData name="이동건" userId="4ad090f6-dadd-4301-b5d0-883b88f508af" providerId="ADAL" clId="{BDE17A82-373E-4D4D-ABA8-A946B428B20E}" dt="2022-09-20T01:44:02.537" v="24985"/>
          <ac:spMkLst>
            <pc:docMk/>
            <pc:sldMk cId="1054913060" sldId="12974"/>
            <ac:spMk id="93" creationId="{ABCEB1CB-D220-4EE0-A4DC-AAEF7DD0F5EF}"/>
          </ac:spMkLst>
        </pc:spChg>
        <pc:spChg chg="add mod">
          <ac:chgData name="이동건" userId="4ad090f6-dadd-4301-b5d0-883b88f508af" providerId="ADAL" clId="{BDE17A82-373E-4D4D-ABA8-A946B428B20E}" dt="2022-09-20T02:09:03.150" v="25428" actId="122"/>
          <ac:spMkLst>
            <pc:docMk/>
            <pc:sldMk cId="1054913060" sldId="12974"/>
            <ac:spMk id="99" creationId="{79393E9B-7123-4C7D-94A8-EE079908580A}"/>
          </ac:spMkLst>
        </pc:spChg>
        <pc:spChg chg="add mod">
          <ac:chgData name="이동건" userId="4ad090f6-dadd-4301-b5d0-883b88f508af" providerId="ADAL" clId="{BDE17A82-373E-4D4D-ABA8-A946B428B20E}" dt="2022-09-20T02:09:03.150" v="25428" actId="122"/>
          <ac:spMkLst>
            <pc:docMk/>
            <pc:sldMk cId="1054913060" sldId="12974"/>
            <ac:spMk id="103" creationId="{89F0F6A9-8CE2-422D-A2E0-A8CB320B6992}"/>
          </ac:spMkLst>
        </pc:spChg>
        <pc:spChg chg="add mod">
          <ac:chgData name="이동건" userId="4ad090f6-dadd-4301-b5d0-883b88f508af" providerId="ADAL" clId="{BDE17A82-373E-4D4D-ABA8-A946B428B20E}" dt="2022-09-20T02:09:03.150" v="25428" actId="122"/>
          <ac:spMkLst>
            <pc:docMk/>
            <pc:sldMk cId="1054913060" sldId="12974"/>
            <ac:spMk id="107" creationId="{51E8F6D5-35B3-4CD6-A60B-8A8E0CC243FA}"/>
          </ac:spMkLst>
        </pc:spChg>
        <pc:spChg chg="add mod">
          <ac:chgData name="이동건" userId="4ad090f6-dadd-4301-b5d0-883b88f508af" providerId="ADAL" clId="{BDE17A82-373E-4D4D-ABA8-A946B428B20E}" dt="2022-09-20T02:09:35.541" v="25443" actId="688"/>
          <ac:spMkLst>
            <pc:docMk/>
            <pc:sldMk cId="1054913060" sldId="12974"/>
            <ac:spMk id="109" creationId="{59DC991E-D2C5-4A11-BBF6-CE956059EC9F}"/>
          </ac:spMkLst>
        </pc:spChg>
        <pc:spChg chg="add mod">
          <ac:chgData name="이동건" userId="4ad090f6-dadd-4301-b5d0-883b88f508af" providerId="ADAL" clId="{BDE17A82-373E-4D4D-ABA8-A946B428B20E}" dt="2022-09-20T02:09:42.691" v="25447" actId="1076"/>
          <ac:spMkLst>
            <pc:docMk/>
            <pc:sldMk cId="1054913060" sldId="12974"/>
            <ac:spMk id="110" creationId="{0ECA8A21-1BEF-4293-8EB4-98D1956D034E}"/>
          </ac:spMkLst>
        </pc:spChg>
        <pc:spChg chg="add mod">
          <ac:chgData name="이동건" userId="4ad090f6-dadd-4301-b5d0-883b88f508af" providerId="ADAL" clId="{BDE17A82-373E-4D4D-ABA8-A946B428B20E}" dt="2022-09-20T02:10:06.828" v="25456" actId="20577"/>
          <ac:spMkLst>
            <pc:docMk/>
            <pc:sldMk cId="1054913060" sldId="12974"/>
            <ac:spMk id="111" creationId="{8D444EEB-2E2C-47CA-8086-197A8F2329BF}"/>
          </ac:spMkLst>
        </pc:spChg>
        <pc:grpChg chg="add del mod">
          <ac:chgData name="이동건" userId="4ad090f6-dadd-4301-b5d0-883b88f508af" providerId="ADAL" clId="{BDE17A82-373E-4D4D-ABA8-A946B428B20E}" dt="2022-09-20T01:36:18.849" v="24705" actId="478"/>
          <ac:grpSpMkLst>
            <pc:docMk/>
            <pc:sldMk cId="1054913060" sldId="12974"/>
            <ac:grpSpMk id="5" creationId="{3190870E-477F-42A4-9BCB-CE8DA4D5C8C8}"/>
          </ac:grpSpMkLst>
        </pc:grpChg>
        <pc:grpChg chg="mod">
          <ac:chgData name="이동건" userId="4ad090f6-dadd-4301-b5d0-883b88f508af" providerId="ADAL" clId="{BDE17A82-373E-4D4D-ABA8-A946B428B20E}" dt="2022-09-20T01:36:17.646" v="24704" actId="1076"/>
          <ac:grpSpMkLst>
            <pc:docMk/>
            <pc:sldMk cId="1054913060" sldId="12974"/>
            <ac:grpSpMk id="6" creationId="{BC431B4D-CE2A-4D9E-B126-BEC0AA43A789}"/>
          </ac:grpSpMkLst>
        </pc:grpChg>
        <pc:grpChg chg="mod">
          <ac:chgData name="이동건" userId="4ad090f6-dadd-4301-b5d0-883b88f508af" providerId="ADAL" clId="{BDE17A82-373E-4D4D-ABA8-A946B428B20E}" dt="2022-09-20T01:36:17.646" v="24704" actId="1076"/>
          <ac:grpSpMkLst>
            <pc:docMk/>
            <pc:sldMk cId="1054913060" sldId="12974"/>
            <ac:grpSpMk id="7" creationId="{32346F86-1A6C-4CC2-9189-8980C0C22556}"/>
          </ac:grpSpMkLst>
        </pc:grpChg>
        <pc:grpChg chg="mod">
          <ac:chgData name="이동건" userId="4ad090f6-dadd-4301-b5d0-883b88f508af" providerId="ADAL" clId="{BDE17A82-373E-4D4D-ABA8-A946B428B20E}" dt="2022-09-20T01:36:17.646" v="24704" actId="1076"/>
          <ac:grpSpMkLst>
            <pc:docMk/>
            <pc:sldMk cId="1054913060" sldId="12974"/>
            <ac:grpSpMk id="8" creationId="{A1E669EC-8BB9-4799-80C9-32C79C9E8992}"/>
          </ac:grpSpMkLst>
        </pc:grpChg>
        <pc:grpChg chg="mod">
          <ac:chgData name="이동건" userId="4ad090f6-dadd-4301-b5d0-883b88f508af" providerId="ADAL" clId="{BDE17A82-373E-4D4D-ABA8-A946B428B20E}" dt="2022-09-20T01:36:17.646" v="24704" actId="1076"/>
          <ac:grpSpMkLst>
            <pc:docMk/>
            <pc:sldMk cId="1054913060" sldId="12974"/>
            <ac:grpSpMk id="9" creationId="{219CDEE9-6317-4AE4-8BCD-CB9EA66972A1}"/>
          </ac:grpSpMkLst>
        </pc:grpChg>
        <pc:grpChg chg="mod">
          <ac:chgData name="이동건" userId="4ad090f6-dadd-4301-b5d0-883b88f508af" providerId="ADAL" clId="{BDE17A82-373E-4D4D-ABA8-A946B428B20E}" dt="2022-09-20T01:36:17.646" v="24704" actId="1076"/>
          <ac:grpSpMkLst>
            <pc:docMk/>
            <pc:sldMk cId="1054913060" sldId="12974"/>
            <ac:grpSpMk id="12" creationId="{9A3A96D2-E241-44C8-B74F-43C0D5FDF68A}"/>
          </ac:grpSpMkLst>
        </pc:grpChg>
        <pc:grpChg chg="add del mod">
          <ac:chgData name="이동건" userId="4ad090f6-dadd-4301-b5d0-883b88f508af" providerId="ADAL" clId="{BDE17A82-373E-4D4D-ABA8-A946B428B20E}" dt="2022-09-20T01:54:07.887" v="25105"/>
          <ac:grpSpMkLst>
            <pc:docMk/>
            <pc:sldMk cId="1054913060" sldId="12974"/>
            <ac:grpSpMk id="27" creationId="{ACB24E46-B0B6-413A-916D-6E1C35DB9080}"/>
          </ac:grpSpMkLst>
        </pc:grpChg>
        <pc:grpChg chg="mod">
          <ac:chgData name="이동건" userId="4ad090f6-dadd-4301-b5d0-883b88f508af" providerId="ADAL" clId="{BDE17A82-373E-4D4D-ABA8-A946B428B20E}" dt="2022-09-20T01:37:27.601" v="24730" actId="1076"/>
          <ac:grpSpMkLst>
            <pc:docMk/>
            <pc:sldMk cId="1054913060" sldId="12974"/>
            <ac:grpSpMk id="28" creationId="{51EEFA53-24B1-4CFF-90B0-0A2F8A8F2FAA}"/>
          </ac:grpSpMkLst>
        </pc:grpChg>
        <pc:grpChg chg="del mod">
          <ac:chgData name="이동건" userId="4ad090f6-dadd-4301-b5d0-883b88f508af" providerId="ADAL" clId="{BDE17A82-373E-4D4D-ABA8-A946B428B20E}" dt="2022-09-20T01:36:55.257" v="24714" actId="478"/>
          <ac:grpSpMkLst>
            <pc:docMk/>
            <pc:sldMk cId="1054913060" sldId="12974"/>
            <ac:grpSpMk id="29" creationId="{2D4DDFEE-E5C6-48D6-998E-10EF100F2D30}"/>
          </ac:grpSpMkLst>
        </pc:grpChg>
        <pc:grpChg chg="mod">
          <ac:chgData name="이동건" userId="4ad090f6-dadd-4301-b5d0-883b88f508af" providerId="ADAL" clId="{BDE17A82-373E-4D4D-ABA8-A946B428B20E}" dt="2022-09-20T01:37:27.601" v="24730" actId="1076"/>
          <ac:grpSpMkLst>
            <pc:docMk/>
            <pc:sldMk cId="1054913060" sldId="12974"/>
            <ac:grpSpMk id="30" creationId="{34D3376C-B0E5-4EB8-873C-6FC627BAB92B}"/>
          </ac:grpSpMkLst>
        </pc:grpChg>
        <pc:grpChg chg="del mod">
          <ac:chgData name="이동건" userId="4ad090f6-dadd-4301-b5d0-883b88f508af" providerId="ADAL" clId="{BDE17A82-373E-4D4D-ABA8-A946B428B20E}" dt="2022-09-20T01:36:51.761" v="24713" actId="478"/>
          <ac:grpSpMkLst>
            <pc:docMk/>
            <pc:sldMk cId="1054913060" sldId="12974"/>
            <ac:grpSpMk id="31" creationId="{B313AB3D-896D-4F7D-8515-1A710C976C4F}"/>
          </ac:grpSpMkLst>
        </pc:grpChg>
        <pc:grpChg chg="mod">
          <ac:chgData name="이동건" userId="4ad090f6-dadd-4301-b5d0-883b88f508af" providerId="ADAL" clId="{BDE17A82-373E-4D4D-ABA8-A946B428B20E}" dt="2022-09-20T01:37:27.601" v="24730" actId="1076"/>
          <ac:grpSpMkLst>
            <pc:docMk/>
            <pc:sldMk cId="1054913060" sldId="12974"/>
            <ac:grpSpMk id="34" creationId="{F15F7F1A-5382-4E81-81ED-D09318537418}"/>
          </ac:grpSpMkLst>
        </pc:grpChg>
        <pc:grpChg chg="add mod">
          <ac:chgData name="이동건" userId="4ad090f6-dadd-4301-b5d0-883b88f508af" providerId="ADAL" clId="{BDE17A82-373E-4D4D-ABA8-A946B428B20E}" dt="2022-09-20T02:09:14.934" v="25432" actId="1076"/>
          <ac:grpSpMkLst>
            <pc:docMk/>
            <pc:sldMk cId="1054913060" sldId="12974"/>
            <ac:grpSpMk id="63" creationId="{B5A278DC-13CF-4FDB-B6A0-23C9850B0004}"/>
          </ac:grpSpMkLst>
        </pc:grpChg>
        <pc:grpChg chg="mod">
          <ac:chgData name="이동건" userId="4ad090f6-dadd-4301-b5d0-883b88f508af" providerId="ADAL" clId="{BDE17A82-373E-4D4D-ABA8-A946B428B20E}" dt="2022-09-20T01:43:09.634" v="24931" actId="20577"/>
          <ac:grpSpMkLst>
            <pc:docMk/>
            <pc:sldMk cId="1054913060" sldId="12974"/>
            <ac:grpSpMk id="68" creationId="{729DCF73-CE59-415F-800E-10969205EEBD}"/>
          </ac:grpSpMkLst>
        </pc:grpChg>
        <pc:grpChg chg="add mod">
          <ac:chgData name="이동건" userId="4ad090f6-dadd-4301-b5d0-883b88f508af" providerId="ADAL" clId="{BDE17A82-373E-4D4D-ABA8-A946B428B20E}" dt="2022-09-20T02:09:02.336" v="25427" actId="1076"/>
          <ac:grpSpMkLst>
            <pc:docMk/>
            <pc:sldMk cId="1054913060" sldId="12974"/>
            <ac:grpSpMk id="108" creationId="{E8B1108D-10D4-4E52-9293-DDD9A5890C75}"/>
          </ac:grpSpMkLst>
        </pc:grpChg>
        <pc:picChg chg="add mod">
          <ac:chgData name="이동건" userId="4ad090f6-dadd-4301-b5d0-883b88f508af" providerId="ADAL" clId="{BDE17A82-373E-4D4D-ABA8-A946B428B20E}" dt="2022-09-20T01:38:27.383" v="24777" actId="1076"/>
          <ac:picMkLst>
            <pc:docMk/>
            <pc:sldMk cId="1054913060" sldId="12974"/>
            <ac:picMk id="50" creationId="{F296D7F1-E8C8-41BF-9857-3641808C94AB}"/>
          </ac:picMkLst>
        </pc:picChg>
        <pc:picChg chg="add mod">
          <ac:chgData name="이동건" userId="4ad090f6-dadd-4301-b5d0-883b88f508af" providerId="ADAL" clId="{BDE17A82-373E-4D4D-ABA8-A946B428B20E}" dt="2022-09-20T01:39:24.566" v="24812" actId="1076"/>
          <ac:picMkLst>
            <pc:docMk/>
            <pc:sldMk cId="1054913060" sldId="12974"/>
            <ac:picMk id="51" creationId="{01B11C1B-E692-46C5-9460-F7600D8C1B82}"/>
          </ac:picMkLst>
        </pc:picChg>
        <pc:picChg chg="add mod">
          <ac:chgData name="이동건" userId="4ad090f6-dadd-4301-b5d0-883b88f508af" providerId="ADAL" clId="{BDE17A82-373E-4D4D-ABA8-A946B428B20E}" dt="2022-09-20T02:09:11.338" v="25431" actId="1076"/>
          <ac:picMkLst>
            <pc:docMk/>
            <pc:sldMk cId="1054913060" sldId="12974"/>
            <ac:picMk id="92" creationId="{63C764FD-85A1-4351-A115-6FDA2069387C}"/>
          </ac:picMkLst>
        </pc:picChg>
        <pc:picChg chg="add del mod">
          <ac:chgData name="이동건" userId="4ad090f6-dadd-4301-b5d0-883b88f508af" providerId="ADAL" clId="{BDE17A82-373E-4D4D-ABA8-A946B428B20E}" dt="2022-09-20T01:44:44.007" v="24992" actId="478"/>
          <ac:picMkLst>
            <pc:docMk/>
            <pc:sldMk cId="1054913060" sldId="12974"/>
            <ac:picMk id="94" creationId="{A718EE27-5B2A-41DE-B2C3-0EFC22D79283}"/>
          </ac:picMkLst>
        </pc:picChg>
        <pc:picChg chg="add mod">
          <ac:chgData name="이동건" userId="4ad090f6-dadd-4301-b5d0-883b88f508af" providerId="ADAL" clId="{BDE17A82-373E-4D4D-ABA8-A946B428B20E}" dt="2022-09-20T01:45:45.613" v="25018" actId="1076"/>
          <ac:picMkLst>
            <pc:docMk/>
            <pc:sldMk cId="1054913060" sldId="12974"/>
            <ac:picMk id="95" creationId="{0B4703F4-4D5D-44F4-ACFE-236FB6039E6F}"/>
          </ac:picMkLst>
        </pc:picChg>
        <pc:cxnChg chg="del mod">
          <ac:chgData name="이동건" userId="4ad090f6-dadd-4301-b5d0-883b88f508af" providerId="ADAL" clId="{BDE17A82-373E-4D4D-ABA8-A946B428B20E}" dt="2022-09-20T01:36:55.257" v="24714" actId="478"/>
          <ac:cxnSpMkLst>
            <pc:docMk/>
            <pc:sldMk cId="1054913060" sldId="12974"/>
            <ac:cxnSpMk id="33" creationId="{E1623409-92ED-4A7B-89A1-CCE5C366A4B5}"/>
          </ac:cxnSpMkLst>
        </pc:cxnChg>
        <pc:cxnChg chg="add mod">
          <ac:chgData name="이동건" userId="4ad090f6-dadd-4301-b5d0-883b88f508af" providerId="ADAL" clId="{BDE17A82-373E-4D4D-ABA8-A946B428B20E}" dt="2022-09-20T01:39:24.566" v="24812" actId="1076"/>
          <ac:cxnSpMkLst>
            <pc:docMk/>
            <pc:sldMk cId="1054913060" sldId="12974"/>
            <ac:cxnSpMk id="54" creationId="{8CA8D199-96E1-4042-A400-6C196E14BA29}"/>
          </ac:cxnSpMkLst>
        </pc:cxnChg>
        <pc:cxnChg chg="add mod">
          <ac:chgData name="이동건" userId="4ad090f6-dadd-4301-b5d0-883b88f508af" providerId="ADAL" clId="{BDE17A82-373E-4D4D-ABA8-A946B428B20E}" dt="2022-09-20T01:39:30.693" v="24814" actId="14100"/>
          <ac:cxnSpMkLst>
            <pc:docMk/>
            <pc:sldMk cId="1054913060" sldId="12974"/>
            <ac:cxnSpMk id="56" creationId="{9FA8F00B-634C-4650-A4C0-C1A58499A3C3}"/>
          </ac:cxnSpMkLst>
        </pc:cxnChg>
        <pc:cxnChg chg="add mod">
          <ac:chgData name="이동건" userId="4ad090f6-dadd-4301-b5d0-883b88f508af" providerId="ADAL" clId="{BDE17A82-373E-4D4D-ABA8-A946B428B20E}" dt="2022-09-20T01:39:40.816" v="24817" actId="14100"/>
          <ac:cxnSpMkLst>
            <pc:docMk/>
            <pc:sldMk cId="1054913060" sldId="12974"/>
            <ac:cxnSpMk id="60" creationId="{8BC846FE-BA49-4665-B785-CAEB820B0F65}"/>
          </ac:cxnSpMkLst>
        </pc:cxnChg>
        <pc:cxnChg chg="mod">
          <ac:chgData name="이동건" userId="4ad090f6-dadd-4301-b5d0-883b88f508af" providerId="ADAL" clId="{BDE17A82-373E-4D4D-ABA8-A946B428B20E}" dt="2022-09-20T01:41:16.330" v="24880" actId="14100"/>
          <ac:cxnSpMkLst>
            <pc:docMk/>
            <pc:sldMk cId="1054913060" sldId="12974"/>
            <ac:cxnSpMk id="72" creationId="{062F26F7-82B5-4B97-BBD7-FF0E75B2C0A8}"/>
          </ac:cxnSpMkLst>
        </pc:cxnChg>
        <pc:cxnChg chg="mod">
          <ac:chgData name="이동건" userId="4ad090f6-dadd-4301-b5d0-883b88f508af" providerId="ADAL" clId="{BDE17A82-373E-4D4D-ABA8-A946B428B20E}" dt="2022-09-20T01:41:22.119" v="24883" actId="6549"/>
          <ac:cxnSpMkLst>
            <pc:docMk/>
            <pc:sldMk cId="1054913060" sldId="12974"/>
            <ac:cxnSpMk id="74" creationId="{870CAB79-D1FD-4FFC-847B-7A3D4A30F1C0}"/>
          </ac:cxnSpMkLst>
        </pc:cxnChg>
        <pc:cxnChg chg="mod">
          <ac:chgData name="이동건" userId="4ad090f6-dadd-4301-b5d0-883b88f508af" providerId="ADAL" clId="{BDE17A82-373E-4D4D-ABA8-A946B428B20E}" dt="2022-09-20T01:43:09.634" v="24931" actId="20577"/>
          <ac:cxnSpMkLst>
            <pc:docMk/>
            <pc:sldMk cId="1054913060" sldId="12974"/>
            <ac:cxnSpMk id="76" creationId="{1D6547EB-94FD-47AC-A2AB-5B0718BE9852}"/>
          </ac:cxnSpMkLst>
        </pc:cxnChg>
        <pc:cxnChg chg="mod">
          <ac:chgData name="이동건" userId="4ad090f6-dadd-4301-b5d0-883b88f508af" providerId="ADAL" clId="{BDE17A82-373E-4D4D-ABA8-A946B428B20E}" dt="2022-09-20T01:40:45.380" v="24867" actId="403"/>
          <ac:cxnSpMkLst>
            <pc:docMk/>
            <pc:sldMk cId="1054913060" sldId="12974"/>
            <ac:cxnSpMk id="78" creationId="{7367F2ED-93EA-4E04-AC04-8310F71B0CE5}"/>
          </ac:cxnSpMkLst>
        </pc:cxnChg>
        <pc:cxnChg chg="mod">
          <ac:chgData name="이동건" userId="4ad090f6-dadd-4301-b5d0-883b88f508af" providerId="ADAL" clId="{BDE17A82-373E-4D4D-ABA8-A946B428B20E}" dt="2022-09-20T01:41:30.240" v="24886" actId="14100"/>
          <ac:cxnSpMkLst>
            <pc:docMk/>
            <pc:sldMk cId="1054913060" sldId="12974"/>
            <ac:cxnSpMk id="80" creationId="{5543B9B2-046F-4486-B108-0CD6D4C3FF41}"/>
          </ac:cxnSpMkLst>
        </pc:cxnChg>
        <pc:cxnChg chg="mod">
          <ac:chgData name="이동건" userId="4ad090f6-dadd-4301-b5d0-883b88f508af" providerId="ADAL" clId="{BDE17A82-373E-4D4D-ABA8-A946B428B20E}" dt="2022-09-20T01:41:39.511" v="24895" actId="14100"/>
          <ac:cxnSpMkLst>
            <pc:docMk/>
            <pc:sldMk cId="1054913060" sldId="12974"/>
            <ac:cxnSpMk id="82" creationId="{F18F2A93-6E59-4E1B-9EEA-0C93EFCF99EB}"/>
          </ac:cxnSpMkLst>
        </pc:cxnChg>
        <pc:cxnChg chg="add mod">
          <ac:chgData name="이동건" userId="4ad090f6-dadd-4301-b5d0-883b88f508af" providerId="ADAL" clId="{BDE17A82-373E-4D4D-ABA8-A946B428B20E}" dt="2022-09-20T01:45:16.355" v="24998" actId="164"/>
          <ac:cxnSpMkLst>
            <pc:docMk/>
            <pc:sldMk cId="1054913060" sldId="12974"/>
            <ac:cxnSpMk id="96" creationId="{828E0791-A781-4A41-954F-6CB2DA4AE65A}"/>
          </ac:cxnSpMkLst>
        </pc:cxnChg>
        <pc:cxnChg chg="add mod">
          <ac:chgData name="이동건" userId="4ad090f6-dadd-4301-b5d0-883b88f508af" providerId="ADAL" clId="{BDE17A82-373E-4D4D-ABA8-A946B428B20E}" dt="2022-09-20T01:45:16.355" v="24998" actId="164"/>
          <ac:cxnSpMkLst>
            <pc:docMk/>
            <pc:sldMk cId="1054913060" sldId="12974"/>
            <ac:cxnSpMk id="97" creationId="{E074BFFF-66EC-4104-AE7C-87229C01B688}"/>
          </ac:cxnSpMkLst>
        </pc:cxnChg>
        <pc:cxnChg chg="add mod">
          <ac:chgData name="이동건" userId="4ad090f6-dadd-4301-b5d0-883b88f508af" providerId="ADAL" clId="{BDE17A82-373E-4D4D-ABA8-A946B428B20E}" dt="2022-09-20T01:45:16.355" v="24998" actId="164"/>
          <ac:cxnSpMkLst>
            <pc:docMk/>
            <pc:sldMk cId="1054913060" sldId="12974"/>
            <ac:cxnSpMk id="98" creationId="{93D98F9E-9578-4393-9512-AB1472284F68}"/>
          </ac:cxnSpMkLst>
        </pc:cxnChg>
        <pc:cxnChg chg="add mod">
          <ac:chgData name="이동건" userId="4ad090f6-dadd-4301-b5d0-883b88f508af" providerId="ADAL" clId="{BDE17A82-373E-4D4D-ABA8-A946B428B20E}" dt="2022-09-20T01:45:16.355" v="24998" actId="164"/>
          <ac:cxnSpMkLst>
            <pc:docMk/>
            <pc:sldMk cId="1054913060" sldId="12974"/>
            <ac:cxnSpMk id="100" creationId="{68639FEC-2B21-4490-B908-9806DEB39CA6}"/>
          </ac:cxnSpMkLst>
        </pc:cxnChg>
        <pc:cxnChg chg="add mod">
          <ac:chgData name="이동건" userId="4ad090f6-dadd-4301-b5d0-883b88f508af" providerId="ADAL" clId="{BDE17A82-373E-4D4D-ABA8-A946B428B20E}" dt="2022-09-20T01:45:16.355" v="24998" actId="164"/>
          <ac:cxnSpMkLst>
            <pc:docMk/>
            <pc:sldMk cId="1054913060" sldId="12974"/>
            <ac:cxnSpMk id="101" creationId="{B7DE1247-EE5D-43FE-9E09-E7E20F0EF052}"/>
          </ac:cxnSpMkLst>
        </pc:cxnChg>
        <pc:cxnChg chg="add mod">
          <ac:chgData name="이동건" userId="4ad090f6-dadd-4301-b5d0-883b88f508af" providerId="ADAL" clId="{BDE17A82-373E-4D4D-ABA8-A946B428B20E}" dt="2022-09-20T01:45:16.355" v="24998" actId="164"/>
          <ac:cxnSpMkLst>
            <pc:docMk/>
            <pc:sldMk cId="1054913060" sldId="12974"/>
            <ac:cxnSpMk id="102" creationId="{71315D62-4D5D-47AB-854E-CE73FF2496E5}"/>
          </ac:cxnSpMkLst>
        </pc:cxnChg>
        <pc:cxnChg chg="add mod">
          <ac:chgData name="이동건" userId="4ad090f6-dadd-4301-b5d0-883b88f508af" providerId="ADAL" clId="{BDE17A82-373E-4D4D-ABA8-A946B428B20E}" dt="2022-09-20T01:45:16.355" v="24998" actId="164"/>
          <ac:cxnSpMkLst>
            <pc:docMk/>
            <pc:sldMk cId="1054913060" sldId="12974"/>
            <ac:cxnSpMk id="104" creationId="{CAD1BD73-CB55-4EA1-AD94-B92728AD7535}"/>
          </ac:cxnSpMkLst>
        </pc:cxnChg>
        <pc:cxnChg chg="add mod">
          <ac:chgData name="이동건" userId="4ad090f6-dadd-4301-b5d0-883b88f508af" providerId="ADAL" clId="{BDE17A82-373E-4D4D-ABA8-A946B428B20E}" dt="2022-09-20T01:45:16.355" v="24998" actId="164"/>
          <ac:cxnSpMkLst>
            <pc:docMk/>
            <pc:sldMk cId="1054913060" sldId="12974"/>
            <ac:cxnSpMk id="105" creationId="{422670F5-0D55-4597-B828-14E9287B0C20}"/>
          </ac:cxnSpMkLst>
        </pc:cxnChg>
        <pc:cxnChg chg="add mod">
          <ac:chgData name="이동건" userId="4ad090f6-dadd-4301-b5d0-883b88f508af" providerId="ADAL" clId="{BDE17A82-373E-4D4D-ABA8-A946B428B20E}" dt="2022-09-20T01:45:16.355" v="24998" actId="164"/>
          <ac:cxnSpMkLst>
            <pc:docMk/>
            <pc:sldMk cId="1054913060" sldId="12974"/>
            <ac:cxnSpMk id="106" creationId="{C89865FD-3D80-4CA9-88F1-B91D22DAB3F6}"/>
          </ac:cxnSpMkLst>
        </pc:cxnChg>
      </pc:sldChg>
      <pc:sldChg chg="addSp delSp modSp add">
        <pc:chgData name="이동건" userId="4ad090f6-dadd-4301-b5d0-883b88f508af" providerId="ADAL" clId="{BDE17A82-373E-4D4D-ABA8-A946B428B20E}" dt="2022-09-20T06:59:13.584" v="25474" actId="1076"/>
        <pc:sldMkLst>
          <pc:docMk/>
          <pc:sldMk cId="255497204" sldId="12975"/>
        </pc:sldMkLst>
        <pc:spChg chg="mod">
          <ac:chgData name="이동건" userId="4ad090f6-dadd-4301-b5d0-883b88f508af" providerId="ADAL" clId="{BDE17A82-373E-4D4D-ABA8-A946B428B20E}" dt="2022-09-20T01:54:02.305" v="25104" actId="20577"/>
          <ac:spMkLst>
            <pc:docMk/>
            <pc:sldMk cId="255497204" sldId="12975"/>
            <ac:spMk id="2" creationId="{8F4AD30B-D629-44BB-9124-68BF79373CFD}"/>
          </ac:spMkLst>
        </pc:spChg>
        <pc:spChg chg="add">
          <ac:chgData name="이동건" userId="4ad090f6-dadd-4301-b5d0-883b88f508af" providerId="ADAL" clId="{BDE17A82-373E-4D4D-ABA8-A946B428B20E}" dt="2022-09-20T01:54:09.404" v="25106"/>
          <ac:spMkLst>
            <pc:docMk/>
            <pc:sldMk cId="255497204" sldId="12975"/>
            <ac:spMk id="23" creationId="{D3F929BB-77F3-4FF6-BECA-D09351D6F67D}"/>
          </ac:spMkLst>
        </pc:spChg>
        <pc:spChg chg="del mod topLvl">
          <ac:chgData name="이동건" userId="4ad090f6-dadd-4301-b5d0-883b88f508af" providerId="ADAL" clId="{BDE17A82-373E-4D4D-ABA8-A946B428B20E}" dt="2022-09-20T01:55:46.133" v="25144" actId="478"/>
          <ac:spMkLst>
            <pc:docMk/>
            <pc:sldMk cId="255497204" sldId="12975"/>
            <ac:spMk id="25" creationId="{091028B9-9D4C-4C8C-8087-874174BADED5}"/>
          </ac:spMkLst>
        </pc:spChg>
        <pc:spChg chg="del mod">
          <ac:chgData name="이동건" userId="4ad090f6-dadd-4301-b5d0-883b88f508af" providerId="ADAL" clId="{BDE17A82-373E-4D4D-ABA8-A946B428B20E}" dt="2022-09-20T01:55:36.254" v="25136" actId="478"/>
          <ac:spMkLst>
            <pc:docMk/>
            <pc:sldMk cId="255497204" sldId="12975"/>
            <ac:spMk id="26" creationId="{4067FE63-EF9D-4B7D-BB50-6C6C4ACD9C5B}"/>
          </ac:spMkLst>
        </pc:spChg>
        <pc:spChg chg="del mod topLvl">
          <ac:chgData name="이동건" userId="4ad090f6-dadd-4301-b5d0-883b88f508af" providerId="ADAL" clId="{BDE17A82-373E-4D4D-ABA8-A946B428B20E}" dt="2022-09-20T01:55:46.567" v="25145" actId="478"/>
          <ac:spMkLst>
            <pc:docMk/>
            <pc:sldMk cId="255497204" sldId="12975"/>
            <ac:spMk id="27" creationId="{E5EC8B42-37A4-44D5-973D-2BBC43DF61B2}"/>
          </ac:spMkLst>
        </pc:spChg>
        <pc:spChg chg="mod topLvl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28" creationId="{7FC6C01E-ED8C-4E59-9A74-76633A635B6E}"/>
          </ac:spMkLst>
        </pc:spChg>
        <pc:spChg chg="del mod topLvl">
          <ac:chgData name="이동건" userId="4ad090f6-dadd-4301-b5d0-883b88f508af" providerId="ADAL" clId="{BDE17A82-373E-4D4D-ABA8-A946B428B20E}" dt="2022-09-20T01:55:47.072" v="25146" actId="478"/>
          <ac:spMkLst>
            <pc:docMk/>
            <pc:sldMk cId="255497204" sldId="12975"/>
            <ac:spMk id="29" creationId="{FD26FF62-A159-496F-8E16-B5EAD0C1FF4F}"/>
          </ac:spMkLst>
        </pc:spChg>
        <pc:spChg chg="del mod topLvl">
          <ac:chgData name="이동건" userId="4ad090f6-dadd-4301-b5d0-883b88f508af" providerId="ADAL" clId="{BDE17A82-373E-4D4D-ABA8-A946B428B20E}" dt="2022-09-20T01:55:48.172" v="25147" actId="478"/>
          <ac:spMkLst>
            <pc:docMk/>
            <pc:sldMk cId="255497204" sldId="12975"/>
            <ac:spMk id="30" creationId="{EE10AC69-C850-45D6-9C96-1558A4E02991}"/>
          </ac:spMkLst>
        </pc:spChg>
        <pc:spChg chg="del mod topLvl">
          <ac:chgData name="이동건" userId="4ad090f6-dadd-4301-b5d0-883b88f508af" providerId="ADAL" clId="{BDE17A82-373E-4D4D-ABA8-A946B428B20E}" dt="2022-09-20T01:55:49.028" v="25149" actId="478"/>
          <ac:spMkLst>
            <pc:docMk/>
            <pc:sldMk cId="255497204" sldId="12975"/>
            <ac:spMk id="31" creationId="{B65F5AB4-788B-4E37-8116-91B58DB7FC3A}"/>
          </ac:spMkLst>
        </pc:spChg>
        <pc:spChg chg="del mod topLvl">
          <ac:chgData name="이동건" userId="4ad090f6-dadd-4301-b5d0-883b88f508af" providerId="ADAL" clId="{BDE17A82-373E-4D4D-ABA8-A946B428B20E}" dt="2022-09-20T01:55:48.625" v="25148" actId="478"/>
          <ac:spMkLst>
            <pc:docMk/>
            <pc:sldMk cId="255497204" sldId="12975"/>
            <ac:spMk id="32" creationId="{A2EC6F04-1931-499E-A908-838A03D04003}"/>
          </ac:spMkLst>
        </pc:spChg>
        <pc:spChg chg="del mod topLvl">
          <ac:chgData name="이동건" userId="4ad090f6-dadd-4301-b5d0-883b88f508af" providerId="ADAL" clId="{BDE17A82-373E-4D4D-ABA8-A946B428B20E}" dt="2022-09-20T01:55:51.540" v="25152" actId="478"/>
          <ac:spMkLst>
            <pc:docMk/>
            <pc:sldMk cId="255497204" sldId="12975"/>
            <ac:spMk id="33" creationId="{19286AE3-BCC2-4AE5-9730-4844259F4239}"/>
          </ac:spMkLst>
        </pc:spChg>
        <pc:spChg chg="del mod topLvl">
          <ac:chgData name="이동건" userId="4ad090f6-dadd-4301-b5d0-883b88f508af" providerId="ADAL" clId="{BDE17A82-373E-4D4D-ABA8-A946B428B20E}" dt="2022-09-20T01:55:50.792" v="25151" actId="478"/>
          <ac:spMkLst>
            <pc:docMk/>
            <pc:sldMk cId="255497204" sldId="12975"/>
            <ac:spMk id="34" creationId="{8EADE87C-A2E8-4E9B-89FD-10DDB619BA60}"/>
          </ac:spMkLst>
        </pc:spChg>
        <pc:spChg chg="mod topLvl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35" creationId="{2F607428-3D7D-40D1-A896-3A42D6414CD6}"/>
          </ac:spMkLst>
        </pc:spChg>
        <pc:spChg chg="mod topLvl">
          <ac:chgData name="이동건" userId="4ad090f6-dadd-4301-b5d0-883b88f508af" providerId="ADAL" clId="{BDE17A82-373E-4D4D-ABA8-A946B428B20E}" dt="2022-09-20T01:58:31.173" v="25227" actId="164"/>
          <ac:spMkLst>
            <pc:docMk/>
            <pc:sldMk cId="255497204" sldId="12975"/>
            <ac:spMk id="36" creationId="{308DB02C-68D3-45CB-B6C8-BA3ED03B323D}"/>
          </ac:spMkLst>
        </pc:spChg>
        <pc:spChg chg="mod topLvl">
          <ac:chgData name="이동건" userId="4ad090f6-dadd-4301-b5d0-883b88f508af" providerId="ADAL" clId="{BDE17A82-373E-4D4D-ABA8-A946B428B20E}" dt="2022-09-20T01:58:31.173" v="25227" actId="164"/>
          <ac:spMkLst>
            <pc:docMk/>
            <pc:sldMk cId="255497204" sldId="12975"/>
            <ac:spMk id="39" creationId="{1AF76BA3-E969-463E-9ECF-E1E47BA03226}"/>
          </ac:spMkLst>
        </pc:spChg>
        <pc:spChg chg="mod topLvl">
          <ac:chgData name="이동건" userId="4ad090f6-dadd-4301-b5d0-883b88f508af" providerId="ADAL" clId="{BDE17A82-373E-4D4D-ABA8-A946B428B20E}" dt="2022-09-20T01:59:57.954" v="25261" actId="1038"/>
          <ac:spMkLst>
            <pc:docMk/>
            <pc:sldMk cId="255497204" sldId="12975"/>
            <ac:spMk id="40" creationId="{ACEEC20E-6B29-440D-96B7-EB35AFC67320}"/>
          </ac:spMkLst>
        </pc:spChg>
        <pc:spChg chg="mod topLvl">
          <ac:chgData name="이동건" userId="4ad090f6-dadd-4301-b5d0-883b88f508af" providerId="ADAL" clId="{BDE17A82-373E-4D4D-ABA8-A946B428B20E}" dt="2022-09-20T01:59:55.346" v="25259" actId="1076"/>
          <ac:spMkLst>
            <pc:docMk/>
            <pc:sldMk cId="255497204" sldId="12975"/>
            <ac:spMk id="41" creationId="{CDF1595E-D727-43CC-A8C1-1A7E8E10BD7C}"/>
          </ac:spMkLst>
        </pc:spChg>
        <pc:spChg chg="mod topLvl">
          <ac:chgData name="이동건" userId="4ad090f6-dadd-4301-b5d0-883b88f508af" providerId="ADAL" clId="{BDE17A82-373E-4D4D-ABA8-A946B428B20E}" dt="2022-09-20T02:00:00.288" v="25263" actId="1038"/>
          <ac:spMkLst>
            <pc:docMk/>
            <pc:sldMk cId="255497204" sldId="12975"/>
            <ac:spMk id="42" creationId="{7F1552EC-1F2D-43B1-909B-8AE8BB46CF56}"/>
          </ac:spMkLst>
        </pc:spChg>
        <pc:spChg chg="del mod topLvl">
          <ac:chgData name="이동건" userId="4ad090f6-dadd-4301-b5d0-883b88f508af" providerId="ADAL" clId="{BDE17A82-373E-4D4D-ABA8-A946B428B20E}" dt="2022-09-20T01:56:43.352" v="25195" actId="478"/>
          <ac:spMkLst>
            <pc:docMk/>
            <pc:sldMk cId="255497204" sldId="12975"/>
            <ac:spMk id="43" creationId="{916D1723-3C07-4013-925B-7B2BD2E45444}"/>
          </ac:spMkLst>
        </pc:spChg>
        <pc:spChg chg="mod topLvl">
          <ac:chgData name="이동건" userId="4ad090f6-dadd-4301-b5d0-883b88f508af" providerId="ADAL" clId="{BDE17A82-373E-4D4D-ABA8-A946B428B20E}" dt="2022-09-20T02:02:50.002" v="25356" actId="20577"/>
          <ac:spMkLst>
            <pc:docMk/>
            <pc:sldMk cId="255497204" sldId="12975"/>
            <ac:spMk id="44" creationId="{5D82DFE2-2019-4B37-BEA7-5E58C030B700}"/>
          </ac:spMkLst>
        </pc:spChg>
        <pc:spChg chg="del mod topLvl">
          <ac:chgData name="이동건" userId="4ad090f6-dadd-4301-b5d0-883b88f508af" providerId="ADAL" clId="{BDE17A82-373E-4D4D-ABA8-A946B428B20E}" dt="2022-09-20T01:56:43.996" v="25196" actId="478"/>
          <ac:spMkLst>
            <pc:docMk/>
            <pc:sldMk cId="255497204" sldId="12975"/>
            <ac:spMk id="45" creationId="{0E8832C0-B312-472F-9BED-C96EF86F0809}"/>
          </ac:spMkLst>
        </pc:spChg>
        <pc:spChg chg="del mod topLvl">
          <ac:chgData name="이동건" userId="4ad090f6-dadd-4301-b5d0-883b88f508af" providerId="ADAL" clId="{BDE17A82-373E-4D4D-ABA8-A946B428B20E}" dt="2022-09-20T01:56:44.541" v="25197" actId="478"/>
          <ac:spMkLst>
            <pc:docMk/>
            <pc:sldMk cId="255497204" sldId="12975"/>
            <ac:spMk id="46" creationId="{7F678065-3736-4B58-BD69-F0E5ED6F1C94}"/>
          </ac:spMkLst>
        </pc:spChg>
        <pc:spChg chg="del mod topLvl">
          <ac:chgData name="이동건" userId="4ad090f6-dadd-4301-b5d0-883b88f508af" providerId="ADAL" clId="{BDE17A82-373E-4D4D-ABA8-A946B428B20E}" dt="2022-09-20T01:56:48.921" v="25198" actId="478"/>
          <ac:spMkLst>
            <pc:docMk/>
            <pc:sldMk cId="255497204" sldId="12975"/>
            <ac:spMk id="47" creationId="{760DC15B-1AC5-4CAF-A84F-6DAC2563DD3B}"/>
          </ac:spMkLst>
        </pc:spChg>
        <pc:spChg chg="mod topLvl">
          <ac:chgData name="이동건" userId="4ad090f6-dadd-4301-b5d0-883b88f508af" providerId="ADAL" clId="{BDE17A82-373E-4D4D-ABA8-A946B428B20E}" dt="2022-09-20T01:58:31.173" v="25227" actId="164"/>
          <ac:spMkLst>
            <pc:docMk/>
            <pc:sldMk cId="255497204" sldId="12975"/>
            <ac:spMk id="48" creationId="{C1FD369F-D925-4ED0-B0B0-DCBFBE916B95}"/>
          </ac:spMkLst>
        </pc:spChg>
        <pc:spChg chg="mod topLvl">
          <ac:chgData name="이동건" userId="4ad090f6-dadd-4301-b5d0-883b88f508af" providerId="ADAL" clId="{BDE17A82-373E-4D4D-ABA8-A946B428B20E}" dt="2022-09-20T01:58:31.173" v="25227" actId="164"/>
          <ac:spMkLst>
            <pc:docMk/>
            <pc:sldMk cId="255497204" sldId="12975"/>
            <ac:spMk id="49" creationId="{948474E0-3B86-4D5D-8CBF-EE55359ABD87}"/>
          </ac:spMkLst>
        </pc:spChg>
        <pc:spChg chg="mod topLvl">
          <ac:chgData name="이동건" userId="4ad090f6-dadd-4301-b5d0-883b88f508af" providerId="ADAL" clId="{BDE17A82-373E-4D4D-ABA8-A946B428B20E}" dt="2022-09-20T01:58:31.173" v="25227" actId="164"/>
          <ac:spMkLst>
            <pc:docMk/>
            <pc:sldMk cId="255497204" sldId="12975"/>
            <ac:spMk id="50" creationId="{43F825A1-AEAB-4DC0-AE33-1CA3C043C5CD}"/>
          </ac:spMkLst>
        </pc:spChg>
        <pc:spChg chg="mod topLvl">
          <ac:chgData name="이동건" userId="4ad090f6-dadd-4301-b5d0-883b88f508af" providerId="ADAL" clId="{BDE17A82-373E-4D4D-ABA8-A946B428B20E}" dt="2022-09-20T01:58:31.173" v="25227" actId="164"/>
          <ac:spMkLst>
            <pc:docMk/>
            <pc:sldMk cId="255497204" sldId="12975"/>
            <ac:spMk id="51" creationId="{626064D0-7D85-4AC0-A55B-A448FABF7520}"/>
          </ac:spMkLst>
        </pc:spChg>
        <pc:spChg chg="mod topLvl">
          <ac:chgData name="이동건" userId="4ad090f6-dadd-4301-b5d0-883b88f508af" providerId="ADAL" clId="{BDE17A82-373E-4D4D-ABA8-A946B428B20E}" dt="2022-09-20T01:58:31.173" v="25227" actId="164"/>
          <ac:spMkLst>
            <pc:docMk/>
            <pc:sldMk cId="255497204" sldId="12975"/>
            <ac:spMk id="52" creationId="{7577D0DB-6DF4-45BF-B44F-806E3725D67B}"/>
          </ac:spMkLst>
        </pc:spChg>
        <pc:spChg chg="add mod topLvl">
          <ac:chgData name="이동건" userId="4ad090f6-dadd-4301-b5d0-883b88f508af" providerId="ADAL" clId="{BDE17A82-373E-4D4D-ABA8-A946B428B20E}" dt="2022-09-20T01:59:32.755" v="25253" actId="403"/>
          <ac:spMkLst>
            <pc:docMk/>
            <pc:sldMk cId="255497204" sldId="12975"/>
            <ac:spMk id="53" creationId="{BD44CAFC-FF0C-4A62-81EB-9527FE08CDCF}"/>
          </ac:spMkLst>
        </pc:spChg>
        <pc:spChg chg="add mod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55" creationId="{C5438F67-7F3C-4C24-8D83-0CF6CA603BDF}"/>
          </ac:spMkLst>
        </pc:spChg>
        <pc:spChg chg="add mod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56" creationId="{7C5746E7-54A6-43FB-AD49-4F1AE013A531}"/>
          </ac:spMkLst>
        </pc:spChg>
        <pc:spChg chg="add mod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57" creationId="{E7A1384F-5EA6-460B-A128-C893B5524EE4}"/>
          </ac:spMkLst>
        </pc:spChg>
        <pc:spChg chg="add mod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58" creationId="{E4C143C9-885F-4CA4-B70A-99D3658474AE}"/>
          </ac:spMkLst>
        </pc:spChg>
        <pc:spChg chg="add mod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59" creationId="{FBB2C21E-9B8D-4D60-8B80-A3C5DD617420}"/>
          </ac:spMkLst>
        </pc:spChg>
        <pc:spChg chg="add mod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60" creationId="{D79F5834-909C-4992-89EB-B62D79A51A1F}"/>
          </ac:spMkLst>
        </pc:spChg>
        <pc:spChg chg="add mod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61" creationId="{61002AED-AB90-4BF0-B6FE-C49D72E53F67}"/>
          </ac:spMkLst>
        </pc:spChg>
        <pc:spChg chg="add mod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62" creationId="{9452B832-C172-492F-A605-2A4A39576F4C}"/>
          </ac:spMkLst>
        </pc:spChg>
        <pc:spChg chg="add mod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63" creationId="{1B99AA70-FF51-40F2-A767-31829A01D43F}"/>
          </ac:spMkLst>
        </pc:spChg>
        <pc:spChg chg="add mod">
          <ac:chgData name="이동건" userId="4ad090f6-dadd-4301-b5d0-883b88f508af" providerId="ADAL" clId="{BDE17A82-373E-4D4D-ABA8-A946B428B20E}" dt="2022-09-20T02:02:46.777" v="25354" actId="20577"/>
          <ac:spMkLst>
            <pc:docMk/>
            <pc:sldMk cId="255497204" sldId="12975"/>
            <ac:spMk id="64" creationId="{F69A65B3-ED92-4889-AEFE-4C63E3A5EDD5}"/>
          </ac:spMkLst>
        </pc:spChg>
        <pc:spChg chg="add mod">
          <ac:chgData name="이동건" userId="4ad090f6-dadd-4301-b5d0-883b88f508af" providerId="ADAL" clId="{BDE17A82-373E-4D4D-ABA8-A946B428B20E}" dt="2022-09-20T02:02:51.938" v="25358" actId="20577"/>
          <ac:spMkLst>
            <pc:docMk/>
            <pc:sldMk cId="255497204" sldId="12975"/>
            <ac:spMk id="65" creationId="{DCFD7516-A622-4278-B5F9-212FE9E70A56}"/>
          </ac:spMkLst>
        </pc:spChg>
        <pc:spChg chg="add mod">
          <ac:chgData name="이동건" userId="4ad090f6-dadd-4301-b5d0-883b88f508af" providerId="ADAL" clId="{BDE17A82-373E-4D4D-ABA8-A946B428B20E}" dt="2022-09-20T02:02:57.153" v="25362" actId="20577"/>
          <ac:spMkLst>
            <pc:docMk/>
            <pc:sldMk cId="255497204" sldId="12975"/>
            <ac:spMk id="66" creationId="{F65B5AC3-37A9-47E3-908B-2CE4F88FA4EF}"/>
          </ac:spMkLst>
        </pc:spChg>
        <pc:spChg chg="add mod">
          <ac:chgData name="이동건" userId="4ad090f6-dadd-4301-b5d0-883b88f508af" providerId="ADAL" clId="{BDE17A82-373E-4D4D-ABA8-A946B428B20E}" dt="2022-09-20T02:02:59.417" v="25364" actId="20577"/>
          <ac:spMkLst>
            <pc:docMk/>
            <pc:sldMk cId="255497204" sldId="12975"/>
            <ac:spMk id="67" creationId="{74A446B5-7A71-49BC-A573-43105CB53E31}"/>
          </ac:spMkLst>
        </pc:spChg>
        <pc:spChg chg="add mod">
          <ac:chgData name="이동건" userId="4ad090f6-dadd-4301-b5d0-883b88f508af" providerId="ADAL" clId="{BDE17A82-373E-4D4D-ABA8-A946B428B20E}" dt="2022-09-20T06:59:13.584" v="25474" actId="1076"/>
          <ac:spMkLst>
            <pc:docMk/>
            <pc:sldMk cId="255497204" sldId="12975"/>
            <ac:spMk id="69" creationId="{79B1A889-3904-4EA0-AB7A-83AE355169F1}"/>
          </ac:spMkLst>
        </pc:spChg>
        <pc:spChg chg="add mod">
          <ac:chgData name="이동건" userId="4ad090f6-dadd-4301-b5d0-883b88f508af" providerId="ADAL" clId="{BDE17A82-373E-4D4D-ABA8-A946B428B20E}" dt="2022-09-20T02:00:42.002" v="25325" actId="20577"/>
          <ac:spMkLst>
            <pc:docMk/>
            <pc:sldMk cId="255497204" sldId="12975"/>
            <ac:spMk id="70" creationId="{CBFB3C7C-264C-403A-AB9A-2FCE3EE1EE39}"/>
          </ac:spMkLst>
        </pc:spChg>
        <pc:spChg chg="mod topLvl">
          <ac:chgData name="이동건" userId="4ad090f6-dadd-4301-b5d0-883b88f508af" providerId="ADAL" clId="{BDE17A82-373E-4D4D-ABA8-A946B428B20E}" dt="2022-09-20T02:08:19.411" v="25419" actId="403"/>
          <ac:spMkLst>
            <pc:docMk/>
            <pc:sldMk cId="255497204" sldId="12975"/>
            <ac:spMk id="111" creationId="{A56D0733-22EC-4B95-9C0B-2E989FC44F18}"/>
          </ac:spMkLst>
        </pc:spChg>
        <pc:spChg chg="mod topLvl">
          <ac:chgData name="이동건" userId="4ad090f6-dadd-4301-b5d0-883b88f508af" providerId="ADAL" clId="{BDE17A82-373E-4D4D-ABA8-A946B428B20E}" dt="2022-09-20T02:08:23.578" v="25423" actId="403"/>
          <ac:spMkLst>
            <pc:docMk/>
            <pc:sldMk cId="255497204" sldId="12975"/>
            <ac:spMk id="112" creationId="{5D5512AE-9822-4F08-8888-7599A1139355}"/>
          </ac:spMkLst>
        </pc:spChg>
        <pc:spChg chg="mod topLvl">
          <ac:chgData name="이동건" userId="4ad090f6-dadd-4301-b5d0-883b88f508af" providerId="ADAL" clId="{BDE17A82-373E-4D4D-ABA8-A946B428B20E}" dt="2022-09-20T02:07:52.697" v="25400" actId="1582"/>
          <ac:spMkLst>
            <pc:docMk/>
            <pc:sldMk cId="255497204" sldId="12975"/>
            <ac:spMk id="114" creationId="{ED7F00C6-4F6A-4FA0-A4CA-E8566A1AF05A}"/>
          </ac:spMkLst>
        </pc:spChg>
        <pc:spChg chg="del mod topLvl">
          <ac:chgData name="이동건" userId="4ad090f6-dadd-4301-b5d0-883b88f508af" providerId="ADAL" clId="{BDE17A82-373E-4D4D-ABA8-A946B428B20E}" dt="2022-09-20T02:06:56.816" v="25376" actId="478"/>
          <ac:spMkLst>
            <pc:docMk/>
            <pc:sldMk cId="255497204" sldId="12975"/>
            <ac:spMk id="115" creationId="{74AAA838-09C2-49B2-A74C-42131D709E52}"/>
          </ac:spMkLst>
        </pc:spChg>
        <pc:spChg chg="del mod topLvl">
          <ac:chgData name="이동건" userId="4ad090f6-dadd-4301-b5d0-883b88f508af" providerId="ADAL" clId="{BDE17A82-373E-4D4D-ABA8-A946B428B20E}" dt="2022-09-20T02:07:15.301" v="25381" actId="478"/>
          <ac:spMkLst>
            <pc:docMk/>
            <pc:sldMk cId="255497204" sldId="12975"/>
            <ac:spMk id="116" creationId="{985245FC-772C-455E-BF4B-127751E55548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19" creationId="{B40EFCDD-A4AD-4543-8F74-5051F2348033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20" creationId="{B2BF2110-182D-4066-AF04-56DAA4871B1A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21" creationId="{760CC0F8-44AA-432C-88E7-AC13D5F51EFD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22" creationId="{EBD70A5B-2B77-4482-85D6-3CE5687A3597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23" creationId="{B6E5FBF5-88F6-4723-B18A-18302C8E7689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24" creationId="{2F57BF3F-6772-404D-BC1F-B1C581720F39}"/>
          </ac:spMkLst>
        </pc:spChg>
        <pc:spChg chg="del">
          <ac:chgData name="이동건" userId="4ad090f6-dadd-4301-b5d0-883b88f508af" providerId="ADAL" clId="{BDE17A82-373E-4D4D-ABA8-A946B428B20E}" dt="2022-09-20T02:01:08.437" v="25333" actId="478"/>
          <ac:spMkLst>
            <pc:docMk/>
            <pc:sldMk cId="255497204" sldId="12975"/>
            <ac:spMk id="126" creationId="{73AFB38A-03A6-4399-8E4B-4E5B0B0CF847}"/>
          </ac:spMkLst>
        </pc:spChg>
        <pc:spChg chg="mod topLvl">
          <ac:chgData name="이동건" userId="4ad090f6-dadd-4301-b5d0-883b88f508af" providerId="ADAL" clId="{BDE17A82-373E-4D4D-ABA8-A946B428B20E}" dt="2022-09-20T02:07:52.697" v="25400" actId="1582"/>
          <ac:spMkLst>
            <pc:docMk/>
            <pc:sldMk cId="255497204" sldId="12975"/>
            <ac:spMk id="128" creationId="{E14A972F-5016-4BF7-8585-A279B73B8C35}"/>
          </ac:spMkLst>
        </pc:spChg>
        <pc:spChg chg="mod topLvl">
          <ac:chgData name="이동건" userId="4ad090f6-dadd-4301-b5d0-883b88f508af" providerId="ADAL" clId="{BDE17A82-373E-4D4D-ABA8-A946B428B20E}" dt="2022-09-20T02:08:03.198" v="25403" actId="1076"/>
          <ac:spMkLst>
            <pc:docMk/>
            <pc:sldMk cId="255497204" sldId="12975"/>
            <ac:spMk id="130" creationId="{93C9F8B9-2FB9-45C5-A497-CE00DDC715BD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31" creationId="{BDC8CFCA-AC3E-4179-B2F3-47390F159454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32" creationId="{37A9774A-4B81-4027-8EC0-D15DA58F9EF1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33" creationId="{139DEE66-340A-4DD2-8AE0-EC89EE48E4C2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34" creationId="{CC073868-2578-4389-9193-17F292645DBB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35" creationId="{16D00714-8608-4BAE-89D2-10020A543791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36" creationId="{C77C732E-9C6A-4203-A1A3-ABF2C7EF1931}"/>
          </ac:spMkLst>
        </pc:spChg>
        <pc:spChg chg="mod topLvl">
          <ac:chgData name="이동건" userId="4ad090f6-dadd-4301-b5d0-883b88f508af" providerId="ADAL" clId="{BDE17A82-373E-4D4D-ABA8-A946B428B20E}" dt="2022-09-20T02:07:52.697" v="25400" actId="1582"/>
          <ac:spMkLst>
            <pc:docMk/>
            <pc:sldMk cId="255497204" sldId="12975"/>
            <ac:spMk id="138" creationId="{33F7095C-61A0-4CA6-ABA3-59B626ECCF58}"/>
          </ac:spMkLst>
        </pc:spChg>
        <pc:spChg chg="del mod topLvl">
          <ac:chgData name="이동건" userId="4ad090f6-dadd-4301-b5d0-883b88f508af" providerId="ADAL" clId="{BDE17A82-373E-4D4D-ABA8-A946B428B20E}" dt="2022-09-20T02:07:13.126" v="25380" actId="478"/>
          <ac:spMkLst>
            <pc:docMk/>
            <pc:sldMk cId="255497204" sldId="12975"/>
            <ac:spMk id="139" creationId="{043DF888-E3CD-428C-AB53-E82C562CD413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40" creationId="{6BA36B66-CC3D-431C-8D35-D5D723184397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41" creationId="{40A3C691-D181-48E7-BD2E-B89531BCD0E2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42" creationId="{F8B69193-3C9C-429D-ACE4-1849F1882824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43" creationId="{7BA86C8F-C6DA-40EB-A49C-41761B41A9F5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44" creationId="{A06DE3C9-342D-48E4-AC45-98B6CB51ABEF}"/>
          </ac:spMkLst>
        </pc:spChg>
        <pc:spChg chg="mod topLvl">
          <ac:chgData name="이동건" userId="4ad090f6-dadd-4301-b5d0-883b88f508af" providerId="ADAL" clId="{BDE17A82-373E-4D4D-ABA8-A946B428B20E}" dt="2022-09-20T02:08:32.840" v="25424" actId="1076"/>
          <ac:spMkLst>
            <pc:docMk/>
            <pc:sldMk cId="255497204" sldId="12975"/>
            <ac:spMk id="145" creationId="{4D5163AA-ED8B-49F6-98B1-97359782CA8A}"/>
          </ac:spMkLst>
        </pc:spChg>
        <pc:spChg chg="mod topLvl">
          <ac:chgData name="이동건" userId="4ad090f6-dadd-4301-b5d0-883b88f508af" providerId="ADAL" clId="{BDE17A82-373E-4D4D-ABA8-A946B428B20E}" dt="2022-09-20T02:08:16.965" v="25415" actId="1076"/>
          <ac:spMkLst>
            <pc:docMk/>
            <pc:sldMk cId="255497204" sldId="12975"/>
            <ac:spMk id="146" creationId="{2E86015C-2E90-44B8-BCE9-C768E17898F7}"/>
          </ac:spMkLst>
        </pc:spChg>
        <pc:spChg chg="add mod">
          <ac:chgData name="이동건" userId="4ad090f6-dadd-4301-b5d0-883b88f508af" providerId="ADAL" clId="{BDE17A82-373E-4D4D-ABA8-A946B428B20E}" dt="2022-09-20T02:07:18.158" v="25382" actId="14100"/>
          <ac:spMkLst>
            <pc:docMk/>
            <pc:sldMk cId="255497204" sldId="12975"/>
            <ac:spMk id="147" creationId="{5C7510E3-DC00-4E47-B099-9674B558752C}"/>
          </ac:spMkLst>
        </pc:spChg>
        <pc:spChg chg="add mod">
          <ac:chgData name="이동건" userId="4ad090f6-dadd-4301-b5d0-883b88f508af" providerId="ADAL" clId="{BDE17A82-373E-4D4D-ABA8-A946B428B20E}" dt="2022-09-20T02:07:28.112" v="25387" actId="14100"/>
          <ac:spMkLst>
            <pc:docMk/>
            <pc:sldMk cId="255497204" sldId="12975"/>
            <ac:spMk id="148" creationId="{2735936D-3872-4F93-9821-D21A204D78F4}"/>
          </ac:spMkLst>
        </pc:spChg>
        <pc:spChg chg="add mod">
          <ac:chgData name="이동건" userId="4ad090f6-dadd-4301-b5d0-883b88f508af" providerId="ADAL" clId="{BDE17A82-373E-4D4D-ABA8-A946B428B20E}" dt="2022-09-20T02:07:33.922" v="25389" actId="1076"/>
          <ac:spMkLst>
            <pc:docMk/>
            <pc:sldMk cId="255497204" sldId="12975"/>
            <ac:spMk id="149" creationId="{8D026C18-84B2-4FC7-821D-1D310049EE81}"/>
          </ac:spMkLst>
        </pc:spChg>
        <pc:grpChg chg="add">
          <ac:chgData name="이동건" userId="4ad090f6-dadd-4301-b5d0-883b88f508af" providerId="ADAL" clId="{BDE17A82-373E-4D4D-ABA8-A946B428B20E}" dt="2022-09-20T01:54:09.404" v="25106"/>
          <ac:grpSpMkLst>
            <pc:docMk/>
            <pc:sldMk cId="255497204" sldId="12975"/>
            <ac:grpSpMk id="5" creationId="{E5D38978-7905-479D-8C56-E2740D05560C}"/>
          </ac:grpSpMkLst>
        </pc:grpChg>
        <pc:grpChg chg="add del mod topLvl">
          <ac:chgData name="이동건" userId="4ad090f6-dadd-4301-b5d0-883b88f508af" providerId="ADAL" clId="{BDE17A82-373E-4D4D-ABA8-A946B428B20E}" dt="2022-09-20T01:55:41.784" v="25141" actId="165"/>
          <ac:grpSpMkLst>
            <pc:docMk/>
            <pc:sldMk cId="255497204" sldId="12975"/>
            <ac:grpSpMk id="24" creationId="{0EA371B5-D97E-4CF7-904E-659EDFA3816B}"/>
          </ac:grpSpMkLst>
        </pc:grpChg>
        <pc:grpChg chg="del mod topLvl">
          <ac:chgData name="이동건" userId="4ad090f6-dadd-4301-b5d0-883b88f508af" providerId="ADAL" clId="{BDE17A82-373E-4D4D-ABA8-A946B428B20E}" dt="2022-09-20T01:55:41.984" v="25142" actId="165"/>
          <ac:grpSpMkLst>
            <pc:docMk/>
            <pc:sldMk cId="255497204" sldId="12975"/>
            <ac:grpSpMk id="37" creationId="{D491F985-4035-4C00-B458-0F27F9D1242F}"/>
          </ac:grpSpMkLst>
        </pc:grpChg>
        <pc:grpChg chg="del mod topLvl">
          <ac:chgData name="이동건" userId="4ad090f6-dadd-4301-b5d0-883b88f508af" providerId="ADAL" clId="{BDE17A82-373E-4D4D-ABA8-A946B428B20E}" dt="2022-09-20T01:55:42.191" v="25143" actId="165"/>
          <ac:grpSpMkLst>
            <pc:docMk/>
            <pc:sldMk cId="255497204" sldId="12975"/>
            <ac:grpSpMk id="38" creationId="{698D627C-CC3D-44D6-9714-AF53B621099B}"/>
          </ac:grpSpMkLst>
        </pc:grpChg>
        <pc:grpChg chg="add del mod">
          <ac:chgData name="이동건" userId="4ad090f6-dadd-4301-b5d0-883b88f508af" providerId="ADAL" clId="{BDE17A82-373E-4D4D-ABA8-A946B428B20E}" dt="2022-09-20T01:55:41.455" v="25140" actId="165"/>
          <ac:grpSpMkLst>
            <pc:docMk/>
            <pc:sldMk cId="255497204" sldId="12975"/>
            <ac:grpSpMk id="54" creationId="{5D6AA374-1301-4382-8689-BD3F94F78874}"/>
          </ac:grpSpMkLst>
        </pc:grpChg>
        <pc:grpChg chg="add mod">
          <ac:chgData name="이동건" userId="4ad090f6-dadd-4301-b5d0-883b88f508af" providerId="ADAL" clId="{BDE17A82-373E-4D4D-ABA8-A946B428B20E}" dt="2022-09-20T01:59:39.149" v="25258" actId="404"/>
          <ac:grpSpMkLst>
            <pc:docMk/>
            <pc:sldMk cId="255497204" sldId="12975"/>
            <ac:grpSpMk id="68" creationId="{B961230D-9613-45F0-99D5-91C61BD3391E}"/>
          </ac:grpSpMkLst>
        </pc:grpChg>
        <pc:grpChg chg="add del">
          <ac:chgData name="이동건" userId="4ad090f6-dadd-4301-b5d0-883b88f508af" providerId="ADAL" clId="{BDE17A82-373E-4D4D-ABA8-A946B428B20E}" dt="2022-09-20T02:00:55.098" v="25327"/>
          <ac:grpSpMkLst>
            <pc:docMk/>
            <pc:sldMk cId="255497204" sldId="12975"/>
            <ac:grpSpMk id="71" creationId="{3B639478-1946-4311-AFAE-64EE28300195}"/>
          </ac:grpSpMkLst>
        </pc:grpChg>
        <pc:grpChg chg="add del mod">
          <ac:chgData name="이동건" userId="4ad090f6-dadd-4301-b5d0-883b88f508af" providerId="ADAL" clId="{BDE17A82-373E-4D4D-ABA8-A946B428B20E}" dt="2022-09-20T02:02:12.585" v="25342" actId="165"/>
          <ac:grpSpMkLst>
            <pc:docMk/>
            <pc:sldMk cId="255497204" sldId="12975"/>
            <ac:grpSpMk id="109" creationId="{D1E03DC1-FF9A-44D7-BE35-26357D55D2D6}"/>
          </ac:grpSpMkLst>
        </pc:grpChg>
        <pc:grpChg chg="del mod topLvl">
          <ac:chgData name="이동건" userId="4ad090f6-dadd-4301-b5d0-883b88f508af" providerId="ADAL" clId="{BDE17A82-373E-4D4D-ABA8-A946B428B20E}" dt="2022-09-20T02:02:12.873" v="25343" actId="165"/>
          <ac:grpSpMkLst>
            <pc:docMk/>
            <pc:sldMk cId="255497204" sldId="12975"/>
            <ac:grpSpMk id="110" creationId="{960060BA-F736-4038-A29C-FCE21F5E76F0}"/>
          </ac:grpSpMkLst>
        </pc:grpChg>
        <pc:grpChg chg="del mod topLvl">
          <ac:chgData name="이동건" userId="4ad090f6-dadd-4301-b5d0-883b88f508af" providerId="ADAL" clId="{BDE17A82-373E-4D4D-ABA8-A946B428B20E}" dt="2022-09-20T02:02:13.064" v="25344" actId="165"/>
          <ac:grpSpMkLst>
            <pc:docMk/>
            <pc:sldMk cId="255497204" sldId="12975"/>
            <ac:grpSpMk id="113" creationId="{11A12A41-9DEF-4857-A058-C311FDA10DEA}"/>
          </ac:grpSpMkLst>
        </pc:grpChg>
        <pc:grpChg chg="del mod topLvl">
          <ac:chgData name="이동건" userId="4ad090f6-dadd-4301-b5d0-883b88f508af" providerId="ADAL" clId="{BDE17A82-373E-4D4D-ABA8-A946B428B20E}" dt="2022-09-20T02:02:13.423" v="25345" actId="165"/>
          <ac:grpSpMkLst>
            <pc:docMk/>
            <pc:sldMk cId="255497204" sldId="12975"/>
            <ac:grpSpMk id="117" creationId="{C5B1DFC3-3B67-4869-822E-C55F461BCF50}"/>
          </ac:grpSpMkLst>
        </pc:grpChg>
        <pc:grpChg chg="del mod">
          <ac:chgData name="이동건" userId="4ad090f6-dadd-4301-b5d0-883b88f508af" providerId="ADAL" clId="{BDE17A82-373E-4D4D-ABA8-A946B428B20E}" dt="2022-09-20T02:01:08.437" v="25333" actId="478"/>
          <ac:grpSpMkLst>
            <pc:docMk/>
            <pc:sldMk cId="255497204" sldId="12975"/>
            <ac:grpSpMk id="118" creationId="{97761A27-45C9-410E-8C2F-0544C4746D8E}"/>
          </ac:grpSpMkLst>
        </pc:grpChg>
        <pc:grpChg chg="del mod topLvl">
          <ac:chgData name="이동건" userId="4ad090f6-dadd-4301-b5d0-883b88f508af" providerId="ADAL" clId="{BDE17A82-373E-4D4D-ABA8-A946B428B20E}" dt="2022-09-20T02:02:13.615" v="25346" actId="165"/>
          <ac:grpSpMkLst>
            <pc:docMk/>
            <pc:sldMk cId="255497204" sldId="12975"/>
            <ac:grpSpMk id="125" creationId="{766D6EE6-64BE-429A-AFC3-BEF1A170C252}"/>
          </ac:grpSpMkLst>
        </pc:grpChg>
        <pc:grpChg chg="del mod topLvl">
          <ac:chgData name="이동건" userId="4ad090f6-dadd-4301-b5d0-883b88f508af" providerId="ADAL" clId="{BDE17A82-373E-4D4D-ABA8-A946B428B20E}" dt="2022-09-20T02:02:13.808" v="25347" actId="165"/>
          <ac:grpSpMkLst>
            <pc:docMk/>
            <pc:sldMk cId="255497204" sldId="12975"/>
            <ac:grpSpMk id="127" creationId="{EABF26BD-09AF-4BC5-A24F-6F6D806BC774}"/>
          </ac:grpSpMkLst>
        </pc:grpChg>
        <pc:grpChg chg="del mod topLvl">
          <ac:chgData name="이동건" userId="4ad090f6-dadd-4301-b5d0-883b88f508af" providerId="ADAL" clId="{BDE17A82-373E-4D4D-ABA8-A946B428B20E}" dt="2022-09-20T02:02:13.808" v="25347" actId="165"/>
          <ac:grpSpMkLst>
            <pc:docMk/>
            <pc:sldMk cId="255497204" sldId="12975"/>
            <ac:grpSpMk id="129" creationId="{290CC7DB-8D5F-4D8C-892D-84F28ED62BF1}"/>
          </ac:grpSpMkLst>
        </pc:grpChg>
        <pc:grpChg chg="del mod topLvl">
          <ac:chgData name="이동건" userId="4ad090f6-dadd-4301-b5d0-883b88f508af" providerId="ADAL" clId="{BDE17A82-373E-4D4D-ABA8-A946B428B20E}" dt="2022-09-20T02:05:47.755" v="25367" actId="165"/>
          <ac:grpSpMkLst>
            <pc:docMk/>
            <pc:sldMk cId="255497204" sldId="12975"/>
            <ac:grpSpMk id="137" creationId="{A6B122A3-469F-4DE9-BF4F-7772F6968A3B}"/>
          </ac:grpSpMkLst>
        </pc:grpChg>
      </pc:sldChg>
      <pc:sldMasterChg chg="delSldLayout modSldLayout">
        <pc:chgData name="이동건" userId="4ad090f6-dadd-4301-b5d0-883b88f508af" providerId="ADAL" clId="{BDE17A82-373E-4D4D-ABA8-A946B428B20E}" dt="2022-09-14T07:49:01.650" v="15603" actId="14100"/>
        <pc:sldMasterMkLst>
          <pc:docMk/>
          <pc:sldMasterMk cId="1519357147" sldId="2147483648"/>
        </pc:sldMasterMkLst>
        <pc:sldLayoutChg chg="addSp delSp">
          <pc:chgData name="이동건" userId="4ad090f6-dadd-4301-b5d0-883b88f508af" providerId="ADAL" clId="{BDE17A82-373E-4D4D-ABA8-A946B428B20E}" dt="2022-09-08T06:47:17.183" v="7324"/>
          <pc:sldLayoutMkLst>
            <pc:docMk/>
            <pc:sldMasterMk cId="1519357147" sldId="2147483648"/>
            <pc:sldLayoutMk cId="1427375047" sldId="2147483678"/>
          </pc:sldLayoutMkLst>
          <pc:spChg chg="add del">
            <ac:chgData name="이동건" userId="4ad090f6-dadd-4301-b5d0-883b88f508af" providerId="ADAL" clId="{BDE17A82-373E-4D4D-ABA8-A946B428B20E}" dt="2022-09-08T06:47:17.183" v="7324"/>
            <ac:spMkLst>
              <pc:docMk/>
              <pc:sldMasterMk cId="1519357147" sldId="2147483648"/>
              <pc:sldLayoutMk cId="1427375047" sldId="2147483678"/>
              <ac:spMk id="15" creationId="{0A4B7364-AA69-4E59-95B2-501344BA4A3A}"/>
            </ac:spMkLst>
          </pc:spChg>
          <pc:spChg chg="add del">
            <ac:chgData name="이동건" userId="4ad090f6-dadd-4301-b5d0-883b88f508af" providerId="ADAL" clId="{BDE17A82-373E-4D4D-ABA8-A946B428B20E}" dt="2022-09-08T06:47:17.183" v="7324"/>
            <ac:spMkLst>
              <pc:docMk/>
              <pc:sldMasterMk cId="1519357147" sldId="2147483648"/>
              <pc:sldLayoutMk cId="1427375047" sldId="2147483678"/>
              <ac:spMk id="16" creationId="{40115672-1B7D-456D-B225-488952EAE9AD}"/>
            </ac:spMkLst>
          </pc:spChg>
        </pc:sldLayoutChg>
        <pc:sldLayoutChg chg="addSp delSp modSp del">
          <pc:chgData name="이동건" userId="4ad090f6-dadd-4301-b5d0-883b88f508af" providerId="ADAL" clId="{BDE17A82-373E-4D4D-ABA8-A946B428B20E}" dt="2022-09-08T06:49:09.342" v="7334" actId="2696"/>
          <pc:sldLayoutMkLst>
            <pc:docMk/>
            <pc:sldMasterMk cId="1519357147" sldId="2147483648"/>
            <pc:sldLayoutMk cId="2895121775" sldId="2147483682"/>
          </pc:sldLayoutMkLst>
          <pc:spChg chg="add">
            <ac:chgData name="이동건" userId="4ad090f6-dadd-4301-b5d0-883b88f508af" providerId="ADAL" clId="{BDE17A82-373E-4D4D-ABA8-A946B428B20E}" dt="2022-09-08T06:46:19.811" v="7319"/>
            <ac:spMkLst>
              <pc:docMk/>
              <pc:sldMasterMk cId="1519357147" sldId="2147483648"/>
              <pc:sldLayoutMk cId="2895121775" sldId="2147483682"/>
              <ac:spMk id="6" creationId="{F21B0EB8-500E-47E2-902A-CE77D9D2CC62}"/>
            </ac:spMkLst>
          </pc:spChg>
          <pc:spChg chg="add mod">
            <ac:chgData name="이동건" userId="4ad090f6-dadd-4301-b5d0-883b88f508af" providerId="ADAL" clId="{BDE17A82-373E-4D4D-ABA8-A946B428B20E}" dt="2022-09-08T06:46:25.389" v="7320" actId="20577"/>
            <ac:spMkLst>
              <pc:docMk/>
              <pc:sldMasterMk cId="1519357147" sldId="2147483648"/>
              <pc:sldLayoutMk cId="2895121775" sldId="2147483682"/>
              <ac:spMk id="7" creationId="{14E2FFAF-1B06-4CC0-8410-A2EECD785368}"/>
            </ac:spMkLst>
          </pc:spChg>
          <pc:spChg chg="add del">
            <ac:chgData name="이동건" userId="4ad090f6-dadd-4301-b5d0-883b88f508af" providerId="ADAL" clId="{BDE17A82-373E-4D4D-ABA8-A946B428B20E}" dt="2022-09-08T06:47:23.850" v="7326" actId="478"/>
            <ac:spMkLst>
              <pc:docMk/>
              <pc:sldMasterMk cId="1519357147" sldId="2147483648"/>
              <pc:sldLayoutMk cId="2895121775" sldId="2147483682"/>
              <ac:spMk id="8" creationId="{81289C5C-8985-4987-A10A-45FB8666A8EC}"/>
            </ac:spMkLst>
          </pc:spChg>
          <pc:spChg chg="add mod">
            <ac:chgData name="이동건" userId="4ad090f6-dadd-4301-b5d0-883b88f508af" providerId="ADAL" clId="{BDE17A82-373E-4D4D-ABA8-A946B428B20E}" dt="2022-09-08T06:47:42.645" v="7329" actId="14100"/>
            <ac:spMkLst>
              <pc:docMk/>
              <pc:sldMasterMk cId="1519357147" sldId="2147483648"/>
              <pc:sldLayoutMk cId="2895121775" sldId="2147483682"/>
              <ac:spMk id="9" creationId="{2B116EFE-295A-4146-8115-6131A277F03D}"/>
            </ac:spMkLst>
          </pc:spChg>
          <pc:spChg chg="add">
            <ac:chgData name="이동건" userId="4ad090f6-dadd-4301-b5d0-883b88f508af" providerId="ADAL" clId="{BDE17A82-373E-4D4D-ABA8-A946B428B20E}" dt="2022-09-08T06:47:38.875" v="7328"/>
            <ac:spMkLst>
              <pc:docMk/>
              <pc:sldMasterMk cId="1519357147" sldId="2147483648"/>
              <pc:sldLayoutMk cId="2895121775" sldId="2147483682"/>
              <ac:spMk id="11" creationId="{CFE85527-E28B-4E15-A645-616ABE5E46F9}"/>
            </ac:spMkLst>
          </pc:spChg>
          <pc:spChg chg="add">
            <ac:chgData name="이동건" userId="4ad090f6-dadd-4301-b5d0-883b88f508af" providerId="ADAL" clId="{BDE17A82-373E-4D4D-ABA8-A946B428B20E}" dt="2022-09-08T06:48:26.471" v="7331"/>
            <ac:spMkLst>
              <pc:docMk/>
              <pc:sldMasterMk cId="1519357147" sldId="2147483648"/>
              <pc:sldLayoutMk cId="2895121775" sldId="2147483682"/>
              <ac:spMk id="12" creationId="{22B233DD-BBF9-439D-AAA9-4BBB17549660}"/>
            </ac:spMkLst>
          </pc:spChg>
          <pc:picChg chg="add">
            <ac:chgData name="이동건" userId="4ad090f6-dadd-4301-b5d0-883b88f508af" providerId="ADAL" clId="{BDE17A82-373E-4D4D-ABA8-A946B428B20E}" dt="2022-09-08T06:47:31.510" v="7327"/>
            <ac:picMkLst>
              <pc:docMk/>
              <pc:sldMasterMk cId="1519357147" sldId="2147483648"/>
              <pc:sldLayoutMk cId="2895121775" sldId="2147483682"/>
              <ac:picMk id="10" creationId="{2209146D-3E43-4C00-9D96-04424458E8B2}"/>
            </ac:picMkLst>
          </pc:picChg>
          <pc:picChg chg="add">
            <ac:chgData name="이동건" userId="4ad090f6-dadd-4301-b5d0-883b88f508af" providerId="ADAL" clId="{BDE17A82-373E-4D4D-ABA8-A946B428B20E}" dt="2022-09-08T06:48:26.471" v="7331"/>
            <ac:picMkLst>
              <pc:docMk/>
              <pc:sldMasterMk cId="1519357147" sldId="2147483648"/>
              <pc:sldLayoutMk cId="2895121775" sldId="2147483682"/>
              <ac:picMk id="13" creationId="{DC68BAC3-6FEF-4DB1-AF60-858844A30097}"/>
            </ac:picMkLst>
          </pc:picChg>
        </pc:sldLayoutChg>
        <pc:sldLayoutChg chg="addSp delSp modSp">
          <pc:chgData name="이동건" userId="4ad090f6-dadd-4301-b5d0-883b88f508af" providerId="ADAL" clId="{BDE17A82-373E-4D4D-ABA8-A946B428B20E}" dt="2022-09-08T06:53:55.736" v="7430" actId="478"/>
          <pc:sldLayoutMkLst>
            <pc:docMk/>
            <pc:sldMasterMk cId="1519357147" sldId="2147483648"/>
            <pc:sldLayoutMk cId="2675662365" sldId="2147483683"/>
          </pc:sldLayoutMkLst>
          <pc:spChg chg="add del mod">
            <ac:chgData name="이동건" userId="4ad090f6-dadd-4301-b5d0-883b88f508af" providerId="ADAL" clId="{BDE17A82-373E-4D4D-ABA8-A946B428B20E}" dt="2022-09-08T06:50:37.654" v="7345"/>
            <ac:spMkLst>
              <pc:docMk/>
              <pc:sldMasterMk cId="1519357147" sldId="2147483648"/>
              <pc:sldLayoutMk cId="2675662365" sldId="2147483683"/>
              <ac:spMk id="3" creationId="{4EEDDA37-6B26-4926-9E56-9C0A3E60C924}"/>
            </ac:spMkLst>
          </pc:spChg>
          <pc:spChg chg="add del">
            <ac:chgData name="이동건" userId="4ad090f6-dadd-4301-b5d0-883b88f508af" providerId="ADAL" clId="{BDE17A82-373E-4D4D-ABA8-A946B428B20E}" dt="2022-09-08T06:51:27.752" v="7354" actId="11529"/>
            <ac:spMkLst>
              <pc:docMk/>
              <pc:sldMasterMk cId="1519357147" sldId="2147483648"/>
              <pc:sldLayoutMk cId="2675662365" sldId="2147483683"/>
              <ac:spMk id="9" creationId="{EA2F0150-EEF1-4E04-800B-2B8EB9EDA3D8}"/>
            </ac:spMkLst>
          </pc:spChg>
          <pc:spChg chg="add del mod">
            <ac:chgData name="이동건" userId="4ad090f6-dadd-4301-b5d0-883b88f508af" providerId="ADAL" clId="{BDE17A82-373E-4D4D-ABA8-A946B428B20E}" dt="2022-09-08T06:53:55.736" v="7430" actId="478"/>
            <ac:spMkLst>
              <pc:docMk/>
              <pc:sldMasterMk cId="1519357147" sldId="2147483648"/>
              <pc:sldLayoutMk cId="2675662365" sldId="2147483683"/>
              <ac:spMk id="10" creationId="{FA4FF641-DD8E-4A69-8943-8314F24AD6A4}"/>
            </ac:spMkLst>
          </pc:spChg>
          <pc:spChg chg="add mod">
            <ac:chgData name="이동건" userId="4ad090f6-dadd-4301-b5d0-883b88f508af" providerId="ADAL" clId="{BDE17A82-373E-4D4D-ABA8-A946B428B20E}" dt="2022-09-08T06:52:41.742" v="7404" actId="1076"/>
            <ac:spMkLst>
              <pc:docMk/>
              <pc:sldMasterMk cId="1519357147" sldId="2147483648"/>
              <pc:sldLayoutMk cId="2675662365" sldId="2147483683"/>
              <ac:spMk id="15" creationId="{FD224254-0A39-4AEB-B3A9-C5CF68AFB959}"/>
            </ac:spMkLst>
          </pc:spChg>
          <pc:spChg chg="add mod">
            <ac:chgData name="이동건" userId="4ad090f6-dadd-4301-b5d0-883b88f508af" providerId="ADAL" clId="{BDE17A82-373E-4D4D-ABA8-A946B428B20E}" dt="2022-09-08T06:52:01.909" v="7398" actId="1076"/>
            <ac:spMkLst>
              <pc:docMk/>
              <pc:sldMasterMk cId="1519357147" sldId="2147483648"/>
              <pc:sldLayoutMk cId="2675662365" sldId="2147483683"/>
              <ac:spMk id="16" creationId="{5D014E3E-2F6C-4D85-899F-1A69AA651A0A}"/>
            </ac:spMkLst>
          </pc:spChg>
          <pc:spChg chg="add del">
            <ac:chgData name="이동건" userId="4ad090f6-dadd-4301-b5d0-883b88f508af" providerId="ADAL" clId="{BDE17A82-373E-4D4D-ABA8-A946B428B20E}" dt="2022-09-08T06:52:39.265" v="7402" actId="11529"/>
            <ac:spMkLst>
              <pc:docMk/>
              <pc:sldMasterMk cId="1519357147" sldId="2147483648"/>
              <pc:sldLayoutMk cId="2675662365" sldId="2147483683"/>
              <ac:spMk id="17" creationId="{074456D0-9A60-46B6-B576-CDF6AFE9954D}"/>
            </ac:spMkLst>
          </pc:spChg>
          <pc:spChg chg="add del mod">
            <ac:chgData name="이동건" userId="4ad090f6-dadd-4301-b5d0-883b88f508af" providerId="ADAL" clId="{BDE17A82-373E-4D4D-ABA8-A946B428B20E}" dt="2022-09-08T06:52:44.865" v="7406" actId="478"/>
            <ac:spMkLst>
              <pc:docMk/>
              <pc:sldMasterMk cId="1519357147" sldId="2147483648"/>
              <pc:sldLayoutMk cId="2675662365" sldId="2147483683"/>
              <ac:spMk id="18" creationId="{8BBF2160-4EBB-4940-923A-62BC393BB421}"/>
            </ac:spMkLst>
          </pc:spChg>
        </pc:sldLayoutChg>
        <pc:sldLayoutChg chg="modSp">
          <pc:chgData name="이동건" userId="4ad090f6-dadd-4301-b5d0-883b88f508af" providerId="ADAL" clId="{BDE17A82-373E-4D4D-ABA8-A946B428B20E}" dt="2022-09-14T02:01:57.207" v="10017" actId="14100"/>
          <pc:sldLayoutMkLst>
            <pc:docMk/>
            <pc:sldMasterMk cId="1519357147" sldId="2147483648"/>
            <pc:sldLayoutMk cId="2790647458" sldId="2147483684"/>
          </pc:sldLayoutMkLst>
          <pc:spChg chg="mod">
            <ac:chgData name="이동건" userId="4ad090f6-dadd-4301-b5d0-883b88f508af" providerId="ADAL" clId="{BDE17A82-373E-4D4D-ABA8-A946B428B20E}" dt="2022-09-14T02:01:57.207" v="10017" actId="14100"/>
            <ac:spMkLst>
              <pc:docMk/>
              <pc:sldMasterMk cId="1519357147" sldId="2147483648"/>
              <pc:sldLayoutMk cId="2790647458" sldId="2147483684"/>
              <ac:spMk id="16" creationId="{5D014E3E-2F6C-4D85-899F-1A69AA651A0A}"/>
            </ac:spMkLst>
          </pc:spChg>
        </pc:sldLayoutChg>
        <pc:sldLayoutChg chg="addSp modSp">
          <pc:chgData name="이동건" userId="4ad090f6-dadd-4301-b5d0-883b88f508af" providerId="ADAL" clId="{BDE17A82-373E-4D4D-ABA8-A946B428B20E}" dt="2022-09-14T07:49:01.650" v="15603" actId="14100"/>
          <pc:sldLayoutMkLst>
            <pc:docMk/>
            <pc:sldMasterMk cId="1519357147" sldId="2147483648"/>
            <pc:sldLayoutMk cId="1508300172" sldId="2147483686"/>
          </pc:sldLayoutMkLst>
          <pc:spChg chg="mod">
            <ac:chgData name="이동건" userId="4ad090f6-dadd-4301-b5d0-883b88f508af" providerId="ADAL" clId="{BDE17A82-373E-4D4D-ABA8-A946B428B20E}" dt="2022-09-14T07:45:38.810" v="15577" actId="1076"/>
            <ac:spMkLst>
              <pc:docMk/>
              <pc:sldMasterMk cId="1519357147" sldId="2147483648"/>
              <pc:sldLayoutMk cId="1508300172" sldId="2147483686"/>
              <ac:spMk id="7" creationId="{AD228208-909D-4BE5-9246-9D0BF101AA6B}"/>
            </ac:spMkLst>
          </pc:spChg>
          <pc:spChg chg="mod">
            <ac:chgData name="이동건" userId="4ad090f6-dadd-4301-b5d0-883b88f508af" providerId="ADAL" clId="{BDE17A82-373E-4D4D-ABA8-A946B428B20E}" dt="2022-09-14T07:45:49.168" v="15580" actId="1076"/>
            <ac:spMkLst>
              <pc:docMk/>
              <pc:sldMasterMk cId="1519357147" sldId="2147483648"/>
              <pc:sldLayoutMk cId="1508300172" sldId="2147483686"/>
              <ac:spMk id="8" creationId="{F19813A8-AABB-4B27-8749-246A08AC1EB5}"/>
            </ac:spMkLst>
          </pc:spChg>
          <pc:spChg chg="mod">
            <ac:chgData name="이동건" userId="4ad090f6-dadd-4301-b5d0-883b88f508af" providerId="ADAL" clId="{BDE17A82-373E-4D4D-ABA8-A946B428B20E}" dt="2022-09-14T07:45:42.742" v="15578" actId="1076"/>
            <ac:spMkLst>
              <pc:docMk/>
              <pc:sldMasterMk cId="1519357147" sldId="2147483648"/>
              <pc:sldLayoutMk cId="1508300172" sldId="2147483686"/>
              <ac:spMk id="9" creationId="{51394577-9A7F-429B-8BED-758BC783AC78}"/>
            </ac:spMkLst>
          </pc:spChg>
          <pc:spChg chg="add">
            <ac:chgData name="이동건" userId="4ad090f6-dadd-4301-b5d0-883b88f508af" providerId="ADAL" clId="{BDE17A82-373E-4D4D-ABA8-A946B428B20E}" dt="2022-09-14T07:45:28.681" v="15576"/>
            <ac:spMkLst>
              <pc:docMk/>
              <pc:sldMasterMk cId="1519357147" sldId="2147483648"/>
              <pc:sldLayoutMk cId="1508300172" sldId="2147483686"/>
              <ac:spMk id="11" creationId="{832A72AF-89F7-4A20-9DE9-42300528FAE5}"/>
            </ac:spMkLst>
          </pc:spChg>
          <pc:spChg chg="add">
            <ac:chgData name="이동건" userId="4ad090f6-dadd-4301-b5d0-883b88f508af" providerId="ADAL" clId="{BDE17A82-373E-4D4D-ABA8-A946B428B20E}" dt="2022-09-14T07:45:28.681" v="15576"/>
            <ac:spMkLst>
              <pc:docMk/>
              <pc:sldMasterMk cId="1519357147" sldId="2147483648"/>
              <pc:sldLayoutMk cId="1508300172" sldId="2147483686"/>
              <ac:spMk id="15" creationId="{606677B8-F2B4-4DA9-8081-0ECFF238ADCF}"/>
            </ac:spMkLst>
          </pc:spChg>
          <pc:spChg chg="add mod">
            <ac:chgData name="이동건" userId="4ad090f6-dadd-4301-b5d0-883b88f508af" providerId="ADAL" clId="{BDE17A82-373E-4D4D-ABA8-A946B428B20E}" dt="2022-09-14T07:49:01.650" v="15603" actId="14100"/>
            <ac:spMkLst>
              <pc:docMk/>
              <pc:sldMasterMk cId="1519357147" sldId="2147483648"/>
              <pc:sldLayoutMk cId="1508300172" sldId="2147483686"/>
              <ac:spMk id="18" creationId="{7746304F-375C-4448-A450-38EEBF92A321}"/>
            </ac:spMkLst>
          </pc:spChg>
        </pc:sldLayoutChg>
        <pc:sldLayoutChg chg="delSp">
          <pc:chgData name="이동건" userId="4ad090f6-dadd-4301-b5d0-883b88f508af" providerId="ADAL" clId="{BDE17A82-373E-4D4D-ABA8-A946B428B20E}" dt="2022-09-14T07:46:18.796" v="15584" actId="478"/>
          <pc:sldLayoutMkLst>
            <pc:docMk/>
            <pc:sldMasterMk cId="1519357147" sldId="2147483648"/>
            <pc:sldLayoutMk cId="4177753425" sldId="2147483687"/>
          </pc:sldLayoutMkLst>
          <pc:spChg chg="del">
            <ac:chgData name="이동건" userId="4ad090f6-dadd-4301-b5d0-883b88f508af" providerId="ADAL" clId="{BDE17A82-373E-4D4D-ABA8-A946B428B20E}" dt="2022-09-14T07:46:18.796" v="15584" actId="478"/>
            <ac:spMkLst>
              <pc:docMk/>
              <pc:sldMasterMk cId="1519357147" sldId="2147483648"/>
              <pc:sldLayoutMk cId="4177753425" sldId="2147483687"/>
              <ac:spMk id="15" creationId="{606677B8-F2B4-4DA9-8081-0ECFF238ADCF}"/>
            </ac:spMkLst>
          </pc:spChg>
          <pc:spChg chg="del">
            <ac:chgData name="이동건" userId="4ad090f6-dadd-4301-b5d0-883b88f508af" providerId="ADAL" clId="{BDE17A82-373E-4D4D-ABA8-A946B428B20E}" dt="2022-09-14T07:46:18.075" v="15583" actId="478"/>
            <ac:spMkLst>
              <pc:docMk/>
              <pc:sldMasterMk cId="1519357147" sldId="2147483648"/>
              <pc:sldLayoutMk cId="4177753425" sldId="2147483687"/>
              <ac:spMk id="18" creationId="{7746304F-375C-4448-A450-38EEBF92A321}"/>
            </ac:spMkLst>
          </pc:spChg>
        </pc:sldLayoutChg>
      </pc:sldMasterChg>
      <pc:sldMasterChg chg="addSp modSp">
        <pc:chgData name="이동건" userId="4ad090f6-dadd-4301-b5d0-883b88f508af" providerId="ADAL" clId="{BDE17A82-373E-4D4D-ABA8-A946B428B20E}" dt="2022-09-14T07:46:12.758" v="15582"/>
        <pc:sldMasterMkLst>
          <pc:docMk/>
          <pc:sldMasterMk cId="1304427319" sldId="2147483687"/>
        </pc:sldMasterMkLst>
        <pc:spChg chg="add mod">
          <ac:chgData name="이동건" userId="4ad090f6-dadd-4301-b5d0-883b88f508af" providerId="ADAL" clId="{BDE17A82-373E-4D4D-ABA8-A946B428B20E}" dt="2022-09-14T07:46:12.758" v="15582"/>
          <ac:spMkLst>
            <pc:docMk/>
            <pc:sldMasterMk cId="1304427319" sldId="2147483687"/>
            <ac:spMk id="2" creationId="{06F39282-6B50-4F13-A600-8E21BF1CFEFF}"/>
          </ac:spMkLst>
        </pc:spChg>
        <pc:spChg chg="add mod">
          <ac:chgData name="이동건" userId="4ad090f6-dadd-4301-b5d0-883b88f508af" providerId="ADAL" clId="{BDE17A82-373E-4D4D-ABA8-A946B428B20E}" dt="2022-09-14T07:46:12.758" v="15582"/>
          <ac:spMkLst>
            <pc:docMk/>
            <pc:sldMasterMk cId="1304427319" sldId="2147483687"/>
            <ac:spMk id="3" creationId="{255B6992-22EF-43DE-B078-49CF7999CC71}"/>
          </ac:spMkLst>
        </pc:spChg>
        <pc:spChg chg="add mod">
          <ac:chgData name="이동건" userId="4ad090f6-dadd-4301-b5d0-883b88f508af" providerId="ADAL" clId="{BDE17A82-373E-4D4D-ABA8-A946B428B20E}" dt="2022-09-14T07:46:12.758" v="15582"/>
          <ac:spMkLst>
            <pc:docMk/>
            <pc:sldMasterMk cId="1304427319" sldId="2147483687"/>
            <ac:spMk id="4" creationId="{D2516ADD-09AF-4A92-8329-56A889AE5281}"/>
          </ac:spMkLst>
        </pc:spChg>
        <pc:spChg chg="add mod">
          <ac:chgData name="이동건" userId="4ad090f6-dadd-4301-b5d0-883b88f508af" providerId="ADAL" clId="{BDE17A82-373E-4D4D-ABA8-A946B428B20E}" dt="2022-09-14T07:46:12.758" v="15582"/>
          <ac:spMkLst>
            <pc:docMk/>
            <pc:sldMasterMk cId="1304427319" sldId="2147483687"/>
            <ac:spMk id="5" creationId="{216C75D3-ABA1-44D9-9820-E02F033A114F}"/>
          </ac:spMkLst>
        </pc:spChg>
        <pc:spChg chg="add mod">
          <ac:chgData name="이동건" userId="4ad090f6-dadd-4301-b5d0-883b88f508af" providerId="ADAL" clId="{BDE17A82-373E-4D4D-ABA8-A946B428B20E}" dt="2022-09-14T07:46:12.758" v="15582"/>
          <ac:spMkLst>
            <pc:docMk/>
            <pc:sldMasterMk cId="1304427319" sldId="2147483687"/>
            <ac:spMk id="6" creationId="{C653B7A8-ACCE-45C4-9B1A-9B1FCECC55DB}"/>
          </ac:spMkLst>
        </pc:spChg>
      </pc:sldMasterChg>
    </pc:docChg>
  </pc:docChgLst>
  <pc:docChgLst>
    <pc:chgData name="이동건" userId="4ad090f6-dadd-4301-b5d0-883b88f508af" providerId="ADAL" clId="{3B61612D-8BE8-43FA-A55A-0DAEDC6C5E0C}"/>
    <pc:docChg chg="delSld modSection">
      <pc:chgData name="이동건" userId="4ad090f6-dadd-4301-b5d0-883b88f508af" providerId="ADAL" clId="{3B61612D-8BE8-43FA-A55A-0DAEDC6C5E0C}" dt="2022-09-22T08:12:04.240" v="7" actId="2696"/>
      <pc:docMkLst>
        <pc:docMk/>
      </pc:docMkLst>
      <pc:sldChg chg="del">
        <pc:chgData name="이동건" userId="4ad090f6-dadd-4301-b5d0-883b88f508af" providerId="ADAL" clId="{3B61612D-8BE8-43FA-A55A-0DAEDC6C5E0C}" dt="2022-09-22T08:12:02.512" v="2" actId="2696"/>
        <pc:sldMkLst>
          <pc:docMk/>
          <pc:sldMk cId="1053253049" sldId="12960"/>
        </pc:sldMkLst>
      </pc:sldChg>
      <pc:sldChg chg="del">
        <pc:chgData name="이동건" userId="4ad090f6-dadd-4301-b5d0-883b88f508af" providerId="ADAL" clId="{3B61612D-8BE8-43FA-A55A-0DAEDC6C5E0C}" dt="2022-09-22T08:12:01.934" v="1" actId="2696"/>
        <pc:sldMkLst>
          <pc:docMk/>
          <pc:sldMk cId="1076924729" sldId="12961"/>
        </pc:sldMkLst>
      </pc:sldChg>
      <pc:sldChg chg="del">
        <pc:chgData name="이동건" userId="4ad090f6-dadd-4301-b5d0-883b88f508af" providerId="ADAL" clId="{3B61612D-8BE8-43FA-A55A-0DAEDC6C5E0C}" dt="2022-09-22T08:12:03.881" v="6" actId="2696"/>
        <pc:sldMkLst>
          <pc:docMk/>
          <pc:sldMk cId="2224803881" sldId="12963"/>
        </pc:sldMkLst>
      </pc:sldChg>
      <pc:sldChg chg="del">
        <pc:chgData name="이동건" userId="4ad090f6-dadd-4301-b5d0-883b88f508af" providerId="ADAL" clId="{3B61612D-8BE8-43FA-A55A-0DAEDC6C5E0C}" dt="2022-09-22T08:12:03.104" v="4" actId="2696"/>
        <pc:sldMkLst>
          <pc:docMk/>
          <pc:sldMk cId="3975389892" sldId="12967"/>
        </pc:sldMkLst>
      </pc:sldChg>
      <pc:sldChg chg="del">
        <pc:chgData name="이동건" userId="4ad090f6-dadd-4301-b5d0-883b88f508af" providerId="ADAL" clId="{3B61612D-8BE8-43FA-A55A-0DAEDC6C5E0C}" dt="2022-09-22T08:12:04.240" v="7" actId="2696"/>
        <pc:sldMkLst>
          <pc:docMk/>
          <pc:sldMk cId="2676263420" sldId="12968"/>
        </pc:sldMkLst>
      </pc:sldChg>
      <pc:sldChg chg="del">
        <pc:chgData name="이동건" userId="4ad090f6-dadd-4301-b5d0-883b88f508af" providerId="ADAL" clId="{3B61612D-8BE8-43FA-A55A-0DAEDC6C5E0C}" dt="2022-09-22T08:12:02.861" v="3" actId="2696"/>
        <pc:sldMkLst>
          <pc:docMk/>
          <pc:sldMk cId="3892144134" sldId="12970"/>
        </pc:sldMkLst>
      </pc:sldChg>
      <pc:sldChg chg="del">
        <pc:chgData name="이동건" userId="4ad090f6-dadd-4301-b5d0-883b88f508af" providerId="ADAL" clId="{3B61612D-8BE8-43FA-A55A-0DAEDC6C5E0C}" dt="2022-09-22T08:12:03.327" v="5" actId="2696"/>
        <pc:sldMkLst>
          <pc:docMk/>
          <pc:sldMk cId="979373618" sldId="12971"/>
        </pc:sldMkLst>
      </pc:sldChg>
      <pc:sldChg chg="del">
        <pc:chgData name="이동건" userId="4ad090f6-dadd-4301-b5d0-883b88f508af" providerId="ADAL" clId="{3B61612D-8BE8-43FA-A55A-0DAEDC6C5E0C}" dt="2022-09-22T08:12:01.689" v="0" actId="2696"/>
        <pc:sldMkLst>
          <pc:docMk/>
          <pc:sldMk cId="1532603774" sldId="129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D23B7-3DC6-4E2A-8F2B-8A4A06878B2A}" type="datetimeFigureOut">
              <a:rPr lang="ko-KR" altLang="en-US" smtClean="0"/>
              <a:t>22-10-21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E6CA5-7AC4-4AF3-8BF6-1E5EE2057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72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6CA5-7AC4-4AF3-8BF6-1E5EE2057A56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381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6CA5-7AC4-4AF3-8BF6-1E5EE2057A5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857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6CA5-7AC4-4AF3-8BF6-1E5EE2057A5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62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6CA5-7AC4-4AF3-8BF6-1E5EE2057A5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424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Chessboard </a:t>
            </a:r>
            <a:r>
              <a:rPr lang="ko-KR" altLang="en-US" dirty="0"/>
              <a:t>로 실험이 잘 된 것 같은데</a:t>
            </a:r>
            <a:r>
              <a:rPr lang="en-US" altLang="ko-KR" dirty="0"/>
              <a:t>, LED chart</a:t>
            </a:r>
            <a:r>
              <a:rPr lang="ko-KR" altLang="en-US" dirty="0"/>
              <a:t> 로 만드는 이유는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Chessboard</a:t>
            </a:r>
            <a:r>
              <a:rPr lang="ko-KR" altLang="en-US" dirty="0"/>
              <a:t>는 해상도가 높은 카메라의 </a:t>
            </a:r>
            <a:r>
              <a:rPr lang="en-US" altLang="ko-KR" dirty="0"/>
              <a:t>Cal </a:t>
            </a:r>
            <a:r>
              <a:rPr lang="ko-KR" altLang="en-US" dirty="0"/>
              <a:t>을 할 때 유용하다</a:t>
            </a:r>
            <a:r>
              <a:rPr lang="en-US" altLang="ko-KR" dirty="0"/>
              <a:t>. </a:t>
            </a:r>
            <a:r>
              <a:rPr lang="ko-KR" altLang="en-US" dirty="0"/>
              <a:t>해상도가 높아야 검은 면과 밝은 면의 경계가 </a:t>
            </a:r>
            <a:r>
              <a:rPr lang="ko-KR" altLang="en-US" dirty="0" err="1"/>
              <a:t>뚜렷해지기</a:t>
            </a:r>
            <a:r>
              <a:rPr lang="ko-KR" altLang="en-US" dirty="0"/>
              <a:t> 때문이다</a:t>
            </a:r>
            <a:r>
              <a:rPr lang="en-US" altLang="ko-KR" dirty="0"/>
              <a:t>. </a:t>
            </a:r>
            <a:r>
              <a:rPr lang="ko-KR" altLang="en-US" dirty="0"/>
              <a:t>간이 실험 결과에서도 </a:t>
            </a:r>
            <a:r>
              <a:rPr lang="en-US" altLang="ko-KR" dirty="0"/>
              <a:t>3</a:t>
            </a:r>
            <a:r>
              <a:rPr lang="ko-KR" altLang="en-US" dirty="0"/>
              <a:t>장 중 </a:t>
            </a:r>
            <a:r>
              <a:rPr lang="en-US" altLang="ko-KR" dirty="0"/>
              <a:t>1</a:t>
            </a:r>
            <a:r>
              <a:rPr lang="ko-KR" altLang="en-US" dirty="0"/>
              <a:t>장은 </a:t>
            </a:r>
            <a:r>
              <a:rPr lang="en-US" altLang="ko-KR" dirty="0"/>
              <a:t>corner </a:t>
            </a:r>
            <a:r>
              <a:rPr lang="ko-KR" altLang="en-US" dirty="0"/>
              <a:t>를 인식하지 못하고 있다</a:t>
            </a:r>
            <a:r>
              <a:rPr lang="en-US" altLang="ko-KR" dirty="0"/>
              <a:t>. </a:t>
            </a:r>
            <a:r>
              <a:rPr lang="ko-KR" altLang="en-US" dirty="0"/>
              <a:t>육안으로는</a:t>
            </a:r>
            <a:r>
              <a:rPr lang="en-US" altLang="ko-KR" dirty="0"/>
              <a:t> </a:t>
            </a:r>
            <a:r>
              <a:rPr lang="ko-KR" altLang="en-US" dirty="0"/>
              <a:t>그 원인을 알 수 없어 추가 실험을 진행하고자 하였지만</a:t>
            </a:r>
            <a:r>
              <a:rPr lang="en-US" altLang="ko-KR" dirty="0"/>
              <a:t>, 120</a:t>
            </a:r>
            <a:r>
              <a:rPr lang="ko-KR" altLang="en-US" dirty="0"/>
              <a:t>도 광각 </a:t>
            </a:r>
            <a:r>
              <a:rPr lang="en-US" altLang="ko-KR" dirty="0"/>
              <a:t>lens</a:t>
            </a:r>
            <a:r>
              <a:rPr lang="ko-KR" altLang="en-US" dirty="0"/>
              <a:t>가 없어 원인을 알 수는 없었다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LED chart</a:t>
            </a:r>
            <a:r>
              <a:rPr lang="ko-KR" altLang="en-US" dirty="0"/>
              <a:t>는 </a:t>
            </a:r>
            <a:r>
              <a:rPr lang="en-US" altLang="ko-KR" dirty="0"/>
              <a:t>LED </a:t>
            </a:r>
            <a:r>
              <a:rPr lang="ko-KR" altLang="en-US" dirty="0" err="1"/>
              <a:t>발광시</a:t>
            </a:r>
            <a:r>
              <a:rPr lang="ko-KR" altLang="en-US" dirty="0"/>
              <a:t> 검은 배경과 확연히 구분되므로</a:t>
            </a:r>
            <a:r>
              <a:rPr lang="en-US" altLang="ko-KR" dirty="0"/>
              <a:t>,</a:t>
            </a:r>
            <a:r>
              <a:rPr lang="ko-KR" altLang="en-US" dirty="0"/>
              <a:t> 해상도가 낮은 카메라에도 사용이 가능할 것으로 예상한다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광각 </a:t>
            </a:r>
            <a:r>
              <a:rPr lang="en-US" altLang="ko-KR" dirty="0"/>
              <a:t>lens</a:t>
            </a:r>
            <a:r>
              <a:rPr lang="ko-KR" altLang="en-US" dirty="0"/>
              <a:t> 를 보정하기 위해선 </a:t>
            </a:r>
            <a:r>
              <a:rPr lang="en-US" altLang="ko-KR" dirty="0"/>
              <a:t>chart</a:t>
            </a:r>
            <a:r>
              <a:rPr lang="ko-KR" altLang="en-US" dirty="0"/>
              <a:t>의 크기가 굉장히 커야 한다</a:t>
            </a:r>
            <a:r>
              <a:rPr lang="en-US" altLang="ko-KR" dirty="0"/>
              <a:t>. Cal</a:t>
            </a:r>
            <a:r>
              <a:rPr lang="ko-KR" altLang="en-US" dirty="0"/>
              <a:t>을 </a:t>
            </a:r>
            <a:r>
              <a:rPr lang="en-US" altLang="ko-KR" dirty="0"/>
              <a:t>chessboard </a:t>
            </a:r>
            <a:r>
              <a:rPr lang="ko-KR" altLang="en-US" dirty="0"/>
              <a:t>로 진행할 경우</a:t>
            </a:r>
            <a:r>
              <a:rPr lang="en-US" altLang="ko-KR" dirty="0"/>
              <a:t>, Chessboard</a:t>
            </a:r>
            <a:r>
              <a:rPr lang="ko-KR" altLang="en-US" dirty="0"/>
              <a:t> 의 크기가 커서 외각 부분과 내각 부분의 조도 차이가 심할 수 있다</a:t>
            </a:r>
            <a:r>
              <a:rPr lang="en-US" altLang="ko-KR" dirty="0"/>
              <a:t>. </a:t>
            </a:r>
            <a:r>
              <a:rPr lang="ko-KR" altLang="en-US" dirty="0"/>
              <a:t>특히</a:t>
            </a:r>
            <a:r>
              <a:rPr lang="en-US" altLang="ko-KR" dirty="0"/>
              <a:t>,</a:t>
            </a:r>
            <a:r>
              <a:rPr lang="ko-KR" altLang="en-US" dirty="0"/>
              <a:t> 외각부분의 조도가 어두워 </a:t>
            </a:r>
            <a:r>
              <a:rPr lang="en-US" altLang="ko-KR" dirty="0" err="1"/>
              <a:t>corne</a:t>
            </a:r>
            <a:r>
              <a:rPr lang="ko-KR" altLang="en-US" dirty="0"/>
              <a:t>가 인식되지 못할 가능성이 크다</a:t>
            </a:r>
            <a:r>
              <a:rPr lang="en-US" altLang="ko-KR" dirty="0"/>
              <a:t>. </a:t>
            </a:r>
            <a:r>
              <a:rPr lang="ko-KR" altLang="en-US" dirty="0"/>
              <a:t>이를 보완하기 위해선 외부 조명을 설치하여 </a:t>
            </a:r>
            <a:r>
              <a:rPr lang="en-US" altLang="ko-KR" dirty="0"/>
              <a:t>chessboard </a:t>
            </a:r>
            <a:r>
              <a:rPr lang="ko-KR" altLang="en-US" dirty="0"/>
              <a:t>를 골고루 밝혀주어야 한다</a:t>
            </a:r>
            <a:r>
              <a:rPr lang="en-US" altLang="ko-KR" dirty="0"/>
              <a:t>. </a:t>
            </a:r>
            <a:r>
              <a:rPr lang="ko-KR" altLang="en-US" dirty="0"/>
              <a:t>이는 곧 외부 조명을 설치하기 위한 장비 구매 비용이 필요하다는 뜻이다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 Cal </a:t>
            </a:r>
            <a:r>
              <a:rPr lang="ko-KR" altLang="en-US" dirty="0"/>
              <a:t>장비의 부피도 증가한다</a:t>
            </a:r>
            <a:r>
              <a:rPr lang="en-US" altLang="ko-KR" dirty="0"/>
              <a:t>. </a:t>
            </a:r>
            <a:r>
              <a:rPr lang="ko-KR" altLang="en-US" dirty="0"/>
              <a:t>외부 조명이 불필요한 </a:t>
            </a:r>
            <a:r>
              <a:rPr lang="en-US" altLang="ko-KR" dirty="0"/>
              <a:t>LED chart </a:t>
            </a:r>
            <a:r>
              <a:rPr lang="ko-KR" altLang="en-US" dirty="0"/>
              <a:t>를 사용하는 것이 비용과 공간 측면에서 효율적이라고 판단했다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6CA5-7AC4-4AF3-8BF6-1E5EE2057A5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046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5682" y="1800349"/>
            <a:ext cx="7654636" cy="461665"/>
          </a:xfrm>
        </p:spPr>
        <p:txBody>
          <a:bodyPr anchor="b">
            <a:spAutoFit/>
          </a:bodyPr>
          <a:lstStyle>
            <a:lvl1pPr algn="ctr"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25" name="직선 연결선 4"/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직선 연결선 5"/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그룹 29"/>
          <p:cNvGrpSpPr/>
          <p:nvPr userDrawn="1"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31" name="직선 연결선 30"/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noFill/>
            <a:ln w="19050" cap="flat" cmpd="sng" algn="ctr">
              <a:solidFill>
                <a:srgbClr val="C7004C"/>
              </a:solidFill>
              <a:prstDash val="soli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고객가치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새로운 시도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집요한 실행</a:t>
              </a:r>
            </a:p>
          </p:txBody>
        </p:sp>
        <p:sp>
          <p:nvSpPr>
            <p:cNvPr id="35" name="타원 34"/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8" name="그림 3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187" y="5615126"/>
            <a:ext cx="1131627" cy="26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5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글머리 기호 양식 </a:t>
            </a:r>
            <a:r>
              <a:rPr lang="en-US" altLang="ko-KR"/>
              <a:t>Page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22-10-21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344488" y="908720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"/>
              <a:defRPr sz="1200" baseline="0"/>
            </a:lvl1pPr>
          </a:lstStyle>
          <a:p>
            <a:pPr lvl="0"/>
            <a:r>
              <a:rPr lang="ko-KR" altLang="en-US"/>
              <a:t>네모 네모 양식</a:t>
            </a:r>
          </a:p>
          <a:p>
            <a:pPr lvl="0"/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4" hasCustomPrompt="1"/>
          </p:nvPr>
        </p:nvSpPr>
        <p:spPr>
          <a:xfrm>
            <a:off x="3584848" y="908720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"/>
              <a:defRPr sz="1200" baseline="0"/>
            </a:lvl1pPr>
          </a:lstStyle>
          <a:p>
            <a:pPr lvl="0"/>
            <a:r>
              <a:rPr lang="ko-KR" altLang="en-US"/>
              <a:t>네모 네모 양식</a:t>
            </a:r>
            <a:r>
              <a:rPr lang="en-US" altLang="ko-KR"/>
              <a:t>2</a:t>
            </a:r>
            <a:endParaRPr lang="ko-KR" altLang="en-US"/>
          </a:p>
          <a:p>
            <a:pPr lvl="0"/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5" hasCustomPrompt="1"/>
          </p:nvPr>
        </p:nvSpPr>
        <p:spPr>
          <a:xfrm>
            <a:off x="6753200" y="908720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"/>
              <a:defRPr sz="1200" baseline="0"/>
            </a:lvl1pPr>
          </a:lstStyle>
          <a:p>
            <a:pPr lvl="0"/>
            <a:r>
              <a:rPr lang="ko-KR" altLang="en-US"/>
              <a:t>네모 네모 양식</a:t>
            </a:r>
            <a:r>
              <a:rPr lang="en-US" altLang="ko-KR"/>
              <a:t>3</a:t>
            </a:r>
            <a:endParaRPr lang="ko-KR" altLang="en-US"/>
          </a:p>
          <a:p>
            <a:pPr lvl="0"/>
            <a:endParaRPr lang="ko-KR" altLang="en-US"/>
          </a:p>
        </p:txBody>
      </p:sp>
      <p:sp>
        <p:nvSpPr>
          <p:cNvPr id="14" name="텍스트 개체 틀 6"/>
          <p:cNvSpPr>
            <a:spLocks noGrp="1"/>
          </p:cNvSpPr>
          <p:nvPr>
            <p:ph type="body" sz="quarter" idx="16" hasCustomPrompt="1"/>
          </p:nvPr>
        </p:nvSpPr>
        <p:spPr>
          <a:xfrm>
            <a:off x="344488" y="3356992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"/>
              <a:defRPr sz="1200" baseline="0"/>
            </a:lvl1pPr>
          </a:lstStyle>
          <a:p>
            <a:pPr lvl="0"/>
            <a:r>
              <a:rPr lang="ko-KR" altLang="en-US"/>
              <a:t>동글 동글 양식</a:t>
            </a:r>
          </a:p>
          <a:p>
            <a:pPr lvl="0"/>
            <a:endParaRPr lang="ko-KR" altLang="en-US"/>
          </a:p>
        </p:txBody>
      </p:sp>
      <p:sp>
        <p:nvSpPr>
          <p:cNvPr id="15" name="텍스트 개체 틀 6"/>
          <p:cNvSpPr>
            <a:spLocks noGrp="1"/>
          </p:cNvSpPr>
          <p:nvPr>
            <p:ph type="body" sz="quarter" idx="17" hasCustomPrompt="1"/>
          </p:nvPr>
        </p:nvSpPr>
        <p:spPr>
          <a:xfrm>
            <a:off x="3584848" y="3356992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"/>
              <a:defRPr sz="1200" baseline="0"/>
            </a:lvl1pPr>
          </a:lstStyle>
          <a:p>
            <a:pPr lvl="0"/>
            <a:r>
              <a:rPr lang="ko-KR" altLang="en-US"/>
              <a:t>동글 동글 양식</a:t>
            </a:r>
            <a:r>
              <a:rPr lang="en-US" altLang="ko-KR"/>
              <a:t>2</a:t>
            </a:r>
            <a:endParaRPr lang="ko-KR" altLang="en-US"/>
          </a:p>
          <a:p>
            <a:pPr lvl="0"/>
            <a:endParaRPr lang="ko-KR" altLang="en-US"/>
          </a:p>
        </p:txBody>
      </p:sp>
      <p:sp>
        <p:nvSpPr>
          <p:cNvPr id="16" name="텍스트 개체 틀 6"/>
          <p:cNvSpPr>
            <a:spLocks noGrp="1"/>
          </p:cNvSpPr>
          <p:nvPr>
            <p:ph type="body" sz="quarter" idx="18" hasCustomPrompt="1"/>
          </p:nvPr>
        </p:nvSpPr>
        <p:spPr>
          <a:xfrm>
            <a:off x="6753200" y="3356992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"/>
              <a:defRPr sz="1200" baseline="0"/>
            </a:lvl1pPr>
          </a:lstStyle>
          <a:p>
            <a:pPr lvl="0"/>
            <a:r>
              <a:rPr lang="ko-KR" altLang="en-US"/>
              <a:t>손가락 양식</a:t>
            </a:r>
          </a:p>
          <a:p>
            <a:pPr lvl="0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200472" y="5589240"/>
            <a:ext cx="5688632" cy="855866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그냥 복사하셔서 쓰면 다른 슬라이드에서는 적용이 되지 않습니다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사용하고자 하는 머리 기호를 본 페이지에서 </a:t>
            </a:r>
            <a:r>
              <a:rPr lang="ko-KR" altLang="en-US" sz="1200" err="1">
                <a:solidFill>
                  <a:schemeClr val="tx1"/>
                </a:solidFill>
              </a:rPr>
              <a:t>잘라내기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ko-KR" altLang="en-US" sz="1200" err="1">
                <a:solidFill>
                  <a:schemeClr val="tx1"/>
                </a:solidFill>
              </a:rPr>
              <a:t>붙여넣기를</a:t>
            </a:r>
            <a:r>
              <a:rPr lang="ko-KR" altLang="en-US" sz="1200">
                <a:solidFill>
                  <a:schemeClr val="tx1"/>
                </a:solidFill>
              </a:rPr>
              <a:t> 한번 시도 하신 후</a:t>
            </a:r>
            <a:endParaRPr lang="en-US" altLang="ko-KR" sz="120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err="1">
                <a:solidFill>
                  <a:schemeClr val="tx1"/>
                </a:solidFill>
              </a:rPr>
              <a:t>붙여진</a:t>
            </a:r>
            <a:r>
              <a:rPr lang="ko-KR" altLang="en-US" sz="1200">
                <a:solidFill>
                  <a:schemeClr val="tx1"/>
                </a:solidFill>
              </a:rPr>
              <a:t> 내용을 다른 슬라이드에 복사하시면 됩니다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19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</p:spTree>
    <p:extLst>
      <p:ext uri="{BB962C8B-B14F-4D97-AF65-F5344CB8AC3E}">
        <p14:creationId xmlns:p14="http://schemas.microsoft.com/office/powerpoint/2010/main" val="245152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양식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5682" y="1800349"/>
            <a:ext cx="7654636" cy="461665"/>
          </a:xfrm>
        </p:spPr>
        <p:txBody>
          <a:bodyPr anchor="b">
            <a:spAutoFit/>
          </a:bodyPr>
          <a:lstStyle>
            <a:lvl1pPr algn="ctr"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25" name="직선 연결선 4"/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직선 연결선 5"/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직사각형 28"/>
          <p:cNvSpPr/>
          <p:nvPr userDrawn="1"/>
        </p:nvSpPr>
        <p:spPr>
          <a:xfrm>
            <a:off x="-46378" y="5600165"/>
            <a:ext cx="4162363" cy="1257835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본 양식은 슬라이드 마스터에서 가져와서 쓰세요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메뉴 </a:t>
            </a:r>
            <a:r>
              <a:rPr lang="en-US" altLang="ko-KR" sz="1200">
                <a:solidFill>
                  <a:schemeClr val="tx1"/>
                </a:solidFill>
              </a:rPr>
              <a:t>-&gt; </a:t>
            </a:r>
            <a:r>
              <a:rPr lang="ko-KR" altLang="en-US" sz="1200">
                <a:solidFill>
                  <a:schemeClr val="tx1"/>
                </a:solidFill>
              </a:rPr>
              <a:t>보기 </a:t>
            </a:r>
            <a:r>
              <a:rPr lang="en-US" altLang="ko-KR" sz="1200">
                <a:solidFill>
                  <a:schemeClr val="tx1"/>
                </a:solidFill>
              </a:rPr>
              <a:t>-&gt; </a:t>
            </a:r>
            <a:r>
              <a:rPr lang="ko-KR" altLang="en-US" sz="1200">
                <a:solidFill>
                  <a:schemeClr val="tx1"/>
                </a:solidFill>
              </a:rPr>
              <a:t>슬라이드 마스터 </a:t>
            </a:r>
            <a:r>
              <a:rPr lang="en-US" altLang="ko-KR" sz="1200">
                <a:solidFill>
                  <a:schemeClr val="tx1"/>
                </a:solidFill>
              </a:rPr>
              <a:t>;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단축키 </a:t>
            </a:r>
            <a:r>
              <a:rPr lang="en-US" altLang="ko-KR" sz="1200" err="1">
                <a:solidFill>
                  <a:schemeClr val="tx1"/>
                </a:solidFill>
              </a:rPr>
              <a:t>Alt,W,M</a:t>
            </a: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차례대로 따로 누름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0" name="텍스트 개체 틀 2"/>
          <p:cNvSpPr txBox="1">
            <a:spLocks/>
          </p:cNvSpPr>
          <p:nvPr userDrawn="1"/>
        </p:nvSpPr>
        <p:spPr>
          <a:xfrm>
            <a:off x="4450298" y="4795530"/>
            <a:ext cx="10054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0" kern="1200" dirty="0" smtClean="0">
                <a:solidFill>
                  <a:srgbClr val="4D4D4D"/>
                </a:solidFill>
                <a:latin typeface="+mj-ea"/>
                <a:ea typeface="+mj-ea"/>
                <a:cs typeface="+mn-cs"/>
              </a:defRPr>
            </a:lvl1pPr>
            <a:lvl2pPr marL="92075" indent="0" algn="l" defTabSz="914400" rtl="0" eaLnBrk="1" latinLnBrk="1" hangingPunct="1">
              <a:spcBef>
                <a:spcPct val="20000"/>
              </a:spcBef>
              <a:buFontTx/>
              <a:buNone/>
              <a:defRPr sz="14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182563" indent="0" algn="l" defTabSz="914400" rtl="0" eaLnBrk="1" latinLnBrk="1" hangingPunct="1">
              <a:spcBef>
                <a:spcPct val="200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263525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354013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2019. 09. 10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텍스트 개체 틀 2"/>
          <p:cNvSpPr txBox="1">
            <a:spLocks/>
          </p:cNvSpPr>
          <p:nvPr userDrawn="1"/>
        </p:nvSpPr>
        <p:spPr>
          <a:xfrm>
            <a:off x="4051544" y="5097380"/>
            <a:ext cx="1802912" cy="275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36000" rIns="72000" bIns="36000">
            <a:noAutofit/>
          </a:bodyPr>
          <a:lstStyle>
            <a:lvl1pPr marL="0" indent="0" algn="ctr" defTabSz="914400" rtl="0" eaLnBrk="1" latinLnBrk="1" hangingPunct="1">
              <a:lnSpc>
                <a:spcPct val="110000"/>
              </a:lnSpc>
              <a:spcBef>
                <a:spcPct val="0"/>
              </a:spcBef>
              <a:buFontTx/>
              <a:buNone/>
              <a:defRPr lang="ko-KR" altLang="en-US" sz="1200" b="0" kern="1200" dirty="0" smtClean="0">
                <a:solidFill>
                  <a:srgbClr val="4D4D4D"/>
                </a:solidFill>
                <a:latin typeface="+mj-lt"/>
                <a:ea typeface="+mj-ea"/>
                <a:cs typeface="+mn-cs"/>
              </a:defRPr>
            </a:lvl1pPr>
            <a:lvl2pPr marL="92075" indent="0" algn="l" defTabSz="914400" rtl="0" eaLnBrk="1" latinLnBrk="1" hangingPunct="1">
              <a:spcBef>
                <a:spcPct val="20000"/>
              </a:spcBef>
              <a:buFontTx/>
              <a:buNone/>
              <a:defRPr sz="14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182563" indent="0" algn="l" defTabSz="914400" rtl="0" eaLnBrk="1" latinLnBrk="1" hangingPunct="1">
              <a:spcBef>
                <a:spcPct val="200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263525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354013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생산기술담당 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투자기획팀</a:t>
            </a:r>
          </a:p>
        </p:txBody>
      </p:sp>
      <p:sp>
        <p:nvSpPr>
          <p:cNvPr id="32" name="텍스트 개체 틀 9"/>
          <p:cNvSpPr txBox="1">
            <a:spLocks/>
          </p:cNvSpPr>
          <p:nvPr userDrawn="1"/>
        </p:nvSpPr>
        <p:spPr>
          <a:xfrm>
            <a:off x="3509673" y="2812648"/>
            <a:ext cx="2886655" cy="30725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>
            <a:solidFill>
              <a:sysClr val="windowText" lastClr="000000"/>
            </a:solidFill>
          </a:ln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600" b="0" kern="120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  <a:lvl2pPr marL="92075" indent="0" algn="l" defTabSz="914400" rtl="0" eaLnBrk="1" latinLnBrk="1" hangingPunct="1">
              <a:spcBef>
                <a:spcPct val="20000"/>
              </a:spcBef>
              <a:buFontTx/>
              <a:buNone/>
              <a:defRPr sz="14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182563" indent="0" algn="l" defTabSz="914400" rtl="0" eaLnBrk="1" latinLnBrk="1" hangingPunct="1">
              <a:spcBef>
                <a:spcPct val="200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263525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354013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45000"/>
              <a:buFont typeface="Arial" pitchFamily="34" charset="0"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목  차</a:t>
            </a:r>
          </a:p>
        </p:txBody>
      </p:sp>
      <p:sp>
        <p:nvSpPr>
          <p:cNvPr id="33" name="텍스트 개체 틀 9"/>
          <p:cNvSpPr txBox="1">
            <a:spLocks/>
          </p:cNvSpPr>
          <p:nvPr userDrawn="1"/>
        </p:nvSpPr>
        <p:spPr>
          <a:xfrm>
            <a:off x="3509673" y="3119903"/>
            <a:ext cx="2886655" cy="1552203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  <p:txBody>
          <a:bodyPr anchor="t"/>
          <a:lstStyle>
            <a:lvl1pPr marL="265113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SzPct val="145000"/>
              <a:buFont typeface="Arial" pitchFamily="34" charset="0"/>
              <a:buNone/>
              <a:defRPr sz="1400" b="0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  <a:lvl2pPr marL="263525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tabLst/>
              <a:defRPr sz="12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358775" indent="-1857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§"/>
              <a:defRPr sz="11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447675" indent="-182563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538163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45000"/>
              <a:buFont typeface="Arial" pitchFamily="34" charset="0"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4" name="텍스트 개체 틀 9"/>
          <p:cNvSpPr txBox="1">
            <a:spLocks/>
          </p:cNvSpPr>
          <p:nvPr userDrawn="1"/>
        </p:nvSpPr>
        <p:spPr>
          <a:xfrm>
            <a:off x="4088904" y="4293096"/>
            <a:ext cx="1728192" cy="36004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SzPct val="145000"/>
              <a:buFont typeface="Arial" pitchFamily="34" charset="0"/>
              <a:buNone/>
              <a:defRPr sz="11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63525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tabLst/>
              <a:defRPr sz="12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358775" indent="-1857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§"/>
              <a:defRPr sz="11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447675" indent="-182563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538163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45000"/>
              <a:buFont typeface="Arial" pitchFamily="34" charset="0"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유첨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. 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상세 사항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(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예시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)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534832" y="3181618"/>
            <a:ext cx="2050241" cy="3693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ko-KR" altLang="en-US" sz="1200"/>
              <a:t>보고자 </a:t>
            </a:r>
            <a:r>
              <a:rPr lang="en-US" altLang="ko-KR" sz="1200"/>
              <a:t>: </a:t>
            </a:r>
            <a:r>
              <a:rPr lang="ko-KR" altLang="en-US" sz="1200"/>
              <a:t>생산기술담당 투</a:t>
            </a:r>
            <a:r>
              <a:rPr lang="en-US" altLang="ko-KR" sz="1200"/>
              <a:t>XXXX</a:t>
            </a:r>
            <a:r>
              <a:rPr lang="ko-KR" altLang="en-US" sz="1200"/>
              <a:t>팀</a:t>
            </a:r>
            <a:endParaRPr lang="en-US" altLang="ko-KR" sz="1200"/>
          </a:p>
          <a:p>
            <a:r>
              <a:rPr lang="en-US" altLang="ko-KR" sz="1200"/>
              <a:t>                </a:t>
            </a:r>
            <a:r>
              <a:rPr lang="ko-KR" altLang="en-US" sz="1200"/>
              <a:t>김</a:t>
            </a:r>
            <a:r>
              <a:rPr lang="en-US" altLang="ko-KR" sz="1200"/>
              <a:t>XX </a:t>
            </a:r>
            <a:r>
              <a:rPr lang="ko-KR" altLang="en-US" sz="1200"/>
              <a:t>팀장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3840643" y="3306989"/>
            <a:ext cx="2192477" cy="9861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400" b="1"/>
              <a:t>0.</a:t>
            </a:r>
            <a:r>
              <a:rPr lang="en-US" altLang="ko-KR" sz="1400" b="1" baseline="0"/>
              <a:t> </a:t>
            </a:r>
            <a:r>
              <a:rPr lang="ko-KR" altLang="en-US" sz="1400" b="1" baseline="0"/>
              <a:t>보고에 앞서</a:t>
            </a:r>
            <a:endParaRPr lang="en-US" altLang="ko-KR" sz="1400" b="1" baseline="0"/>
          </a:p>
          <a:p>
            <a:r>
              <a:rPr lang="en-US" altLang="ko-KR" sz="1400" b="1" baseline="0"/>
              <a:t>1. </a:t>
            </a:r>
            <a:r>
              <a:rPr lang="ko-KR" altLang="en-US" sz="1400" b="1" baseline="0"/>
              <a:t>현황</a:t>
            </a:r>
            <a:endParaRPr lang="en-US" altLang="ko-KR" sz="1400" b="1" baseline="0"/>
          </a:p>
          <a:p>
            <a:r>
              <a:rPr lang="en-US" altLang="ko-KR" sz="1400" b="1"/>
              <a:t>2. </a:t>
            </a:r>
            <a:r>
              <a:rPr lang="ko-KR" altLang="en-US" sz="1400" b="1"/>
              <a:t>결론</a:t>
            </a:r>
          </a:p>
        </p:txBody>
      </p:sp>
      <p:grpSp>
        <p:nvGrpSpPr>
          <p:cNvPr id="37" name="그룹 36"/>
          <p:cNvGrpSpPr/>
          <p:nvPr userDrawn="1"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38" name="직선 연결선 37"/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noFill/>
            <a:ln w="19050" cap="flat" cmpd="sng" algn="ctr">
              <a:solidFill>
                <a:srgbClr val="C7004C"/>
              </a:solidFill>
              <a:prstDash val="solid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고객가치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새로운 시도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집요한 실행</a:t>
              </a:r>
            </a:p>
          </p:txBody>
        </p:sp>
        <p:sp>
          <p:nvSpPr>
            <p:cNvPr id="42" name="타원 41"/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5" name="그림 4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187" y="5615126"/>
            <a:ext cx="1131627" cy="26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2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양식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5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20775131"/>
              </p:ext>
            </p:extLst>
          </p:nvPr>
        </p:nvGraphicFramePr>
        <p:xfrm>
          <a:off x="1424522" y="3115850"/>
          <a:ext cx="7056957" cy="1908071"/>
        </p:xfrm>
        <a:graphic>
          <a:graphicData uri="http://schemas.openxmlformats.org/drawingml/2006/table">
            <a:tbl>
              <a:tblPr/>
              <a:tblGrid>
                <a:gridCol w="936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7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시간 계획</a:t>
                      </a:r>
                    </a:p>
                  </a:txBody>
                  <a:tcPr marL="53979" marR="53979" marT="36036" marB="3603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안건</a:t>
                      </a:r>
                    </a:p>
                  </a:txBody>
                  <a:tcPr marL="53979" marR="53979" marT="36036" marB="3603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보고자</a:t>
                      </a:r>
                    </a:p>
                  </a:txBody>
                  <a:tcPr marL="53979" marR="53979" marT="36036" marB="3603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altLang="ko-KR" sz="11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XX:X0 ~ XX:X0</a:t>
                      </a:r>
                    </a:p>
                  </a:txBody>
                  <a:tcPr marL="3600" marR="3600" marT="3601" marB="360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(XX’)</a:t>
                      </a:r>
                    </a:p>
                  </a:txBody>
                  <a:tcPr marL="36000" marR="36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ko-KR" altLang="en-US" sz="1100" b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고객사向 사업부</a:t>
                      </a:r>
                      <a:r>
                        <a:rPr lang="en-US" altLang="ko-KR" sz="1100" b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1100" b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해당모델  </a:t>
                      </a:r>
                      <a:r>
                        <a:rPr lang="ko-KR" altLang="en-US" sz="1100" b="1" err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공정명</a:t>
                      </a:r>
                      <a:r>
                        <a:rPr lang="ko-KR" altLang="en-US" sz="1100" b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투자</a:t>
                      </a:r>
                      <a:endParaRPr lang="en-US" altLang="ko-KR" sz="1100" b="1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53979" marR="53979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투</a:t>
                      </a:r>
                      <a:r>
                        <a:rPr lang="en-US" altLang="ko-KR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XXXXX</a:t>
                      </a:r>
                      <a:r>
                        <a:rPr lang="ko-KR" altLang="en-US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팀장 </a:t>
                      </a:r>
                      <a:r>
                        <a:rPr lang="en-US" altLang="ko-KR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백</a:t>
                      </a:r>
                      <a:r>
                        <a:rPr lang="en-US" altLang="ko-KR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XX</a:t>
                      </a:r>
                      <a:r>
                        <a:rPr lang="ko-KR" altLang="en-US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 책임</a:t>
                      </a:r>
                      <a:r>
                        <a:rPr lang="en-US" altLang="ko-KR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2899187" y="5085184"/>
            <a:ext cx="4162363" cy="1257835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본 양식은 슬라이드 마스터에서 가져와서 쓰세요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메뉴 </a:t>
            </a:r>
            <a:r>
              <a:rPr lang="en-US" altLang="ko-KR" sz="1200">
                <a:solidFill>
                  <a:schemeClr val="tx1"/>
                </a:solidFill>
              </a:rPr>
              <a:t>-&gt; </a:t>
            </a:r>
            <a:r>
              <a:rPr lang="ko-KR" altLang="en-US" sz="1200">
                <a:solidFill>
                  <a:schemeClr val="tx1"/>
                </a:solidFill>
              </a:rPr>
              <a:t>보기 </a:t>
            </a:r>
            <a:r>
              <a:rPr lang="en-US" altLang="ko-KR" sz="1200">
                <a:solidFill>
                  <a:schemeClr val="tx1"/>
                </a:solidFill>
              </a:rPr>
              <a:t>-&gt; </a:t>
            </a:r>
            <a:r>
              <a:rPr lang="ko-KR" altLang="en-US" sz="1200">
                <a:solidFill>
                  <a:schemeClr val="tx1"/>
                </a:solidFill>
              </a:rPr>
              <a:t>슬라이드 마스터 </a:t>
            </a:r>
            <a:r>
              <a:rPr lang="en-US" altLang="ko-KR" sz="1200">
                <a:solidFill>
                  <a:schemeClr val="tx1"/>
                </a:solidFill>
              </a:rPr>
              <a:t>;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단축키 </a:t>
            </a:r>
            <a:r>
              <a:rPr lang="en-US" altLang="ko-KR" sz="1200" err="1">
                <a:solidFill>
                  <a:schemeClr val="tx1"/>
                </a:solidFill>
              </a:rPr>
              <a:t>Alt,W,M</a:t>
            </a: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차례대로 따로 누름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Line 219"/>
          <p:cNvSpPr>
            <a:spLocks noChangeShapeType="1"/>
          </p:cNvSpPr>
          <p:nvPr userDrawn="1"/>
        </p:nvSpPr>
        <p:spPr bwMode="auto">
          <a:xfrm>
            <a:off x="3305175" y="1373189"/>
            <a:ext cx="329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1807798" y="1916832"/>
            <a:ext cx="5737490" cy="276999"/>
          </a:xfrm>
        </p:spPr>
        <p:txBody>
          <a:bodyPr>
            <a:spAutoFit/>
          </a:bodyPr>
          <a:lstStyle>
            <a:lvl1pPr>
              <a:defRPr sz="1200" baseline="0"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2019</a:t>
            </a:r>
            <a:r>
              <a:rPr lang="ko-KR" altLang="en-US"/>
              <a:t>년 </a:t>
            </a:r>
            <a:r>
              <a:rPr lang="en-US" altLang="ko-KR"/>
              <a:t>X</a:t>
            </a:r>
            <a:r>
              <a:rPr lang="ko-KR" altLang="en-US"/>
              <a:t>월 </a:t>
            </a:r>
            <a:r>
              <a:rPr lang="en-US" altLang="ko-KR"/>
              <a:t>X</a:t>
            </a:r>
            <a:r>
              <a:rPr lang="ko-KR" altLang="en-US"/>
              <a:t>일</a:t>
            </a:r>
            <a:r>
              <a:rPr lang="en-US" altLang="ko-KR"/>
              <a:t>(</a:t>
            </a:r>
            <a:r>
              <a:rPr lang="ko-KR" altLang="en-US"/>
              <a:t>목</a:t>
            </a:r>
            <a:r>
              <a:rPr lang="en-US" altLang="ko-KR"/>
              <a:t>), 1X:X0 ~ 1X:X0  </a:t>
            </a:r>
            <a:r>
              <a:rPr lang="ko-KR" altLang="en-US"/>
              <a:t>날짜와 시간</a:t>
            </a:r>
            <a:endParaRPr lang="en-US" altLang="ko-KR"/>
          </a:p>
        </p:txBody>
      </p:sp>
      <p:sp>
        <p:nvSpPr>
          <p:cNvPr id="10" name="Text Box 220"/>
          <p:cNvSpPr txBox="1">
            <a:spLocks noChangeArrowheads="1"/>
          </p:cNvSpPr>
          <p:nvPr userDrawn="1"/>
        </p:nvSpPr>
        <p:spPr bwMode="auto">
          <a:xfrm>
            <a:off x="920751" y="1958463"/>
            <a:ext cx="928139" cy="19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kumimoji="1" lang="en-US" altLang="ko-KR" sz="1200" b="1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  <a:sym typeface="Wingdings" pitchFamily="2" charset="2"/>
              </a:rPr>
              <a:t> </a:t>
            </a:r>
            <a:r>
              <a:rPr kumimoji="1" lang="ko-KR" altLang="en-US" sz="1200" b="1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  <a:sym typeface="Wingdings" pitchFamily="2" charset="2"/>
              </a:rPr>
              <a:t>일        시 </a:t>
            </a:r>
            <a:r>
              <a:rPr kumimoji="1" lang="en-US" altLang="ko-KR" sz="1200" b="1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  <a:sym typeface="Wingdings" pitchFamily="2" charset="2"/>
              </a:rPr>
              <a:t>:</a:t>
            </a:r>
          </a:p>
        </p:txBody>
      </p:sp>
      <p:sp>
        <p:nvSpPr>
          <p:cNvPr id="11" name="Text Box 220"/>
          <p:cNvSpPr txBox="1">
            <a:spLocks noChangeArrowheads="1"/>
          </p:cNvSpPr>
          <p:nvPr userDrawn="1"/>
        </p:nvSpPr>
        <p:spPr bwMode="auto">
          <a:xfrm>
            <a:off x="920750" y="2220400"/>
            <a:ext cx="974626" cy="19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defRPr kumimoji="1" sz="1200" b="1">
                <a:solidFill>
                  <a:srgbClr val="000000"/>
                </a:solidFill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>
                <a:latin typeface="+mj-ea"/>
                <a:ea typeface="+mj-ea"/>
                <a:sym typeface="Wingdings" pitchFamily="2" charset="2"/>
              </a:rPr>
              <a:t>장        소 </a:t>
            </a:r>
            <a:r>
              <a:rPr lang="en-US" altLang="ko-KR">
                <a:latin typeface="+mj-ea"/>
                <a:ea typeface="+mj-ea"/>
                <a:sym typeface="Wingdings" pitchFamily="2" charset="2"/>
              </a:rPr>
              <a:t>: </a:t>
            </a:r>
          </a:p>
        </p:txBody>
      </p:sp>
      <p:sp>
        <p:nvSpPr>
          <p:cNvPr id="12" name="Text Box 221"/>
          <p:cNvSpPr txBox="1">
            <a:spLocks noChangeArrowheads="1"/>
          </p:cNvSpPr>
          <p:nvPr userDrawn="1"/>
        </p:nvSpPr>
        <p:spPr bwMode="auto">
          <a:xfrm>
            <a:off x="920752" y="2475987"/>
            <a:ext cx="921086" cy="19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defRPr kumimoji="1" sz="1200" b="1">
                <a:solidFill>
                  <a:srgbClr val="000000"/>
                </a:solidFill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 spc="30" baseline="0">
                <a:latin typeface="+mj-ea"/>
                <a:ea typeface="+mj-ea"/>
                <a:sym typeface="Wingdings" pitchFamily="2" charset="2"/>
              </a:rPr>
              <a:t>참  석  자</a:t>
            </a:r>
            <a:r>
              <a:rPr lang="ko-KR" altLang="en-US" spc="30"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pc="30">
                <a:latin typeface="+mj-ea"/>
                <a:ea typeface="+mj-ea"/>
                <a:sym typeface="Wingdings" pitchFamily="2" charset="2"/>
              </a:rPr>
              <a:t>:</a:t>
            </a:r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1807798" y="2181714"/>
            <a:ext cx="5737490" cy="276999"/>
          </a:xfrm>
        </p:spPr>
        <p:txBody>
          <a:bodyPr>
            <a:spAutoFit/>
          </a:bodyPr>
          <a:lstStyle>
            <a:lvl1pPr>
              <a:defRPr sz="1200">
                <a:latin typeface="+mj-ea"/>
                <a:ea typeface="+mj-ea"/>
              </a:defRPr>
            </a:lvl1pPr>
          </a:lstStyle>
          <a:p>
            <a:pPr lvl="0"/>
            <a:r>
              <a:rPr lang="ko-KR" altLang="en-US"/>
              <a:t>서울 </a:t>
            </a:r>
            <a:r>
              <a:rPr lang="en-US" altLang="ko-KR"/>
              <a:t>/ </a:t>
            </a:r>
            <a:r>
              <a:rPr lang="ko-KR" altLang="en-US"/>
              <a:t>평택 </a:t>
            </a:r>
            <a:r>
              <a:rPr lang="en-US" altLang="ko-KR"/>
              <a:t>/</a:t>
            </a:r>
            <a:r>
              <a:rPr lang="ko-KR" altLang="en-US"/>
              <a:t>구미</a:t>
            </a:r>
            <a:r>
              <a:rPr lang="en-US" altLang="ko-KR"/>
              <a:t>2 TP ※ Meeting Room XX</a:t>
            </a:r>
            <a:r>
              <a:rPr lang="ko-KR" altLang="en-US"/>
              <a:t>번  장소와 화상 채널</a:t>
            </a:r>
          </a:p>
        </p:txBody>
      </p:sp>
      <p:sp>
        <p:nvSpPr>
          <p:cNvPr id="14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1807798" y="2438986"/>
            <a:ext cx="7825722" cy="276999"/>
          </a:xfrm>
        </p:spPr>
        <p:txBody>
          <a:bodyPr>
            <a:spAutoFit/>
          </a:bodyPr>
          <a:lstStyle>
            <a:lvl1pPr>
              <a:defRPr sz="1200"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[</a:t>
            </a:r>
            <a:r>
              <a:rPr lang="ko-KR" altLang="en-US"/>
              <a:t>본사</a:t>
            </a:r>
            <a:r>
              <a:rPr lang="en-US" altLang="ko-KR"/>
              <a:t>] CEO, CFO, </a:t>
            </a:r>
            <a:r>
              <a:rPr lang="ko-KR" altLang="en-US"/>
              <a:t>경영기획담당</a:t>
            </a:r>
            <a:r>
              <a:rPr lang="en-US" altLang="ko-KR"/>
              <a:t>, </a:t>
            </a:r>
            <a:r>
              <a:rPr lang="ko-KR" altLang="en-US"/>
              <a:t>재경담당</a:t>
            </a:r>
            <a:r>
              <a:rPr lang="en-US" altLang="ko-KR"/>
              <a:t>, </a:t>
            </a:r>
            <a:r>
              <a:rPr lang="ko-KR" altLang="en-US"/>
              <a:t>경영관리팀장</a:t>
            </a:r>
            <a:r>
              <a:rPr lang="en-US" altLang="ko-KR"/>
              <a:t>, </a:t>
            </a:r>
            <a:r>
              <a:rPr lang="ko-KR" altLang="en-US"/>
              <a:t>투자기획팀장</a:t>
            </a:r>
            <a:endParaRPr lang="en-US" altLang="ko-KR"/>
          </a:p>
        </p:txBody>
      </p:sp>
      <p:sp>
        <p:nvSpPr>
          <p:cNvPr id="15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1807798" y="2662620"/>
            <a:ext cx="7825722" cy="288032"/>
          </a:xfrm>
        </p:spPr>
        <p:txBody>
          <a:bodyPr>
            <a:spAutoFit/>
          </a:bodyPr>
          <a:lstStyle>
            <a:lvl1pPr>
              <a:defRPr sz="1200"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[</a:t>
            </a:r>
            <a:r>
              <a:rPr lang="ko-KR" altLang="en-US"/>
              <a:t>사업부</a:t>
            </a:r>
            <a:r>
              <a:rPr lang="en-US" altLang="ko-KR"/>
              <a:t>] </a:t>
            </a:r>
            <a:r>
              <a:rPr lang="ko-KR" altLang="en-US"/>
              <a:t>기판소재사업부장</a:t>
            </a:r>
            <a:r>
              <a:rPr lang="en-US" altLang="ko-KR"/>
              <a:t>, PS</a:t>
            </a:r>
            <a:r>
              <a:rPr lang="ko-KR" altLang="en-US"/>
              <a:t>사업담당</a:t>
            </a:r>
            <a:r>
              <a:rPr lang="en-US" altLang="ko-KR"/>
              <a:t>, PS</a:t>
            </a:r>
            <a:r>
              <a:rPr lang="ko-KR" altLang="en-US"/>
              <a:t>개발팀장</a:t>
            </a:r>
            <a:r>
              <a:rPr lang="en-US" altLang="ko-KR"/>
              <a:t>, PS</a:t>
            </a:r>
            <a:r>
              <a:rPr lang="ko-KR" altLang="en-US"/>
              <a:t>생산기술팀장</a:t>
            </a:r>
            <a:r>
              <a:rPr lang="en-US" altLang="ko-KR"/>
              <a:t>, PS</a:t>
            </a:r>
            <a:r>
              <a:rPr lang="ko-KR" altLang="en-US"/>
              <a:t>생산팀장</a:t>
            </a:r>
            <a:r>
              <a:rPr lang="en-US" altLang="ko-KR"/>
              <a:t>, PS </a:t>
            </a:r>
            <a:r>
              <a:rPr lang="ko-KR" altLang="en-US"/>
              <a:t>마케팅 </a:t>
            </a:r>
            <a:r>
              <a:rPr lang="en-US" altLang="ko-KR"/>
              <a:t>2</a:t>
            </a:r>
            <a:r>
              <a:rPr lang="ko-KR" altLang="en-US"/>
              <a:t>팀장</a:t>
            </a:r>
            <a:r>
              <a:rPr lang="en-US" altLang="ko-KR"/>
              <a:t>, </a:t>
            </a:r>
            <a:r>
              <a:rPr lang="ko-KR" altLang="en-US"/>
              <a:t>기획관리팀장</a:t>
            </a:r>
            <a:endParaRPr lang="en-US" altLang="ko-KR"/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495300" y="883012"/>
            <a:ext cx="8915400" cy="533219"/>
          </a:xfrm>
        </p:spPr>
        <p:txBody>
          <a:bodyPr>
            <a:noAutofit/>
          </a:bodyPr>
          <a:lstStyle>
            <a:lvl1pPr algn="ctr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45592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3"/>
          <p:cNvSpPr>
            <a:spLocks noChangeArrowheads="1"/>
          </p:cNvSpPr>
          <p:nvPr userDrawn="1"/>
        </p:nvSpPr>
        <p:spPr bwMode="auto">
          <a:xfrm>
            <a:off x="4466196" y="235686"/>
            <a:ext cx="952066" cy="270474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ko-KR" altLang="en-US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대외비 </a:t>
            </a:r>
            <a:r>
              <a:rPr lang="en-US" altLang="ko-KR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</a:t>
            </a:r>
            <a:endParaRPr lang="en-US" altLang="ko-KR" sz="105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375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3"/>
          <p:cNvSpPr>
            <a:spLocks noChangeArrowheads="1"/>
          </p:cNvSpPr>
          <p:nvPr userDrawn="1"/>
        </p:nvSpPr>
        <p:spPr bwMode="auto">
          <a:xfrm>
            <a:off x="4466196" y="235686"/>
            <a:ext cx="952066" cy="270474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ko-KR" altLang="en-US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대외비 </a:t>
            </a:r>
            <a:r>
              <a:rPr lang="en-US" altLang="ko-KR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</a:t>
            </a:r>
            <a:endParaRPr lang="en-US" altLang="ko-KR" sz="105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D224254-0A39-4AEB-B3A9-C5CF68AFB959}"/>
              </a:ext>
            </a:extLst>
          </p:cNvPr>
          <p:cNvSpPr/>
          <p:nvPr userDrawn="1"/>
        </p:nvSpPr>
        <p:spPr>
          <a:xfrm>
            <a:off x="121920" y="894104"/>
            <a:ext cx="9640390" cy="5470482"/>
          </a:xfrm>
          <a:prstGeom prst="roundRect">
            <a:avLst>
              <a:gd name="adj" fmla="val 291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D014E3E-2F6C-4D85-899F-1A69AA651A0A}"/>
              </a:ext>
            </a:extLst>
          </p:cNvPr>
          <p:cNvSpPr/>
          <p:nvPr userDrawn="1"/>
        </p:nvSpPr>
        <p:spPr>
          <a:xfrm>
            <a:off x="291587" y="757647"/>
            <a:ext cx="3627269" cy="40011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5662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3"/>
          <p:cNvSpPr>
            <a:spLocks noChangeArrowheads="1"/>
          </p:cNvSpPr>
          <p:nvPr userDrawn="1"/>
        </p:nvSpPr>
        <p:spPr bwMode="auto">
          <a:xfrm>
            <a:off x="4466196" y="235686"/>
            <a:ext cx="952066" cy="270474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ko-KR" altLang="en-US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대외비 </a:t>
            </a:r>
            <a:r>
              <a:rPr lang="en-US" altLang="ko-KR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</a:t>
            </a:r>
            <a:endParaRPr lang="en-US" altLang="ko-KR" sz="105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D224254-0A39-4AEB-B3A9-C5CF68AFB959}"/>
              </a:ext>
            </a:extLst>
          </p:cNvPr>
          <p:cNvSpPr/>
          <p:nvPr userDrawn="1"/>
        </p:nvSpPr>
        <p:spPr>
          <a:xfrm>
            <a:off x="121920" y="894104"/>
            <a:ext cx="9640390" cy="5470482"/>
          </a:xfrm>
          <a:prstGeom prst="roundRect">
            <a:avLst>
              <a:gd name="adj" fmla="val 291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D014E3E-2F6C-4D85-899F-1A69AA651A0A}"/>
              </a:ext>
            </a:extLst>
          </p:cNvPr>
          <p:cNvSpPr/>
          <p:nvPr userDrawn="1"/>
        </p:nvSpPr>
        <p:spPr>
          <a:xfrm>
            <a:off x="291587" y="757647"/>
            <a:ext cx="6261613" cy="40011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0647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7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22-10-21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939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o 1825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920" y="6413438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22-10-21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1377" y="6421438"/>
            <a:ext cx="31369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06334" y="6485798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Line 3">
            <a:extLst>
              <a:ext uri="{FF2B5EF4-FFF2-40B4-BE49-F238E27FC236}">
                <a16:creationId xmlns:a16="http://schemas.microsoft.com/office/drawing/2014/main" id="{832A72AF-89F7-4A20-9DE9-42300528FAE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06677B8-F2B4-4DA9-8081-0ECFF238ADCF}"/>
              </a:ext>
            </a:extLst>
          </p:cNvPr>
          <p:cNvSpPr/>
          <p:nvPr userDrawn="1"/>
        </p:nvSpPr>
        <p:spPr>
          <a:xfrm>
            <a:off x="121920" y="894104"/>
            <a:ext cx="9640390" cy="5470482"/>
          </a:xfrm>
          <a:prstGeom prst="roundRect">
            <a:avLst>
              <a:gd name="adj" fmla="val 291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746304F-375C-4448-A450-38EEBF92A321}"/>
              </a:ext>
            </a:extLst>
          </p:cNvPr>
          <p:cNvSpPr/>
          <p:nvPr userDrawn="1"/>
        </p:nvSpPr>
        <p:spPr>
          <a:xfrm>
            <a:off x="291587" y="757647"/>
            <a:ext cx="4496073" cy="40011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83001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o 1825 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920" y="6413438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22-10-21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1377" y="6421438"/>
            <a:ext cx="31369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06334" y="6485798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Line 3">
            <a:extLst>
              <a:ext uri="{FF2B5EF4-FFF2-40B4-BE49-F238E27FC236}">
                <a16:creationId xmlns:a16="http://schemas.microsoft.com/office/drawing/2014/main" id="{832A72AF-89F7-4A20-9DE9-42300528FAE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775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22-10-21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8" name="Line 2">
            <a:extLst>
              <a:ext uri="{FF2B5EF4-FFF2-40B4-BE49-F238E27FC236}">
                <a16:creationId xmlns:a16="http://schemas.microsoft.com/office/drawing/2014/main" id="{595D6377-0BB2-4C3C-A285-608C721BEF6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Line 3">
            <a:extLst>
              <a:ext uri="{FF2B5EF4-FFF2-40B4-BE49-F238E27FC236}">
                <a16:creationId xmlns:a16="http://schemas.microsoft.com/office/drawing/2014/main" id="{AE9D0729-B17A-417C-B16C-5041A13EA11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AAC343-6463-4FB0-A256-DA1EB79611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EC87D784-2A12-4668-9B28-840F70A63B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10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공백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22-10-21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7" name="Line 2">
            <a:extLst>
              <a:ext uri="{FF2B5EF4-FFF2-40B4-BE49-F238E27FC236}">
                <a16:creationId xmlns:a16="http://schemas.microsoft.com/office/drawing/2014/main" id="{E65081B2-90C0-4274-A297-1EAB87797B5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>
            <a:extLst>
              <a:ext uri="{FF2B5EF4-FFF2-40B4-BE49-F238E27FC236}">
                <a16:creationId xmlns:a16="http://schemas.microsoft.com/office/drawing/2014/main" id="{B12535F6-8045-4394-919B-668A8E6EFE8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109647-2BFA-444B-9F1E-3A757B34A9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7376B7C-A571-4DA0-8DD1-BB30528609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11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보고에 앞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22-10-21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 hasCustomPrompt="1"/>
          </p:nvPr>
        </p:nvSpPr>
        <p:spPr>
          <a:xfrm>
            <a:off x="453779" y="855991"/>
            <a:ext cx="8963717" cy="338554"/>
          </a:xfrm>
        </p:spPr>
        <p:txBody>
          <a:bodyPr>
            <a:spAutoFit/>
          </a:bodyPr>
          <a:lstStyle>
            <a:lvl1pPr marL="285750" indent="-28575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ko-KR" altLang="en-US"/>
              <a:t>보고 목적 </a:t>
            </a:r>
            <a:r>
              <a:rPr lang="en-US" altLang="ko-KR"/>
              <a:t>: </a:t>
            </a:r>
            <a:endParaRPr lang="ko-KR" altLang="en-US"/>
          </a:p>
        </p:txBody>
      </p:sp>
      <p:sp>
        <p:nvSpPr>
          <p:cNvPr id="16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453779" y="2318305"/>
            <a:ext cx="8963717" cy="338554"/>
          </a:xfrm>
        </p:spPr>
        <p:txBody>
          <a:bodyPr>
            <a:spAutoFit/>
          </a:bodyPr>
          <a:lstStyle>
            <a:lvl1pPr marL="285750" indent="-28575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ko-KR" altLang="en-US"/>
              <a:t>내용 </a:t>
            </a:r>
            <a:r>
              <a:rPr lang="en-US" altLang="ko-KR"/>
              <a:t>: </a:t>
            </a:r>
            <a:endParaRPr lang="ko-KR" altLang="en-US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5" hasCustomPrompt="1"/>
          </p:nvPr>
        </p:nvSpPr>
        <p:spPr>
          <a:xfrm>
            <a:off x="727678" y="1231477"/>
            <a:ext cx="8689818" cy="338554"/>
          </a:xfrm>
        </p:spPr>
        <p:txBody>
          <a:bodyPr>
            <a:spAutoFit/>
          </a:bodyPr>
          <a:lstStyle>
            <a:lvl1pPr>
              <a:defRPr b="0">
                <a:latin typeface="+mn-lt"/>
                <a:ea typeface="+mn-ea"/>
              </a:defRPr>
            </a:lvl1pPr>
          </a:lstStyle>
          <a:p>
            <a:pPr lvl="0"/>
            <a:r>
              <a:rPr lang="en-US" altLang="ko-KR" err="1"/>
              <a:t>OOOOOO</a:t>
            </a:r>
            <a:r>
              <a:rPr lang="en-US" altLang="ko-KR"/>
              <a:t> </a:t>
            </a:r>
            <a:r>
              <a:rPr lang="ko-KR" altLang="en-US"/>
              <a:t>보고 하고자 함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999376" y="2719049"/>
            <a:ext cx="8418119" cy="338554"/>
          </a:xfrm>
        </p:spPr>
        <p:txBody>
          <a:bodyPr>
            <a:spAutoFit/>
          </a:bodyPr>
          <a:lstStyle>
            <a:lvl1pPr>
              <a:defRPr i="1" u="sng" baseline="0"/>
            </a:lvl1pPr>
          </a:lstStyle>
          <a:p>
            <a:pPr lvl="0"/>
            <a:r>
              <a:rPr lang="en-US" altLang="ko-KR"/>
              <a:t>Main </a:t>
            </a:r>
            <a:r>
              <a:rPr lang="ko-KR" altLang="en-US"/>
              <a:t>내용</a:t>
            </a:r>
            <a:r>
              <a:rPr lang="en-US" altLang="ko-KR"/>
              <a:t>1</a:t>
            </a:r>
            <a:r>
              <a:rPr lang="ko-KR" altLang="en-US"/>
              <a:t>은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7" hasCustomPrompt="1"/>
          </p:nvPr>
        </p:nvSpPr>
        <p:spPr>
          <a:xfrm>
            <a:off x="1180302" y="3106243"/>
            <a:ext cx="8237193" cy="323165"/>
          </a:xfrm>
        </p:spPr>
        <p:txBody>
          <a:bodyPr>
            <a:spAutoFit/>
          </a:bodyPr>
          <a:lstStyle>
            <a:lvl1pPr>
              <a:defRPr sz="1500" b="0">
                <a:latin typeface="+mn-lt"/>
                <a:ea typeface="+mn-ea"/>
              </a:defRPr>
            </a:lvl1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상세 내용 간략히 </a:t>
            </a:r>
            <a:r>
              <a:rPr lang="en-US" altLang="ko-KR"/>
              <a:t>2</a:t>
            </a:r>
            <a:r>
              <a:rPr lang="ko-KR" altLang="en-US"/>
              <a:t>줄 이내로 작성</a:t>
            </a:r>
          </a:p>
        </p:txBody>
      </p:sp>
      <p:sp>
        <p:nvSpPr>
          <p:cNvPr id="23" name="텍스트 개체 틀 19"/>
          <p:cNvSpPr>
            <a:spLocks noGrp="1"/>
          </p:cNvSpPr>
          <p:nvPr>
            <p:ph type="body" sz="quarter" idx="18" hasCustomPrompt="1"/>
          </p:nvPr>
        </p:nvSpPr>
        <p:spPr>
          <a:xfrm>
            <a:off x="999376" y="4121926"/>
            <a:ext cx="8418119" cy="338554"/>
          </a:xfrm>
        </p:spPr>
        <p:txBody>
          <a:bodyPr>
            <a:spAutoFit/>
          </a:bodyPr>
          <a:lstStyle>
            <a:lvl1pPr>
              <a:defRPr i="1" u="sng" baseline="0"/>
            </a:lvl1pPr>
          </a:lstStyle>
          <a:p>
            <a:pPr lvl="0"/>
            <a:r>
              <a:rPr lang="en-US" altLang="ko-KR"/>
              <a:t>Main </a:t>
            </a:r>
            <a:r>
              <a:rPr lang="ko-KR" altLang="en-US"/>
              <a:t>내용</a:t>
            </a:r>
            <a:r>
              <a:rPr lang="en-US" altLang="ko-KR"/>
              <a:t>2</a:t>
            </a:r>
            <a:r>
              <a:rPr lang="ko-KR" altLang="en-US"/>
              <a:t>은</a:t>
            </a:r>
          </a:p>
        </p:txBody>
      </p:sp>
      <p:sp>
        <p:nvSpPr>
          <p:cNvPr id="24" name="텍스트 개체 틀 21"/>
          <p:cNvSpPr>
            <a:spLocks noGrp="1"/>
          </p:cNvSpPr>
          <p:nvPr>
            <p:ph type="body" sz="quarter" idx="19" hasCustomPrompt="1"/>
          </p:nvPr>
        </p:nvSpPr>
        <p:spPr>
          <a:xfrm>
            <a:off x="1180302" y="4509120"/>
            <a:ext cx="8237193" cy="323165"/>
          </a:xfrm>
        </p:spPr>
        <p:txBody>
          <a:bodyPr>
            <a:spAutoFit/>
          </a:bodyPr>
          <a:lstStyle>
            <a:lvl1pPr>
              <a:defRPr sz="1500" b="0">
                <a:latin typeface="+mn-lt"/>
                <a:ea typeface="+mn-ea"/>
              </a:defRPr>
            </a:lvl1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상세 내용 간략히 </a:t>
            </a:r>
            <a:r>
              <a:rPr lang="en-US" altLang="ko-KR"/>
              <a:t>2</a:t>
            </a:r>
            <a:r>
              <a:rPr lang="ko-KR" altLang="en-US"/>
              <a:t>줄 이내로 작성</a:t>
            </a:r>
          </a:p>
        </p:txBody>
      </p:sp>
      <p:sp>
        <p:nvSpPr>
          <p:cNvPr id="25" name="텍스트 개체 틀 17"/>
          <p:cNvSpPr>
            <a:spLocks noGrp="1"/>
          </p:cNvSpPr>
          <p:nvPr>
            <p:ph type="body" sz="quarter" idx="20" hasCustomPrompt="1"/>
          </p:nvPr>
        </p:nvSpPr>
        <p:spPr>
          <a:xfrm>
            <a:off x="991285" y="5638098"/>
            <a:ext cx="8426211" cy="338554"/>
          </a:xfrm>
        </p:spPr>
        <p:txBody>
          <a:bodyPr>
            <a:spAutoFit/>
          </a:bodyPr>
          <a:lstStyle>
            <a:lvl1pPr>
              <a:defRPr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이를 바탕으로 </a:t>
            </a:r>
            <a:r>
              <a:rPr lang="en-US" altLang="ko-KR"/>
              <a:t>(</a:t>
            </a:r>
            <a:r>
              <a:rPr lang="ko-KR" altLang="en-US"/>
              <a:t>보고서 제목</a:t>
            </a:r>
            <a:r>
              <a:rPr lang="en-US" altLang="ko-KR"/>
              <a:t>_</a:t>
            </a:r>
            <a:r>
              <a:rPr lang="ko-KR" altLang="en-US"/>
              <a:t>밑줄</a:t>
            </a:r>
            <a:r>
              <a:rPr lang="en-US" altLang="ko-KR"/>
              <a:t>,</a:t>
            </a:r>
            <a:r>
              <a:rPr lang="ko-KR" altLang="en-US"/>
              <a:t>기울임</a:t>
            </a:r>
            <a:r>
              <a:rPr lang="en-US" altLang="ko-KR"/>
              <a:t>,</a:t>
            </a:r>
            <a:r>
              <a:rPr lang="ko-KR" altLang="en-US"/>
              <a:t>진하게</a:t>
            </a:r>
            <a:r>
              <a:rPr lang="en-US" altLang="ko-KR"/>
              <a:t>)</a:t>
            </a:r>
            <a:r>
              <a:rPr lang="ko-KR" altLang="en-US"/>
              <a:t>을 보고 드리겠습니다</a:t>
            </a:r>
            <a:r>
              <a:rPr lang="en-US" altLang="ko-KR"/>
              <a:t>.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 hasCustomPrompt="1"/>
          </p:nvPr>
        </p:nvSpPr>
        <p:spPr>
          <a:xfrm>
            <a:off x="712554" y="2780326"/>
            <a:ext cx="216000" cy="21600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17" name="텍스트 개체 틀 6"/>
          <p:cNvSpPr>
            <a:spLocks noGrp="1"/>
          </p:cNvSpPr>
          <p:nvPr>
            <p:ph type="body" sz="quarter" idx="22" hasCustomPrompt="1"/>
          </p:nvPr>
        </p:nvSpPr>
        <p:spPr>
          <a:xfrm>
            <a:off x="712554" y="4183203"/>
            <a:ext cx="216000" cy="21600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9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64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요약 2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22-10-21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40" name="텍스트 개체 틀 39"/>
          <p:cNvSpPr>
            <a:spLocks noGrp="1"/>
          </p:cNvSpPr>
          <p:nvPr>
            <p:ph type="body" sz="quarter" idx="21" hasCustomPrompt="1"/>
          </p:nvPr>
        </p:nvSpPr>
        <p:spPr>
          <a:xfrm>
            <a:off x="246772" y="2720495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항목에 대한 자세한 설명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1" name="텍스트 개체 틀 39"/>
          <p:cNvSpPr>
            <a:spLocks noGrp="1"/>
          </p:cNvSpPr>
          <p:nvPr>
            <p:ph type="body" sz="quarter" idx="22" hasCustomPrompt="1"/>
          </p:nvPr>
        </p:nvSpPr>
        <p:spPr>
          <a:xfrm>
            <a:off x="246772" y="2996952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항목에 대한 자세한 설명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8" name="텍스트 개체 틀 47"/>
          <p:cNvSpPr>
            <a:spLocks noGrp="1"/>
          </p:cNvSpPr>
          <p:nvPr>
            <p:ph type="body" sz="quarter" idx="27" hasCustomPrompt="1"/>
          </p:nvPr>
        </p:nvSpPr>
        <p:spPr>
          <a:xfrm>
            <a:off x="200472" y="2348880"/>
            <a:ext cx="792000" cy="309600"/>
          </a:xfrm>
          <a:solidFill>
            <a:schemeClr val="bg1">
              <a:lumMod val="50000"/>
            </a:schemeClr>
          </a:solidFill>
        </p:spPr>
        <p:txBody>
          <a:bodyPr lIns="0" rIns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9" name="텍스트 개체 틀 47"/>
          <p:cNvSpPr>
            <a:spLocks noGrp="1"/>
          </p:cNvSpPr>
          <p:nvPr>
            <p:ph type="body" sz="quarter" idx="28" hasCustomPrompt="1"/>
          </p:nvPr>
        </p:nvSpPr>
        <p:spPr>
          <a:xfrm>
            <a:off x="1042123" y="2348880"/>
            <a:ext cx="3574800" cy="3096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1 </a:t>
            </a:r>
            <a:r>
              <a:rPr lang="ko-KR" altLang="en-US"/>
              <a:t>내용 및 설명</a:t>
            </a:r>
          </a:p>
        </p:txBody>
      </p:sp>
      <p:sp>
        <p:nvSpPr>
          <p:cNvPr id="50" name="텍스트 개체 틀 39"/>
          <p:cNvSpPr>
            <a:spLocks noGrp="1"/>
          </p:cNvSpPr>
          <p:nvPr>
            <p:ph type="body" sz="quarter" idx="29" hasCustomPrompt="1"/>
          </p:nvPr>
        </p:nvSpPr>
        <p:spPr>
          <a:xfrm>
            <a:off x="246772" y="4633779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항목에 대한 자세한 설명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1" name="텍스트 개체 틀 39"/>
          <p:cNvSpPr>
            <a:spLocks noGrp="1"/>
          </p:cNvSpPr>
          <p:nvPr>
            <p:ph type="body" sz="quarter" idx="30" hasCustomPrompt="1"/>
          </p:nvPr>
        </p:nvSpPr>
        <p:spPr>
          <a:xfrm>
            <a:off x="246772" y="4910236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항목에 대한 자세한 설명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2" name="텍스트 개체 틀 47"/>
          <p:cNvSpPr>
            <a:spLocks noGrp="1"/>
          </p:cNvSpPr>
          <p:nvPr>
            <p:ph type="body" sz="quarter" idx="31" hasCustomPrompt="1"/>
          </p:nvPr>
        </p:nvSpPr>
        <p:spPr>
          <a:xfrm>
            <a:off x="200472" y="4262164"/>
            <a:ext cx="792000" cy="309600"/>
          </a:xfrm>
          <a:solidFill>
            <a:schemeClr val="bg1">
              <a:lumMod val="50000"/>
            </a:schemeClr>
          </a:solidFill>
        </p:spPr>
        <p:txBody>
          <a:bodyPr lIns="0" rIns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3" name="텍스트 개체 틀 47"/>
          <p:cNvSpPr>
            <a:spLocks noGrp="1"/>
          </p:cNvSpPr>
          <p:nvPr>
            <p:ph type="body" sz="quarter" idx="32" hasCustomPrompt="1"/>
          </p:nvPr>
        </p:nvSpPr>
        <p:spPr>
          <a:xfrm>
            <a:off x="1042123" y="4262164"/>
            <a:ext cx="3574800" cy="3096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2 </a:t>
            </a:r>
            <a:r>
              <a:rPr lang="ko-KR" altLang="en-US"/>
              <a:t>내용 및 설명</a:t>
            </a:r>
          </a:p>
        </p:txBody>
      </p:sp>
      <p:sp>
        <p:nvSpPr>
          <p:cNvPr id="55" name="텍스트 개체 틀 54"/>
          <p:cNvSpPr>
            <a:spLocks noGrp="1"/>
          </p:cNvSpPr>
          <p:nvPr>
            <p:ph type="body" sz="quarter" idx="33" hasCustomPrompt="1"/>
          </p:nvPr>
        </p:nvSpPr>
        <p:spPr>
          <a:xfrm>
            <a:off x="5025008" y="2369762"/>
            <a:ext cx="64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lIns="0" rIns="0" anchor="ctr">
            <a:noAutofit/>
          </a:bodyPr>
          <a:lstStyle>
            <a:lvl1pPr algn="ctr"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7" name="텍스트 개체 틀 56"/>
          <p:cNvSpPr>
            <a:spLocks noGrp="1"/>
          </p:cNvSpPr>
          <p:nvPr>
            <p:ph type="body" sz="quarter" idx="34" hasCustomPrompt="1"/>
          </p:nvPr>
        </p:nvSpPr>
        <p:spPr>
          <a:xfrm>
            <a:off x="932127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항목 및 현황</a:t>
            </a:r>
          </a:p>
        </p:txBody>
      </p:sp>
      <p:sp>
        <p:nvSpPr>
          <p:cNvPr id="58" name="텍스트 개체 틀 56"/>
          <p:cNvSpPr>
            <a:spLocks noGrp="1"/>
          </p:cNvSpPr>
          <p:nvPr>
            <p:ph type="body" sz="quarter" idx="35" hasCustomPrompt="1"/>
          </p:nvPr>
        </p:nvSpPr>
        <p:spPr>
          <a:xfrm>
            <a:off x="5889104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결과 및 필요 사항</a:t>
            </a:r>
          </a:p>
        </p:txBody>
      </p:sp>
      <p:sp>
        <p:nvSpPr>
          <p:cNvPr id="60" name="텍스트 개체 틀 59"/>
          <p:cNvSpPr>
            <a:spLocks noGrp="1"/>
          </p:cNvSpPr>
          <p:nvPr>
            <p:ph type="body" sz="quarter" idx="36" hasCustomPrompt="1"/>
          </p:nvPr>
        </p:nvSpPr>
        <p:spPr>
          <a:xfrm>
            <a:off x="5649930" y="2348880"/>
            <a:ext cx="3983590" cy="276999"/>
          </a:xfrm>
        </p:spPr>
        <p:txBody>
          <a:bodyPr>
            <a:sp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61" name="텍스트 개체 틀 54"/>
          <p:cNvSpPr>
            <a:spLocks noGrp="1"/>
          </p:cNvSpPr>
          <p:nvPr>
            <p:ph type="body" sz="quarter" idx="37" hasCustomPrompt="1"/>
          </p:nvPr>
        </p:nvSpPr>
        <p:spPr>
          <a:xfrm>
            <a:off x="5025008" y="3438305"/>
            <a:ext cx="64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lIns="0" rIns="0" anchor="ctr">
            <a:noAutofit/>
          </a:bodyPr>
          <a:lstStyle>
            <a:lvl1pPr algn="ctr"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62" name="텍스트 개체 틀 59"/>
          <p:cNvSpPr>
            <a:spLocks noGrp="1"/>
          </p:cNvSpPr>
          <p:nvPr>
            <p:ph type="body" sz="quarter" idx="38" hasCustomPrompt="1"/>
          </p:nvPr>
        </p:nvSpPr>
        <p:spPr>
          <a:xfrm>
            <a:off x="5649930" y="3417423"/>
            <a:ext cx="3983590" cy="276999"/>
          </a:xfrm>
        </p:spPr>
        <p:txBody>
          <a:bodyPr>
            <a:sp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2 </a:t>
            </a:r>
            <a:r>
              <a:rPr lang="ko-KR" altLang="en-US"/>
              <a:t>대표적 내용</a:t>
            </a:r>
          </a:p>
        </p:txBody>
      </p:sp>
      <p:sp>
        <p:nvSpPr>
          <p:cNvPr id="63" name="텍스트 개체 틀 54"/>
          <p:cNvSpPr>
            <a:spLocks noGrp="1"/>
          </p:cNvSpPr>
          <p:nvPr>
            <p:ph type="body" sz="quarter" idx="39" hasCustomPrompt="1"/>
          </p:nvPr>
        </p:nvSpPr>
        <p:spPr>
          <a:xfrm>
            <a:off x="5025008" y="4509120"/>
            <a:ext cx="64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lIns="0" rIns="0" anchor="ctr">
            <a:noAutofit/>
          </a:bodyPr>
          <a:lstStyle>
            <a:lvl1pPr algn="ctr"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4" name="텍스트 개체 틀 59"/>
          <p:cNvSpPr>
            <a:spLocks noGrp="1"/>
          </p:cNvSpPr>
          <p:nvPr>
            <p:ph type="body" sz="quarter" idx="40" hasCustomPrompt="1"/>
          </p:nvPr>
        </p:nvSpPr>
        <p:spPr>
          <a:xfrm>
            <a:off x="5649930" y="4488238"/>
            <a:ext cx="3983590" cy="276999"/>
          </a:xfrm>
        </p:spPr>
        <p:txBody>
          <a:bodyPr>
            <a:sp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3 </a:t>
            </a:r>
            <a:r>
              <a:rPr lang="ko-KR" altLang="en-US"/>
              <a:t>대표적 내용</a:t>
            </a:r>
          </a:p>
        </p:txBody>
      </p:sp>
      <p:sp>
        <p:nvSpPr>
          <p:cNvPr id="23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24" name="Line 2">
            <a:extLst>
              <a:ext uri="{FF2B5EF4-FFF2-40B4-BE49-F238E27FC236}">
                <a16:creationId xmlns:a16="http://schemas.microsoft.com/office/drawing/2014/main" id="{7FB38AAF-9C5F-4592-944F-B7EAB551F9F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Line 3">
            <a:extLst>
              <a:ext uri="{FF2B5EF4-FFF2-40B4-BE49-F238E27FC236}">
                <a16:creationId xmlns:a16="http://schemas.microsoft.com/office/drawing/2014/main" id="{7E455837-10E0-4126-97D9-E4400E0D058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8FA259D-FF65-4118-8AD0-80D714B512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025B89F5-4F20-4BED-9090-CA82E692DF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495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분할 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22-10-21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8" name="텍스트 개체 틀 56"/>
          <p:cNvSpPr>
            <a:spLocks noGrp="1"/>
          </p:cNvSpPr>
          <p:nvPr>
            <p:ph type="body" sz="quarter" idx="34" hasCustomPrompt="1"/>
          </p:nvPr>
        </p:nvSpPr>
        <p:spPr>
          <a:xfrm>
            <a:off x="932127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항목 및 현황</a:t>
            </a:r>
          </a:p>
        </p:txBody>
      </p:sp>
      <p:sp>
        <p:nvSpPr>
          <p:cNvPr id="9" name="텍스트 개체 틀 56"/>
          <p:cNvSpPr>
            <a:spLocks noGrp="1"/>
          </p:cNvSpPr>
          <p:nvPr>
            <p:ph type="body" sz="quarter" idx="35" hasCustomPrompt="1"/>
          </p:nvPr>
        </p:nvSpPr>
        <p:spPr>
          <a:xfrm>
            <a:off x="5889104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결과 및 필요 사항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14" name="Line 2">
            <a:extLst>
              <a:ext uri="{FF2B5EF4-FFF2-40B4-BE49-F238E27FC236}">
                <a16:creationId xmlns:a16="http://schemas.microsoft.com/office/drawing/2014/main" id="{D583D68A-4C5C-4F6D-8E72-E9C6CDD1A42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Line 3">
            <a:extLst>
              <a:ext uri="{FF2B5EF4-FFF2-40B4-BE49-F238E27FC236}">
                <a16:creationId xmlns:a16="http://schemas.microsoft.com/office/drawing/2014/main" id="{6B6DF421-B23F-4786-BDB8-FD86CD47336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DC55494-22EF-45AC-8894-C166FAC722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2809E894-8A1D-423E-AD36-5F0CA960F2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94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분할 항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22-10-21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8" name="텍스트 개체 틀 56"/>
          <p:cNvSpPr>
            <a:spLocks noGrp="1"/>
          </p:cNvSpPr>
          <p:nvPr>
            <p:ph type="body" sz="quarter" idx="34" hasCustomPrompt="1"/>
          </p:nvPr>
        </p:nvSpPr>
        <p:spPr>
          <a:xfrm>
            <a:off x="932127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항목 및 현황</a:t>
            </a:r>
          </a:p>
        </p:txBody>
      </p:sp>
      <p:sp>
        <p:nvSpPr>
          <p:cNvPr id="9" name="텍스트 개체 틀 56"/>
          <p:cNvSpPr>
            <a:spLocks noGrp="1"/>
          </p:cNvSpPr>
          <p:nvPr>
            <p:ph type="body" sz="quarter" idx="35" hasCustomPrompt="1"/>
          </p:nvPr>
        </p:nvSpPr>
        <p:spPr>
          <a:xfrm>
            <a:off x="5889104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결과 및 필요 사항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36" hasCustomPrompt="1"/>
          </p:nvPr>
        </p:nvSpPr>
        <p:spPr>
          <a:xfrm>
            <a:off x="5529287" y="2138256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7" hasCustomPrompt="1"/>
          </p:nvPr>
        </p:nvSpPr>
        <p:spPr>
          <a:xfrm>
            <a:off x="5845070" y="2132856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주요 내용 및 진행사항</a:t>
            </a:r>
          </a:p>
        </p:txBody>
      </p:sp>
      <p:sp>
        <p:nvSpPr>
          <p:cNvPr id="19" name="텍스트 개체 틀 59"/>
          <p:cNvSpPr>
            <a:spLocks noGrp="1"/>
          </p:cNvSpPr>
          <p:nvPr>
            <p:ph type="body" sz="quarter" idx="38" hasCustomPrompt="1"/>
          </p:nvPr>
        </p:nvSpPr>
        <p:spPr>
          <a:xfrm>
            <a:off x="5805376" y="2458606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20" name="텍스트 개체 틀 3"/>
          <p:cNvSpPr>
            <a:spLocks noGrp="1"/>
          </p:cNvSpPr>
          <p:nvPr>
            <p:ph type="body" sz="quarter" idx="39" hasCustomPrompt="1"/>
          </p:nvPr>
        </p:nvSpPr>
        <p:spPr>
          <a:xfrm>
            <a:off x="5529287" y="3146368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1" name="텍스트 개체 틀 5"/>
          <p:cNvSpPr>
            <a:spLocks noGrp="1"/>
          </p:cNvSpPr>
          <p:nvPr>
            <p:ph type="body" sz="quarter" idx="40" hasCustomPrompt="1"/>
          </p:nvPr>
        </p:nvSpPr>
        <p:spPr>
          <a:xfrm>
            <a:off x="5845070" y="3140968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주요 내용 및 진행사항</a:t>
            </a:r>
          </a:p>
        </p:txBody>
      </p:sp>
      <p:sp>
        <p:nvSpPr>
          <p:cNvPr id="22" name="텍스트 개체 틀 59"/>
          <p:cNvSpPr>
            <a:spLocks noGrp="1"/>
          </p:cNvSpPr>
          <p:nvPr>
            <p:ph type="body" sz="quarter" idx="41" hasCustomPrompt="1"/>
          </p:nvPr>
        </p:nvSpPr>
        <p:spPr>
          <a:xfrm>
            <a:off x="5805376" y="3466718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23" name="텍스트 개체 틀 3"/>
          <p:cNvSpPr>
            <a:spLocks noGrp="1"/>
          </p:cNvSpPr>
          <p:nvPr>
            <p:ph type="body" sz="quarter" idx="42" hasCustomPrompt="1"/>
          </p:nvPr>
        </p:nvSpPr>
        <p:spPr>
          <a:xfrm>
            <a:off x="5529287" y="4154480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4" name="텍스트 개체 틀 5"/>
          <p:cNvSpPr>
            <a:spLocks noGrp="1"/>
          </p:cNvSpPr>
          <p:nvPr>
            <p:ph type="body" sz="quarter" idx="43" hasCustomPrompt="1"/>
          </p:nvPr>
        </p:nvSpPr>
        <p:spPr>
          <a:xfrm>
            <a:off x="5845070" y="4149080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주요 내용 및 진행사항</a:t>
            </a:r>
          </a:p>
        </p:txBody>
      </p:sp>
      <p:sp>
        <p:nvSpPr>
          <p:cNvPr id="25" name="텍스트 개체 틀 59"/>
          <p:cNvSpPr>
            <a:spLocks noGrp="1"/>
          </p:cNvSpPr>
          <p:nvPr>
            <p:ph type="body" sz="quarter" idx="44" hasCustomPrompt="1"/>
          </p:nvPr>
        </p:nvSpPr>
        <p:spPr>
          <a:xfrm>
            <a:off x="5805376" y="4474830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26" name="텍스트 개체 틀 3"/>
          <p:cNvSpPr>
            <a:spLocks noGrp="1"/>
          </p:cNvSpPr>
          <p:nvPr>
            <p:ph type="body" sz="quarter" idx="45" hasCustomPrompt="1"/>
          </p:nvPr>
        </p:nvSpPr>
        <p:spPr>
          <a:xfrm>
            <a:off x="5529287" y="5162592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27" name="텍스트 개체 틀 5"/>
          <p:cNvSpPr>
            <a:spLocks noGrp="1"/>
          </p:cNvSpPr>
          <p:nvPr>
            <p:ph type="body" sz="quarter" idx="46" hasCustomPrompt="1"/>
          </p:nvPr>
        </p:nvSpPr>
        <p:spPr>
          <a:xfrm>
            <a:off x="5845070" y="5157192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주요 내용 및 진행사항</a:t>
            </a:r>
          </a:p>
        </p:txBody>
      </p:sp>
      <p:sp>
        <p:nvSpPr>
          <p:cNvPr id="28" name="텍스트 개체 틀 59"/>
          <p:cNvSpPr>
            <a:spLocks noGrp="1"/>
          </p:cNvSpPr>
          <p:nvPr>
            <p:ph type="body" sz="quarter" idx="47" hasCustomPrompt="1"/>
          </p:nvPr>
        </p:nvSpPr>
        <p:spPr>
          <a:xfrm>
            <a:off x="5805376" y="5482942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29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30" name="Line 2">
            <a:extLst>
              <a:ext uri="{FF2B5EF4-FFF2-40B4-BE49-F238E27FC236}">
                <a16:creationId xmlns:a16="http://schemas.microsoft.com/office/drawing/2014/main" id="{1ACA788B-8CA1-4565-BFFF-D7CD5BBACDB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Line 3">
            <a:extLst>
              <a:ext uri="{FF2B5EF4-FFF2-40B4-BE49-F238E27FC236}">
                <a16:creationId xmlns:a16="http://schemas.microsoft.com/office/drawing/2014/main" id="{C6624F1E-7F71-47A2-984A-079EE6E21B9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88811F4F-3AB5-4878-AF97-A495A8E413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8503AEEB-484F-49D2-B48F-8D33832135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65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항목별  현황 / 상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22-10-21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7" name="텍스트 개체 틀 46"/>
          <p:cNvSpPr>
            <a:spLocks noGrp="1"/>
          </p:cNvSpPr>
          <p:nvPr>
            <p:ph type="body" sz="quarter" idx="13" hasCustomPrompt="1"/>
          </p:nvPr>
        </p:nvSpPr>
        <p:spPr>
          <a:xfrm>
            <a:off x="416496" y="1694083"/>
            <a:ext cx="644400" cy="1007343"/>
          </a:xfrm>
          <a:prstGeom prst="round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8" name="텍스트 개체 틀 46"/>
          <p:cNvSpPr>
            <a:spLocks noGrp="1"/>
          </p:cNvSpPr>
          <p:nvPr>
            <p:ph type="body" sz="quarter" idx="14" hasCustomPrompt="1"/>
          </p:nvPr>
        </p:nvSpPr>
        <p:spPr>
          <a:xfrm>
            <a:off x="1154038" y="1694083"/>
            <a:ext cx="27180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en-US" altLang="ko-KR"/>
              <a:t> </a:t>
            </a:r>
            <a:r>
              <a:rPr lang="ko-KR" altLang="en-US"/>
              <a:t>현황 내용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현황 내용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9" name="텍스트 개체 틀 46"/>
          <p:cNvSpPr>
            <a:spLocks noGrp="1"/>
          </p:cNvSpPr>
          <p:nvPr>
            <p:ph type="body" sz="quarter" idx="15" hasCustomPrompt="1"/>
          </p:nvPr>
        </p:nvSpPr>
        <p:spPr>
          <a:xfrm>
            <a:off x="3985705" y="1694083"/>
            <a:ext cx="55512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ko-KR" altLang="en-US"/>
              <a:t> 상세 방향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상세 방향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0" name="텍스트 개체 틀 46"/>
          <p:cNvSpPr>
            <a:spLocks noGrp="1"/>
          </p:cNvSpPr>
          <p:nvPr>
            <p:ph type="body" sz="quarter" idx="16" hasCustomPrompt="1"/>
          </p:nvPr>
        </p:nvSpPr>
        <p:spPr>
          <a:xfrm>
            <a:off x="416496" y="2780928"/>
            <a:ext cx="644400" cy="1007343"/>
          </a:xfrm>
          <a:prstGeom prst="round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1" name="텍스트 개체 틀 46"/>
          <p:cNvSpPr>
            <a:spLocks noGrp="1"/>
          </p:cNvSpPr>
          <p:nvPr>
            <p:ph type="body" sz="quarter" idx="17" hasCustomPrompt="1"/>
          </p:nvPr>
        </p:nvSpPr>
        <p:spPr>
          <a:xfrm>
            <a:off x="1154038" y="2780928"/>
            <a:ext cx="27180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en-US" altLang="ko-KR"/>
              <a:t> </a:t>
            </a:r>
            <a:r>
              <a:rPr lang="ko-KR" altLang="en-US"/>
              <a:t>현황 내용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현황 내용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2" name="텍스트 개체 틀 46"/>
          <p:cNvSpPr>
            <a:spLocks noGrp="1"/>
          </p:cNvSpPr>
          <p:nvPr>
            <p:ph type="body" sz="quarter" idx="18" hasCustomPrompt="1"/>
          </p:nvPr>
        </p:nvSpPr>
        <p:spPr>
          <a:xfrm>
            <a:off x="3985705" y="2780928"/>
            <a:ext cx="55512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ko-KR" altLang="en-US"/>
              <a:t> 상세 방향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상세 방향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3" name="텍스트 개체 틀 46"/>
          <p:cNvSpPr>
            <a:spLocks noGrp="1"/>
          </p:cNvSpPr>
          <p:nvPr>
            <p:ph type="body" sz="quarter" idx="19" hasCustomPrompt="1"/>
          </p:nvPr>
        </p:nvSpPr>
        <p:spPr>
          <a:xfrm>
            <a:off x="416496" y="3861048"/>
            <a:ext cx="644400" cy="1007343"/>
          </a:xfrm>
          <a:prstGeom prst="round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4" name="텍스트 개체 틀 46"/>
          <p:cNvSpPr>
            <a:spLocks noGrp="1"/>
          </p:cNvSpPr>
          <p:nvPr>
            <p:ph type="body" sz="quarter" idx="20" hasCustomPrompt="1"/>
          </p:nvPr>
        </p:nvSpPr>
        <p:spPr>
          <a:xfrm>
            <a:off x="1154038" y="3861048"/>
            <a:ext cx="27180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en-US" altLang="ko-KR"/>
              <a:t> </a:t>
            </a:r>
            <a:r>
              <a:rPr lang="ko-KR" altLang="en-US"/>
              <a:t>현황 내용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현황 내용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5" name="텍스트 개체 틀 46"/>
          <p:cNvSpPr>
            <a:spLocks noGrp="1"/>
          </p:cNvSpPr>
          <p:nvPr>
            <p:ph type="body" sz="quarter" idx="21" hasCustomPrompt="1"/>
          </p:nvPr>
        </p:nvSpPr>
        <p:spPr>
          <a:xfrm>
            <a:off x="3985705" y="3861048"/>
            <a:ext cx="55512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ko-KR" altLang="en-US"/>
              <a:t> 상세 방향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상세 방향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7" name="텍스트 개체 틀 56"/>
          <p:cNvSpPr>
            <a:spLocks noGrp="1"/>
          </p:cNvSpPr>
          <p:nvPr>
            <p:ph type="body" sz="quarter" idx="22" hasCustomPrompt="1"/>
          </p:nvPr>
        </p:nvSpPr>
        <p:spPr>
          <a:xfrm>
            <a:off x="416496" y="1268760"/>
            <a:ext cx="644400" cy="338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/>
              <a:t>항목</a:t>
            </a:r>
          </a:p>
        </p:txBody>
      </p:sp>
      <p:sp>
        <p:nvSpPr>
          <p:cNvPr id="58" name="텍스트 개체 틀 46"/>
          <p:cNvSpPr>
            <a:spLocks noGrp="1"/>
          </p:cNvSpPr>
          <p:nvPr>
            <p:ph type="body" sz="quarter" idx="23" hasCustomPrompt="1"/>
          </p:nvPr>
        </p:nvSpPr>
        <p:spPr>
          <a:xfrm>
            <a:off x="1154038" y="1268760"/>
            <a:ext cx="2718000" cy="338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400"/>
            </a:lvl1pPr>
          </a:lstStyle>
          <a:p>
            <a:pPr lvl="0"/>
            <a:r>
              <a:rPr lang="ko-KR" altLang="en-US"/>
              <a:t>현황</a:t>
            </a:r>
            <a:endParaRPr lang="en-US" altLang="ko-KR"/>
          </a:p>
        </p:txBody>
      </p:sp>
      <p:sp>
        <p:nvSpPr>
          <p:cNvPr id="59" name="텍스트 개체 틀 46"/>
          <p:cNvSpPr>
            <a:spLocks noGrp="1"/>
          </p:cNvSpPr>
          <p:nvPr>
            <p:ph type="body" sz="quarter" idx="24" hasCustomPrompt="1"/>
          </p:nvPr>
        </p:nvSpPr>
        <p:spPr>
          <a:xfrm>
            <a:off x="3985705" y="1268760"/>
            <a:ext cx="5551200" cy="338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400"/>
            </a:lvl1pPr>
          </a:lstStyle>
          <a:p>
            <a:pPr lvl="0"/>
            <a:r>
              <a:rPr lang="ko-KR" altLang="en-US"/>
              <a:t>상세</a:t>
            </a:r>
            <a:endParaRPr lang="en-US" altLang="ko-KR"/>
          </a:p>
        </p:txBody>
      </p:sp>
      <p:sp>
        <p:nvSpPr>
          <p:cNvPr id="61" name="텍스트 개체 틀 60"/>
          <p:cNvSpPr>
            <a:spLocks noGrp="1"/>
          </p:cNvSpPr>
          <p:nvPr>
            <p:ph type="body" sz="quarter" idx="25" hasCustomPrompt="1"/>
          </p:nvPr>
        </p:nvSpPr>
        <p:spPr>
          <a:xfrm>
            <a:off x="6704052" y="2030886"/>
            <a:ext cx="2664296" cy="276999"/>
          </a:xfrm>
        </p:spPr>
        <p:txBody>
          <a:bodyPr>
            <a:sp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여기에 관련 그래프</a:t>
            </a:r>
            <a:r>
              <a:rPr lang="en-US" altLang="ko-KR"/>
              <a:t>/</a:t>
            </a:r>
            <a:r>
              <a:rPr lang="ko-KR" altLang="en-US"/>
              <a:t>그림 등을 넣으세요</a:t>
            </a:r>
          </a:p>
        </p:txBody>
      </p:sp>
      <p:sp>
        <p:nvSpPr>
          <p:cNvPr id="20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21" name="Line 2">
            <a:extLst>
              <a:ext uri="{FF2B5EF4-FFF2-40B4-BE49-F238E27FC236}">
                <a16:creationId xmlns:a16="http://schemas.microsoft.com/office/drawing/2014/main" id="{4DBDED0C-B284-4CD5-AF72-18CCD3CFDA6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Line 3">
            <a:extLst>
              <a:ext uri="{FF2B5EF4-FFF2-40B4-BE49-F238E27FC236}">
                <a16:creationId xmlns:a16="http://schemas.microsoft.com/office/drawing/2014/main" id="{657F6922-7ED0-4EB5-812F-65003E28751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946A404-B6A0-47BA-8BB7-2D02E7B760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739D8410-A3E1-4A4E-9C23-428F34AD54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009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r&amp;Sp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9DCF6CF-080F-4F2E-8A03-EA55A3271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4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85614" y="162377"/>
            <a:ext cx="8915400" cy="40011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6629" y="741844"/>
            <a:ext cx="9652742" cy="122495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257861" y="6698017"/>
            <a:ext cx="891145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6F3F1-DA30-4606-8422-177CEF07A56A}" type="datetime1">
              <a:rPr lang="ko-KR" altLang="en-US" smtClean="0"/>
              <a:t>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861148" y="6670223"/>
            <a:ext cx="2409554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noAutofit/>
          </a:bodyPr>
          <a:lstStyle>
            <a:lvl1pPr>
              <a:defRPr kumimoji="1" lang="en-US" altLang="ko-KR" sz="1000" b="0" smtClean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797300" y="651984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71B394A8-7078-4CDC-AAFF-8E5E0DA1EDF4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 err="1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786BDA18-A93E-4749-99DC-2E89F83DD698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 err="1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35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71" r:id="rId4"/>
    <p:sldLayoutId id="2147483668" r:id="rId5"/>
    <p:sldLayoutId id="2147483666" r:id="rId6"/>
    <p:sldLayoutId id="2147483667" r:id="rId7"/>
    <p:sldLayoutId id="2147483672" r:id="rId8"/>
    <p:sldLayoutId id="2147483660" r:id="rId9"/>
    <p:sldLayoutId id="2147483673" r:id="rId10"/>
    <p:sldLayoutId id="2147483670" r:id="rId11"/>
    <p:sldLayoutId id="2147483663" r:id="rId12"/>
    <p:sldLayoutId id="2147483678" r:id="rId13"/>
    <p:sldLayoutId id="2147483683" r:id="rId14"/>
    <p:sldLayoutId id="2147483684" r:id="rId15"/>
    <p:sldLayoutId id="2147483681" r:id="rId16"/>
    <p:sldLayoutId id="2147483685" r:id="rId17"/>
    <p:sldLayoutId id="2147483686" r:id="rId18"/>
    <p:sldLayoutId id="2147483687" r:id="rId19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Tx/>
        <a:buNone/>
        <a:defRPr sz="1600" b="1" kern="1200">
          <a:solidFill>
            <a:schemeClr val="tx1"/>
          </a:solidFill>
          <a:latin typeface="+mj-lt"/>
          <a:ea typeface="+mj-ea"/>
          <a:cs typeface="+mn-cs"/>
        </a:defRPr>
      </a:lvl1pPr>
      <a:lvl2pPr marL="92075" indent="0" algn="l" defTabSz="914400" rtl="0" eaLnBrk="1" latinLnBrk="1" hangingPunct="1">
        <a:spcBef>
          <a:spcPct val="20000"/>
        </a:spcBef>
        <a:buFontTx/>
        <a:buNone/>
        <a:defRPr sz="1400" b="1" kern="1200">
          <a:solidFill>
            <a:schemeClr val="tx1"/>
          </a:solidFill>
          <a:latin typeface="+mj-lt"/>
          <a:ea typeface="+mj-ea"/>
          <a:cs typeface="+mn-cs"/>
        </a:defRPr>
      </a:lvl2pPr>
      <a:lvl3pPr marL="182563" indent="0" algn="l" defTabSz="914400" rtl="0" eaLnBrk="1" latinLnBrk="1" hangingPunct="1">
        <a:spcBef>
          <a:spcPct val="20000"/>
        </a:spcBef>
        <a:buFontTx/>
        <a:buNone/>
        <a:defRPr sz="1200" b="1" kern="1200">
          <a:solidFill>
            <a:schemeClr val="tx1"/>
          </a:solidFill>
          <a:latin typeface="+mj-lt"/>
          <a:ea typeface="+mj-ea"/>
          <a:cs typeface="+mn-cs"/>
        </a:defRPr>
      </a:lvl3pPr>
      <a:lvl4pPr marL="263525" indent="0" algn="l" defTabSz="914400" rtl="0" eaLnBrk="1" latinLnBrk="1" hangingPunct="1">
        <a:spcBef>
          <a:spcPct val="20000"/>
        </a:spcBef>
        <a:buFontTx/>
        <a:buNone/>
        <a:defRPr sz="1100" b="1" kern="1200">
          <a:solidFill>
            <a:schemeClr val="tx1"/>
          </a:solidFill>
          <a:latin typeface="+mj-lt"/>
          <a:ea typeface="+mj-ea"/>
          <a:cs typeface="+mn-cs"/>
        </a:defRPr>
      </a:lvl4pPr>
      <a:lvl5pPr marL="354013" indent="0" algn="l" defTabSz="914400" rtl="0" eaLnBrk="1" latinLnBrk="1" hangingPunct="1">
        <a:spcBef>
          <a:spcPct val="20000"/>
        </a:spcBef>
        <a:buFontTx/>
        <a:buNone/>
        <a:defRPr sz="1100" b="1" kern="1200">
          <a:solidFill>
            <a:schemeClr val="tx1"/>
          </a:solidFill>
          <a:latin typeface="+mj-lt"/>
          <a:ea typeface="+mj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71.png"/><Relationship Id="rId7" Type="http://schemas.openxmlformats.org/officeDocument/2006/relationships/image" Target="../media/image7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" Target="slide2.xml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10.png"/><Relationship Id="rId10" Type="http://schemas.openxmlformats.org/officeDocument/2006/relationships/image" Target="../media/image14.png"/><Relationship Id="rId4" Type="http://schemas.openxmlformats.org/officeDocument/2006/relationships/image" Target="../media/image510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6" Type="http://schemas.openxmlformats.org/officeDocument/2006/relationships/image" Target="../media/image3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0.png"/><Relationship Id="rId11" Type="http://schemas.openxmlformats.org/officeDocument/2006/relationships/image" Target="../media/image15.png"/><Relationship Id="rId5" Type="http://schemas.openxmlformats.org/officeDocument/2006/relationships/image" Target="../media/image59.png"/><Relationship Id="rId10" Type="http://schemas.openxmlformats.org/officeDocument/2006/relationships/image" Target="../media/image63.png"/><Relationship Id="rId4" Type="http://schemas.openxmlformats.org/officeDocument/2006/relationships/image" Target="../media/image58.png"/><Relationship Id="rId9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9AE5C-6E87-4BE1-9808-6C1262420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966" y="1267054"/>
            <a:ext cx="8304068" cy="830997"/>
          </a:xfrm>
        </p:spPr>
        <p:txBody>
          <a:bodyPr/>
          <a:lstStyle/>
          <a:p>
            <a:r>
              <a:rPr lang="en-US" altLang="ko-KR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[</a:t>
            </a:r>
            <a:r>
              <a:rPr lang="ko-KR" altLang="en-US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안산</a:t>
            </a:r>
            <a:r>
              <a:rPr lang="en-US" altLang="ko-KR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] LiDAR Geometric Calibration </a:t>
            </a:r>
            <a:r>
              <a:rPr lang="ko-KR" altLang="en-US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장비 투자 심의 보고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B43468B-221A-4AB6-BCB6-A5DF0CF27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525820"/>
              </p:ext>
            </p:extLst>
          </p:nvPr>
        </p:nvGraphicFramePr>
        <p:xfrm>
          <a:off x="6841832" y="404664"/>
          <a:ext cx="3007712" cy="36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8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의사결정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토론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리뷰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●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F1ACBE0-C995-4344-BB91-50C6B2863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612462"/>
              </p:ext>
            </p:extLst>
          </p:nvPr>
        </p:nvGraphicFramePr>
        <p:xfrm>
          <a:off x="7048500" y="3827896"/>
          <a:ext cx="2801043" cy="1800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9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50" b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보고자</a:t>
                      </a:r>
                      <a:endParaRPr lang="en-US" altLang="ko-KR" sz="105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플랫폼개발</a:t>
                      </a:r>
                      <a:r>
                        <a:rPr lang="en-US" altLang="ko-KR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lang="ko-KR" altLang="en-US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팀 이동건 선임</a:t>
                      </a:r>
                      <a:endParaRPr lang="en-US" altLang="ko-KR" sz="1100" b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1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50" b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목   적</a:t>
                      </a:r>
                      <a:endParaRPr lang="en-US" altLang="ko-KR" sz="105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LiDAR Geometric Calibration</a:t>
                      </a:r>
                      <a:endParaRPr lang="ko-KR" altLang="en-US" sz="1100" dirty="0"/>
                    </a:p>
                  </a:txBody>
                  <a:tcPr marL="54000" marR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3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50" b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참석자</a:t>
                      </a:r>
                      <a:endParaRPr lang="en-US" altLang="ko-KR" sz="105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1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광학솔루션연구소장</a:t>
                      </a:r>
                      <a:endParaRPr lang="en-US" altLang="ko-KR" sz="11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 Box 4">
            <a:extLst>
              <a:ext uri="{FF2B5EF4-FFF2-40B4-BE49-F238E27FC236}">
                <a16:creationId xmlns:a16="http://schemas.microsoft.com/office/drawing/2014/main" id="{2E71CF79-8A32-400C-B1FE-A159E656B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639" y="3429000"/>
            <a:ext cx="4157523" cy="697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eaLnBrk="1" hangingPunct="1">
              <a:defRPr sz="1700">
                <a:latin typeface="Arial Narrow" pitchFamily="34" charset="0"/>
                <a:ea typeface="LG스마트체 Regular" pitchFamily="50" charset="-127"/>
                <a:cs typeface="Times New Roman" pitchFamily="18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ym typeface="Wingdings" pitchFamily="2" charset="2"/>
              </a:rPr>
              <a:t>1. </a:t>
            </a:r>
            <a:r>
              <a:rPr lang="ko-KR" altLang="en-US" sz="1600" b="1" dirty="0">
                <a:sym typeface="Wingdings" pitchFamily="2" charset="2"/>
              </a:rPr>
              <a:t>투자 심의서</a:t>
            </a:r>
            <a:endParaRPr lang="en-US" altLang="ko-KR" sz="1600" b="1" dirty="0"/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투자 배경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4055522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9DB78-821F-49C9-BCFC-FA0D1EEA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업체 비교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E2CAB1F-A557-4FDD-ADB1-547834F6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BA9DFC-A43F-4A9F-B2B0-2892587A1F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 Box 12">
            <a:extLst>
              <a:ext uri="{FF2B5EF4-FFF2-40B4-BE49-F238E27FC236}">
                <a16:creationId xmlns:a16="http://schemas.microsoft.com/office/drawing/2014/main" id="{4F5F17F4-5155-4644-9FE5-F06AF4A30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80" y="944177"/>
            <a:ext cx="9194187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ko-KR" sz="13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3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선정 업체명 </a:t>
            </a:r>
            <a:r>
              <a:rPr lang="en-US" altLang="ko-KR" sz="13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/ </a:t>
            </a:r>
            <a:r>
              <a:rPr lang="ko-KR" altLang="en-US" sz="13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투자 </a:t>
            </a:r>
            <a:r>
              <a:rPr lang="ko-KR" altLang="en-US" sz="1300" b="1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장비명</a:t>
            </a:r>
            <a:r>
              <a:rPr lang="ko-KR" altLang="en-US" sz="13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3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sz="1300" b="1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Kimsoptec</a:t>
            </a:r>
            <a:r>
              <a:rPr lang="en-US" altLang="ko-KR" sz="13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/ Universal Lens calibration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ko-KR" sz="1300" b="1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ko-KR" altLang="en-US" sz="13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투자 내용 및 일정</a:t>
            </a:r>
            <a:endParaRPr lang="en-US" altLang="ko-KR" sz="1300" b="1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  1. LiDAR Rx lens Calibration </a:t>
            </a:r>
            <a:r>
              <a:rPr lang="ko-KR" altLang="en-US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을 위한 설비 투자</a:t>
            </a:r>
            <a:endParaRPr lang="en-US" altLang="ko-KR" sz="13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  2. </a:t>
            </a:r>
            <a:r>
              <a:rPr lang="ko-KR" altLang="en-US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일정 </a:t>
            </a:r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: 22. 10</a:t>
            </a:r>
            <a:r>
              <a:rPr lang="ko-KR" altLang="en-US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월 심의</a:t>
            </a:r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, 22</a:t>
            </a:r>
            <a:r>
              <a:rPr lang="ko-KR" altLang="en-US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11</a:t>
            </a:r>
            <a:r>
              <a:rPr lang="ko-KR" altLang="en-US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월 </a:t>
            </a:r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22</a:t>
            </a:r>
            <a:r>
              <a:rPr lang="ko-KR" altLang="en-US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일 입고</a:t>
            </a:r>
            <a:endParaRPr lang="en-US" altLang="ko-KR" sz="13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ko-KR" sz="1300" b="1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ko-KR" sz="13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3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단독업체 선정 사유</a:t>
            </a:r>
            <a:endParaRPr lang="en-US" altLang="ko-KR" sz="1300" b="1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사양</a:t>
            </a:r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모터 해상도 충족 가능</a:t>
            </a:r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b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    </a:t>
            </a:r>
            <a:r>
              <a:rPr lang="ko-KR" altLang="en-US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재고</a:t>
            </a:r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: Servo motor </a:t>
            </a:r>
            <a:r>
              <a:rPr lang="ko-KR" altLang="en-US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재고 보유 </a:t>
            </a:r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발주 후 바로 제작 가능</a:t>
            </a:r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). </a:t>
            </a:r>
            <a:r>
              <a:rPr lang="ko-KR" altLang="en-US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타 업체 </a:t>
            </a:r>
            <a:r>
              <a:rPr lang="ko-KR" altLang="en-US" sz="13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미보유</a:t>
            </a:r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(</a:t>
            </a:r>
            <a:r>
              <a:rPr lang="ko-KR" altLang="en-US" sz="13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주문시</a:t>
            </a:r>
            <a:r>
              <a:rPr lang="ko-KR" altLang="en-US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8</a:t>
            </a:r>
            <a:r>
              <a:rPr lang="ko-KR" altLang="en-US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주 예상</a:t>
            </a:r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).</a:t>
            </a:r>
          </a:p>
          <a:p>
            <a:pPr eaLnBrk="1" hangingPunct="1"/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    </a:t>
            </a:r>
            <a:r>
              <a:rPr lang="ko-KR" altLang="en-US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일정</a:t>
            </a:r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일정 내 납기 가능</a:t>
            </a:r>
            <a:r>
              <a:rPr lang="en-US" altLang="ko-KR" sz="13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1023CC01-366F-4849-BA52-2FC4DA9A3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944909"/>
              </p:ext>
            </p:extLst>
          </p:nvPr>
        </p:nvGraphicFramePr>
        <p:xfrm>
          <a:off x="355906" y="3212976"/>
          <a:ext cx="9194187" cy="29692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089">
                  <a:extLst>
                    <a:ext uri="{9D8B030D-6E8A-4147-A177-3AD203B41FA5}">
                      <a16:colId xmlns:a16="http://schemas.microsoft.com/office/drawing/2014/main" val="1092657371"/>
                    </a:ext>
                  </a:extLst>
                </a:gridCol>
                <a:gridCol w="1373892">
                  <a:extLst>
                    <a:ext uri="{9D8B030D-6E8A-4147-A177-3AD203B41FA5}">
                      <a16:colId xmlns:a16="http://schemas.microsoft.com/office/drawing/2014/main" val="3058908786"/>
                    </a:ext>
                  </a:extLst>
                </a:gridCol>
                <a:gridCol w="2986568">
                  <a:extLst>
                    <a:ext uri="{9D8B030D-6E8A-4147-A177-3AD203B41FA5}">
                      <a16:colId xmlns:a16="http://schemas.microsoft.com/office/drawing/2014/main" val="3132450598"/>
                    </a:ext>
                  </a:extLst>
                </a:gridCol>
                <a:gridCol w="1071546">
                  <a:extLst>
                    <a:ext uri="{9D8B030D-6E8A-4147-A177-3AD203B41FA5}">
                      <a16:colId xmlns:a16="http://schemas.microsoft.com/office/drawing/2014/main" val="1884207927"/>
                    </a:ext>
                  </a:extLst>
                </a:gridCol>
                <a:gridCol w="1071546">
                  <a:extLst>
                    <a:ext uri="{9D8B030D-6E8A-4147-A177-3AD203B41FA5}">
                      <a16:colId xmlns:a16="http://schemas.microsoft.com/office/drawing/2014/main" val="1675165612"/>
                    </a:ext>
                  </a:extLst>
                </a:gridCol>
                <a:gridCol w="1071546">
                  <a:extLst>
                    <a:ext uri="{9D8B030D-6E8A-4147-A177-3AD203B41FA5}">
                      <a16:colId xmlns:a16="http://schemas.microsoft.com/office/drawing/2014/main" val="3252152152"/>
                    </a:ext>
                  </a:extLst>
                </a:gridCol>
              </a:tblGrid>
              <a:tr h="2764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상세내용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요구사양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Kimsoptec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HVS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PRI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707360"/>
                  </a:ext>
                </a:extLst>
              </a:tr>
              <a:tr h="26766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PC</a:t>
                      </a:r>
                      <a:r>
                        <a:rPr lang="ko-KR" altLang="en-US" sz="1000" dirty="0"/>
                        <a:t> 제어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PC </a:t>
                      </a:r>
                      <a:r>
                        <a:rPr lang="ko-KR" altLang="en-US" sz="1000" dirty="0"/>
                        <a:t>로 </a:t>
                      </a:r>
                      <a:r>
                        <a:rPr lang="en-US" altLang="ko-KR" sz="1000" dirty="0"/>
                        <a:t>LED chart on/off, </a:t>
                      </a:r>
                      <a:r>
                        <a:rPr lang="ko-KR" altLang="en-US" sz="1000" dirty="0"/>
                        <a:t>밝기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간격 조절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085747"/>
                  </a:ext>
                </a:extLst>
              </a:tr>
              <a:tr h="26766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LED </a:t>
                      </a:r>
                      <a:r>
                        <a:rPr lang="ko-KR" altLang="en-US" sz="1000" dirty="0"/>
                        <a:t>개별 </a:t>
                      </a:r>
                      <a:r>
                        <a:rPr lang="en-US" altLang="ko-KR" sz="1000" dirty="0"/>
                        <a:t>control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모든 </a:t>
                      </a:r>
                      <a:r>
                        <a:rPr lang="en-US" altLang="ko-KR" sz="1000" dirty="0"/>
                        <a:t>LED dot </a:t>
                      </a:r>
                      <a:r>
                        <a:rPr lang="ko-KR" altLang="en-US" sz="1000" dirty="0"/>
                        <a:t>의 개별 </a:t>
                      </a:r>
                      <a:r>
                        <a:rPr lang="en-US" altLang="ko-KR" sz="1000" dirty="0"/>
                        <a:t>control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487164"/>
                  </a:ext>
                </a:extLst>
              </a:tr>
              <a:tr h="267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LED </a:t>
                      </a:r>
                      <a:r>
                        <a:rPr lang="ko-KR" altLang="en-US" sz="1000" dirty="0"/>
                        <a:t>간격 조절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2.5 cm / 5 cm / 7.5 cm / 10 cm </a:t>
                      </a:r>
                      <a:r>
                        <a:rPr lang="ko-KR" altLang="en-US" sz="1000" dirty="0"/>
                        <a:t>간격 </a:t>
                      </a:r>
                      <a:r>
                        <a:rPr lang="en-US" altLang="ko-KR" sz="1000" dirty="0"/>
                        <a:t>LED on/off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062286"/>
                  </a:ext>
                </a:extLst>
              </a:tr>
              <a:tr h="4014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모터 구동 범위 및 해상도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X,Y,Z </a:t>
                      </a:r>
                      <a:r>
                        <a:rPr lang="ko-KR" altLang="en-US" sz="1000" dirty="0"/>
                        <a:t>축 회전 모터의 가동 범위 및 해상도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dirty="0"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1000" dirty="0">
                          <a:ea typeface="맑은 고딕" panose="020B0503020000020004" pitchFamily="50" charset="-127"/>
                        </a:rPr>
                        <a:t>축 </a:t>
                      </a:r>
                      <a:r>
                        <a:rPr lang="en-US" altLang="ko-KR" sz="1000" dirty="0"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00" dirty="0"/>
                        <a:t>±</a:t>
                      </a:r>
                      <a:r>
                        <a:rPr lang="en-US" altLang="ko-KR" sz="1000" dirty="0"/>
                        <a:t>20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0.01 ° Step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dirty="0"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1000" dirty="0">
                          <a:ea typeface="맑은 고딕" panose="020B0503020000020004" pitchFamily="50" charset="-127"/>
                        </a:rPr>
                        <a:t>축 </a:t>
                      </a:r>
                      <a:r>
                        <a:rPr lang="en-US" altLang="ko-KR" sz="1000" dirty="0"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00" dirty="0"/>
                        <a:t>±</a:t>
                      </a:r>
                      <a:r>
                        <a:rPr lang="en-US" altLang="ko-KR" sz="1000" dirty="0"/>
                        <a:t>30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0.01 ° Step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dirty="0"/>
                        <a:t>Z</a:t>
                      </a:r>
                      <a:r>
                        <a:rPr lang="ko-KR" altLang="en-US" sz="1000" dirty="0">
                          <a:ea typeface="맑은 고딕" panose="020B0503020000020004" pitchFamily="50" charset="-127"/>
                        </a:rPr>
                        <a:t>축 </a:t>
                      </a:r>
                      <a:r>
                        <a:rPr lang="en-US" altLang="ko-KR" sz="1000" dirty="0"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00" dirty="0"/>
                        <a:t>±</a:t>
                      </a:r>
                      <a:r>
                        <a:rPr lang="en-US" altLang="ko-KR" sz="1000" dirty="0"/>
                        <a:t>20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0.01 ° Step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838984"/>
                  </a:ext>
                </a:extLst>
              </a:tr>
              <a:tr h="401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Rail </a:t>
                      </a:r>
                      <a:r>
                        <a:rPr lang="ko-KR" altLang="en-US" sz="1000" dirty="0"/>
                        <a:t>구동 범위 및 해상도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X,Y,Z </a:t>
                      </a:r>
                      <a:r>
                        <a:rPr lang="ko-KR" altLang="en-US" sz="1000" dirty="0"/>
                        <a:t>축 평행 이동 </a:t>
                      </a:r>
                      <a:r>
                        <a:rPr lang="en-US" altLang="ko-KR" sz="1000" dirty="0"/>
                        <a:t>Rail</a:t>
                      </a:r>
                      <a:r>
                        <a:rPr lang="ko-KR" altLang="en-US" sz="1000" dirty="0"/>
                        <a:t>의 가동 범위 및 해상도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dirty="0"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1000" dirty="0">
                          <a:ea typeface="맑은 고딕" panose="020B0503020000020004" pitchFamily="50" charset="-127"/>
                        </a:rPr>
                        <a:t>축 </a:t>
                      </a:r>
                      <a:r>
                        <a:rPr lang="en-US" altLang="ko-KR" sz="1000" dirty="0"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00" dirty="0"/>
                        <a:t>±</a:t>
                      </a:r>
                      <a:r>
                        <a:rPr lang="en-US" altLang="ko-KR" sz="1000" dirty="0"/>
                        <a:t>200mm 0.1mm Step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dirty="0"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1000" dirty="0">
                          <a:ea typeface="맑은 고딕" panose="020B0503020000020004" pitchFamily="50" charset="-127"/>
                        </a:rPr>
                        <a:t>축 </a:t>
                      </a:r>
                      <a:r>
                        <a:rPr lang="en-US" altLang="ko-KR" sz="1000" dirty="0"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00" dirty="0"/>
                        <a:t>±</a:t>
                      </a:r>
                      <a:r>
                        <a:rPr lang="en-US" altLang="ko-KR" sz="1000" dirty="0"/>
                        <a:t>200mm 0.1mm Step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dirty="0"/>
                        <a:t>Z</a:t>
                      </a:r>
                      <a:r>
                        <a:rPr lang="ko-KR" altLang="en-US" sz="1000" dirty="0">
                          <a:ea typeface="맑은 고딕" panose="020B0503020000020004" pitchFamily="50" charset="-127"/>
                        </a:rPr>
                        <a:t>축 </a:t>
                      </a:r>
                      <a:r>
                        <a:rPr lang="en-US" altLang="ko-KR" sz="1000" dirty="0"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00" dirty="0"/>
                        <a:t>±</a:t>
                      </a:r>
                      <a:r>
                        <a:rPr lang="en-US" altLang="ko-KR" sz="1000" dirty="0"/>
                        <a:t>200mm 0.1mm Step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251398"/>
                  </a:ext>
                </a:extLst>
              </a:tr>
              <a:tr h="384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일정 내 납기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11</a:t>
                      </a:r>
                      <a:r>
                        <a:rPr lang="ko-KR" altLang="en-US" sz="1000" dirty="0"/>
                        <a:t>월 </a:t>
                      </a:r>
                      <a:r>
                        <a:rPr lang="en-US" altLang="ko-KR" sz="1000" dirty="0"/>
                        <a:t>22</a:t>
                      </a:r>
                      <a:r>
                        <a:rPr lang="ko-KR" altLang="en-US" sz="1000" dirty="0"/>
                        <a:t>일까지 납기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dirty="0" err="1"/>
                        <a:t>Kimsoptec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</a:t>
                      </a:r>
                      <a:r>
                        <a:rPr lang="ko-KR" altLang="en-US" sz="1000" dirty="0"/>
                        <a:t> 발주 후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주</a:t>
                      </a:r>
                      <a:endParaRPr lang="en-US" altLang="ko-KR" sz="10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dirty="0"/>
                        <a:t>HVS : </a:t>
                      </a:r>
                      <a:r>
                        <a:rPr lang="ko-KR" altLang="en-US" sz="1000" dirty="0"/>
                        <a:t>발주 후 </a:t>
                      </a:r>
                      <a:r>
                        <a:rPr lang="en-US" altLang="ko-KR" sz="1000" dirty="0"/>
                        <a:t>8</a:t>
                      </a:r>
                      <a:r>
                        <a:rPr lang="ko-KR" altLang="en-US" sz="1000" dirty="0"/>
                        <a:t>주</a:t>
                      </a:r>
                      <a:endParaRPr lang="en-US" altLang="ko-KR" sz="10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dirty="0"/>
                        <a:t>PRI: </a:t>
                      </a:r>
                      <a:r>
                        <a:rPr lang="ko-KR" altLang="en-US" sz="1000" dirty="0"/>
                        <a:t>발주 후 </a:t>
                      </a:r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473114"/>
                  </a:ext>
                </a:extLst>
              </a:tr>
              <a:tr h="17844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합계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0000FF"/>
                          </a:solidFill>
                        </a:rPr>
                        <a:t>O</a:t>
                      </a:r>
                      <a:endParaRPr lang="ko-KR" altLang="en-US" sz="10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923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449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ACB42-A90F-4189-8213-2348F0FB9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장비 모식도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33A8891-0862-494E-8402-568F1EC3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B083AD-3098-4406-BA42-32FE9E4644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F296D7F1-E8C8-41BF-9857-3641808C94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61" t="4853" r="4244" b="2423"/>
          <a:stretch/>
        </p:blipFill>
        <p:spPr>
          <a:xfrm>
            <a:off x="2828106" y="853569"/>
            <a:ext cx="1823211" cy="2289681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01B11C1B-E692-46C5-9460-F7600D8C1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72" y="966283"/>
            <a:ext cx="1592821" cy="2289681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EC809E2C-591F-45C0-9F9B-8DF414B3913D}"/>
              </a:ext>
            </a:extLst>
          </p:cNvPr>
          <p:cNvSpPr/>
          <p:nvPr/>
        </p:nvSpPr>
        <p:spPr>
          <a:xfrm>
            <a:off x="101722" y="708202"/>
            <a:ext cx="1021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200" dirty="0"/>
              <a:t> </a:t>
            </a:r>
            <a:r>
              <a:rPr lang="ko-KR" altLang="en-US" sz="1200" dirty="0"/>
              <a:t>전체 크기</a:t>
            </a:r>
            <a:endParaRPr lang="en-US" altLang="ko-KR" sz="12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CA8D199-96E1-4042-A400-6C196E14BA29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795938" y="2836864"/>
            <a:ext cx="729545" cy="41910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FA8F00B-634C-4650-A4C0-C1A58499A3C3}"/>
              </a:ext>
            </a:extLst>
          </p:cNvPr>
          <p:cNvCxnSpPr>
            <a:cxnSpLocks/>
          </p:cNvCxnSpPr>
          <p:nvPr/>
        </p:nvCxnSpPr>
        <p:spPr>
          <a:xfrm flipV="1">
            <a:off x="1592349" y="2817019"/>
            <a:ext cx="691270" cy="429486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BC846FE-BA49-4665-B785-CAEB820B0F65}"/>
              </a:ext>
            </a:extLst>
          </p:cNvPr>
          <p:cNvCxnSpPr>
            <a:cxnSpLocks/>
          </p:cNvCxnSpPr>
          <p:nvPr/>
        </p:nvCxnSpPr>
        <p:spPr>
          <a:xfrm flipV="1">
            <a:off x="729072" y="1390650"/>
            <a:ext cx="0" cy="132080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5A278DC-13CF-4FDB-B6A0-23C9850B0004}"/>
              </a:ext>
            </a:extLst>
          </p:cNvPr>
          <p:cNvGrpSpPr/>
          <p:nvPr/>
        </p:nvGrpSpPr>
        <p:grpSpPr>
          <a:xfrm>
            <a:off x="559872" y="3782260"/>
            <a:ext cx="4283000" cy="2688570"/>
            <a:chOff x="-892534" y="1623081"/>
            <a:chExt cx="8367720" cy="4780240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39028260-72D4-4D9A-906F-A2DAA1A657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629" t="5911" r="4629"/>
            <a:stretch/>
          </p:blipFill>
          <p:spPr>
            <a:xfrm>
              <a:off x="1558702" y="1723321"/>
              <a:ext cx="3968281" cy="4680000"/>
            </a:xfrm>
            <a:prstGeom prst="rect">
              <a:avLst/>
            </a:prstGeom>
          </p:spPr>
        </p:pic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50E4C9AF-6920-4181-950C-87C5633FE19E}"/>
                </a:ext>
              </a:extLst>
            </p:cNvPr>
            <p:cNvGrpSpPr/>
            <p:nvPr/>
          </p:nvGrpSpPr>
          <p:grpSpPr>
            <a:xfrm>
              <a:off x="-892534" y="4941962"/>
              <a:ext cx="2876912" cy="437778"/>
              <a:chOff x="-509305" y="3399210"/>
              <a:chExt cx="2876912" cy="437778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1E5E0336-AE7E-4B62-AF8A-18B76F9C8ED1}"/>
                  </a:ext>
                </a:extLst>
              </p:cNvPr>
              <p:cNvSpPr/>
              <p:nvPr/>
            </p:nvSpPr>
            <p:spPr>
              <a:xfrm>
                <a:off x="-509305" y="3399210"/>
                <a:ext cx="2259002" cy="437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000" dirty="0"/>
                  <a:t> Z</a:t>
                </a:r>
                <a:r>
                  <a:rPr lang="ko-KR" altLang="en-US" sz="1000" dirty="0"/>
                  <a:t>축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±</a:t>
                </a:r>
                <a:r>
                  <a:rPr lang="en-US" altLang="ko-KR" sz="1000" dirty="0"/>
                  <a:t>200mm</a:t>
                </a:r>
              </a:p>
            </p:txBody>
          </p:sp>
          <p:cxnSp>
            <p:nvCxnSpPr>
              <p:cNvPr id="82" name="직선 화살표 연결선 81">
                <a:extLst>
                  <a:ext uri="{FF2B5EF4-FFF2-40B4-BE49-F238E27FC236}">
                    <a16:creationId xmlns:a16="http://schemas.microsoft.com/office/drawing/2014/main" id="{F18F2A93-6E59-4E1B-9EEA-0C93EFCF99EB}"/>
                  </a:ext>
                </a:extLst>
              </p:cNvPr>
              <p:cNvCxnSpPr>
                <a:cxnSpLocks/>
                <a:stCxn id="81" idx="3"/>
              </p:cNvCxnSpPr>
              <p:nvPr/>
            </p:nvCxnSpPr>
            <p:spPr>
              <a:xfrm>
                <a:off x="1749697" y="3618100"/>
                <a:ext cx="617910" cy="58119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42715628-320E-4B01-9F6F-0E5B70DA1687}"/>
                </a:ext>
              </a:extLst>
            </p:cNvPr>
            <p:cNvGrpSpPr/>
            <p:nvPr/>
          </p:nvGrpSpPr>
          <p:grpSpPr>
            <a:xfrm>
              <a:off x="-148420" y="3797174"/>
              <a:ext cx="2859250" cy="1144788"/>
              <a:chOff x="-170085" y="3399210"/>
              <a:chExt cx="2859250" cy="1144788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32503668-932B-4061-8122-0D8908B82496}"/>
                  </a:ext>
                </a:extLst>
              </p:cNvPr>
              <p:cNvSpPr/>
              <p:nvPr/>
            </p:nvSpPr>
            <p:spPr>
              <a:xfrm>
                <a:off x="-170085" y="3399210"/>
                <a:ext cx="2189168" cy="43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000" dirty="0"/>
                  <a:t> X</a:t>
                </a:r>
                <a:r>
                  <a:rPr lang="ko-KR" altLang="en-US" sz="1000" dirty="0"/>
                  <a:t>축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±</a:t>
                </a:r>
                <a:r>
                  <a:rPr lang="en-US" altLang="ko-KR" sz="1000" dirty="0"/>
                  <a:t>200mm</a:t>
                </a:r>
              </a:p>
            </p:txBody>
          </p:sp>
          <p:cxnSp>
            <p:nvCxnSpPr>
              <p:cNvPr id="80" name="직선 화살표 연결선 79">
                <a:extLst>
                  <a:ext uri="{FF2B5EF4-FFF2-40B4-BE49-F238E27FC236}">
                    <a16:creationId xmlns:a16="http://schemas.microsoft.com/office/drawing/2014/main" id="{5543B9B2-046F-4486-B108-0CD6D4C3FF41}"/>
                  </a:ext>
                </a:extLst>
              </p:cNvPr>
              <p:cNvCxnSpPr>
                <a:cxnSpLocks/>
                <a:stCxn id="79" idx="3"/>
              </p:cNvCxnSpPr>
              <p:nvPr/>
            </p:nvCxnSpPr>
            <p:spPr>
              <a:xfrm>
                <a:off x="2019083" y="3618100"/>
                <a:ext cx="670082" cy="925898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56493B5A-3969-4CBC-B6DC-08B0D446914F}"/>
                </a:ext>
              </a:extLst>
            </p:cNvPr>
            <p:cNvGrpSpPr/>
            <p:nvPr/>
          </p:nvGrpSpPr>
          <p:grpSpPr>
            <a:xfrm>
              <a:off x="272537" y="3069754"/>
              <a:ext cx="3113519" cy="1144787"/>
              <a:chOff x="-424354" y="3399210"/>
              <a:chExt cx="3113519" cy="1144787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864D0E6B-6B70-4C40-858C-1AA535DF7C79}"/>
                  </a:ext>
                </a:extLst>
              </p:cNvPr>
              <p:cNvSpPr/>
              <p:nvPr/>
            </p:nvSpPr>
            <p:spPr>
              <a:xfrm>
                <a:off x="-424354" y="3399210"/>
                <a:ext cx="2174050" cy="437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000" dirty="0"/>
                  <a:t> Y</a:t>
                </a:r>
                <a:r>
                  <a:rPr lang="ko-KR" altLang="en-US" sz="1000" dirty="0"/>
                  <a:t>축</a:t>
                </a:r>
                <a:r>
                  <a:rPr lang="en-US" altLang="ko-KR" sz="1000" dirty="0"/>
                  <a:t>:</a:t>
                </a:r>
                <a:r>
                  <a:rPr lang="ko-KR" altLang="en-US" sz="1000" dirty="0"/>
                  <a:t> ±</a:t>
                </a:r>
                <a:r>
                  <a:rPr lang="en-US" altLang="ko-KR" sz="1000" dirty="0"/>
                  <a:t>200mm</a:t>
                </a:r>
              </a:p>
            </p:txBody>
          </p:sp>
          <p:cxnSp>
            <p:nvCxnSpPr>
              <p:cNvPr id="78" name="직선 화살표 연결선 77">
                <a:extLst>
                  <a:ext uri="{FF2B5EF4-FFF2-40B4-BE49-F238E27FC236}">
                    <a16:creationId xmlns:a16="http://schemas.microsoft.com/office/drawing/2014/main" id="{7367F2ED-93EA-4E04-AC04-8310F71B0CE5}"/>
                  </a:ext>
                </a:extLst>
              </p:cNvPr>
              <p:cNvCxnSpPr>
                <a:cxnSpLocks/>
                <a:stCxn id="77" idx="3"/>
              </p:cNvCxnSpPr>
              <p:nvPr/>
            </p:nvCxnSpPr>
            <p:spPr>
              <a:xfrm>
                <a:off x="1749696" y="3618100"/>
                <a:ext cx="939469" cy="925897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729DCF73-CE59-415F-800E-10969205EEBD}"/>
                </a:ext>
              </a:extLst>
            </p:cNvPr>
            <p:cNvGrpSpPr/>
            <p:nvPr/>
          </p:nvGrpSpPr>
          <p:grpSpPr>
            <a:xfrm>
              <a:off x="-60755" y="2256478"/>
              <a:ext cx="3107538" cy="781532"/>
              <a:chOff x="-351808" y="3472347"/>
              <a:chExt cx="3107538" cy="7815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직사각형 74">
                    <a:extLst>
                      <a:ext uri="{FF2B5EF4-FFF2-40B4-BE49-F238E27FC236}">
                        <a16:creationId xmlns:a16="http://schemas.microsoft.com/office/drawing/2014/main" id="{484251C7-ACB7-487C-A07B-E0F5130DD39E}"/>
                      </a:ext>
                    </a:extLst>
                  </p:cNvPr>
                  <p:cNvSpPr/>
                  <p:nvPr/>
                </p:nvSpPr>
                <p:spPr>
                  <a:xfrm>
                    <a:off x="-351808" y="3472347"/>
                    <a:ext cx="1933400" cy="43777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ko-KR" sz="1000" dirty="0"/>
                      <a:t> X</a:t>
                    </a:r>
                    <a:r>
                      <a:rPr lang="ko-KR" altLang="en-US" sz="1000" dirty="0"/>
                      <a:t>축 </a:t>
                    </a:r>
                    <a14:m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a14:m>
                    <a:r>
                      <a:rPr lang="en-US" altLang="ko-KR" sz="1000" dirty="0"/>
                      <a:t>:</a:t>
                    </a:r>
                    <a:r>
                      <a:rPr lang="ko-KR" altLang="en-US" sz="1000" dirty="0"/>
                      <a:t> ±</a:t>
                    </a:r>
                    <a:r>
                      <a:rPr lang="en-US" altLang="ko-KR" sz="1000" dirty="0"/>
                      <a:t>20</a:t>
                    </a:r>
                    <a:r>
                      <a: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°</a:t>
                    </a:r>
                    <a:endParaRPr lang="en-US" altLang="ko-KR" sz="1000" dirty="0"/>
                  </a:p>
                </p:txBody>
              </p:sp>
            </mc:Choice>
            <mc:Fallback xmlns="">
              <p:sp>
                <p:nvSpPr>
                  <p:cNvPr id="75" name="직사각형 74">
                    <a:extLst>
                      <a:ext uri="{FF2B5EF4-FFF2-40B4-BE49-F238E27FC236}">
                        <a16:creationId xmlns:a16="http://schemas.microsoft.com/office/drawing/2014/main" id="{484251C7-ACB7-487C-A07B-E0F5130DD3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51808" y="3472347"/>
                    <a:ext cx="1933400" cy="43777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2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6" name="직선 화살표 연결선 75">
                <a:extLst>
                  <a:ext uri="{FF2B5EF4-FFF2-40B4-BE49-F238E27FC236}">
                    <a16:creationId xmlns:a16="http://schemas.microsoft.com/office/drawing/2014/main" id="{1D6547EB-94FD-47AC-A2AB-5B0718BE9852}"/>
                  </a:ext>
                </a:extLst>
              </p:cNvPr>
              <p:cNvCxnSpPr>
                <a:cxnSpLocks/>
                <a:stCxn id="75" idx="3"/>
              </p:cNvCxnSpPr>
              <p:nvPr/>
            </p:nvCxnSpPr>
            <p:spPr>
              <a:xfrm>
                <a:off x="1581592" y="3691237"/>
                <a:ext cx="1174138" cy="562642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CA6692A2-87A7-4E00-A411-E7BB4680F268}"/>
                </a:ext>
              </a:extLst>
            </p:cNvPr>
            <p:cNvGrpSpPr/>
            <p:nvPr/>
          </p:nvGrpSpPr>
          <p:grpSpPr>
            <a:xfrm>
              <a:off x="830381" y="1623081"/>
              <a:ext cx="3043130" cy="781531"/>
              <a:chOff x="-119297" y="3399210"/>
              <a:chExt cx="3043130" cy="7815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직사각형 72">
                    <a:extLst>
                      <a:ext uri="{FF2B5EF4-FFF2-40B4-BE49-F238E27FC236}">
                        <a16:creationId xmlns:a16="http://schemas.microsoft.com/office/drawing/2014/main" id="{6A0AB9C9-2A8C-4CE2-B1E3-78E77E17C20F}"/>
                      </a:ext>
                    </a:extLst>
                  </p:cNvPr>
                  <p:cNvSpPr/>
                  <p:nvPr/>
                </p:nvSpPr>
                <p:spPr>
                  <a:xfrm>
                    <a:off x="-119297" y="3399210"/>
                    <a:ext cx="1868992" cy="43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ko-KR" sz="1000" dirty="0"/>
                      <a:t> Z</a:t>
                    </a:r>
                    <a:r>
                      <a:rPr lang="ko-KR" altLang="en-US" sz="1000" dirty="0"/>
                      <a:t>축</a:t>
                    </a:r>
                    <a:r>
                      <a:rPr lang="en-US" altLang="ko-KR" sz="1000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altLang="ko-KR" sz="1000" dirty="0"/>
                      <a:t>:</a:t>
                    </a:r>
                    <a:r>
                      <a:rPr lang="ko-KR" altLang="en-US" sz="1000" dirty="0"/>
                      <a:t> ±</a:t>
                    </a:r>
                    <a:r>
                      <a:rPr lang="en-US" altLang="ko-KR" sz="1000" dirty="0"/>
                      <a:t>20</a:t>
                    </a:r>
                    <a:r>
                      <a: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°</a:t>
                    </a:r>
                    <a:endParaRPr lang="en-US" altLang="ko-KR" sz="1000" dirty="0"/>
                  </a:p>
                </p:txBody>
              </p:sp>
            </mc:Choice>
            <mc:Fallback xmlns="">
              <p:sp>
                <p:nvSpPr>
                  <p:cNvPr id="73" name="직사각형 72">
                    <a:extLst>
                      <a:ext uri="{FF2B5EF4-FFF2-40B4-BE49-F238E27FC236}">
                        <a16:creationId xmlns:a16="http://schemas.microsoft.com/office/drawing/2014/main" id="{6A0AB9C9-2A8C-4CE2-B1E3-78E77E17C20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19297" y="3399210"/>
                    <a:ext cx="1868992" cy="43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219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870CAB79-D1FD-4FFC-847B-7A3D4A30F1C0}"/>
                  </a:ext>
                </a:extLst>
              </p:cNvPr>
              <p:cNvCxnSpPr>
                <a:cxnSpLocks/>
                <a:stCxn id="73" idx="3"/>
              </p:cNvCxnSpPr>
              <p:nvPr/>
            </p:nvCxnSpPr>
            <p:spPr>
              <a:xfrm>
                <a:off x="1749695" y="3618099"/>
                <a:ext cx="1174138" cy="562642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ECE3E6AA-27AE-428D-8931-C60D534558AE}"/>
                </a:ext>
              </a:extLst>
            </p:cNvPr>
            <p:cNvGrpSpPr/>
            <p:nvPr/>
          </p:nvGrpSpPr>
          <p:grpSpPr>
            <a:xfrm flipH="1">
              <a:off x="4371856" y="2125257"/>
              <a:ext cx="3103330" cy="781537"/>
              <a:chOff x="478325" y="3399210"/>
              <a:chExt cx="2445506" cy="78153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직사각형 70">
                    <a:extLst>
                      <a:ext uri="{FF2B5EF4-FFF2-40B4-BE49-F238E27FC236}">
                        <a16:creationId xmlns:a16="http://schemas.microsoft.com/office/drawing/2014/main" id="{396FC4D1-18AF-4AD9-81AD-A6714EBB1171}"/>
                      </a:ext>
                    </a:extLst>
                  </p:cNvPr>
                  <p:cNvSpPr/>
                  <p:nvPr/>
                </p:nvSpPr>
                <p:spPr>
                  <a:xfrm>
                    <a:off x="478325" y="3399210"/>
                    <a:ext cx="1709298" cy="43777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ko-KR" sz="1000" dirty="0"/>
                      <a:t> Y</a:t>
                    </a:r>
                    <a:r>
                      <a:rPr lang="ko-KR" altLang="en-US" sz="1000" dirty="0"/>
                      <a:t>축</a:t>
                    </a:r>
                    <a:r>
                      <a:rPr lang="en-US" altLang="ko-KR" sz="1000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altLang="ko-KR" sz="1000" dirty="0"/>
                      <a:t>: </a:t>
                    </a:r>
                    <a:r>
                      <a:rPr lang="ko-KR" altLang="en-US" sz="1000" dirty="0"/>
                      <a:t>±</a:t>
                    </a:r>
                    <a:r>
                      <a:rPr lang="en-US" altLang="ko-KR" sz="1000" dirty="0"/>
                      <a:t>30</a:t>
                    </a:r>
                    <a:r>
                      <a: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°</a:t>
                    </a:r>
                    <a:endParaRPr lang="en-US" altLang="ko-KR" sz="1000" dirty="0"/>
                  </a:p>
                </p:txBody>
              </p:sp>
            </mc:Choice>
            <mc:Fallback xmlns="">
              <p:sp>
                <p:nvSpPr>
                  <p:cNvPr id="71" name="직사각형 70">
                    <a:extLst>
                      <a:ext uri="{FF2B5EF4-FFF2-40B4-BE49-F238E27FC236}">
                        <a16:creationId xmlns:a16="http://schemas.microsoft.com/office/drawing/2014/main" id="{396FC4D1-18AF-4AD9-81AD-A6714EBB11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325" y="3399210"/>
                    <a:ext cx="1709298" cy="43777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2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직선 화살표 연결선 71">
                <a:extLst>
                  <a:ext uri="{FF2B5EF4-FFF2-40B4-BE49-F238E27FC236}">
                    <a16:creationId xmlns:a16="http://schemas.microsoft.com/office/drawing/2014/main" id="{062F26F7-82B5-4B97-BBD7-FF0E75B2C0A8}"/>
                  </a:ext>
                </a:extLst>
              </p:cNvPr>
              <p:cNvCxnSpPr>
                <a:cxnSpLocks/>
                <a:stCxn id="71" idx="3"/>
              </p:cNvCxnSpPr>
              <p:nvPr/>
            </p:nvCxnSpPr>
            <p:spPr>
              <a:xfrm>
                <a:off x="2187623" y="3618100"/>
                <a:ext cx="736208" cy="562647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DB29559-4545-4E6B-A686-DE05C51483F1}"/>
              </a:ext>
            </a:extLst>
          </p:cNvPr>
          <p:cNvSpPr/>
          <p:nvPr/>
        </p:nvSpPr>
        <p:spPr>
          <a:xfrm>
            <a:off x="101722" y="3572855"/>
            <a:ext cx="11592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200" dirty="0"/>
              <a:t> </a:t>
            </a:r>
            <a:r>
              <a:rPr lang="ko-KR" altLang="en-US" sz="1200" dirty="0"/>
              <a:t>모터 모식도</a:t>
            </a:r>
            <a:endParaRPr lang="en-US" altLang="ko-KR" sz="1200" dirty="0"/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63C764FD-85A1-4351-A115-6FDA2069387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759" t="4853" r="11738" b="1712"/>
          <a:stretch/>
        </p:blipFill>
        <p:spPr>
          <a:xfrm>
            <a:off x="6548665" y="1116808"/>
            <a:ext cx="1823210" cy="2443544"/>
          </a:xfrm>
          <a:prstGeom prst="rect">
            <a:avLst/>
          </a:prstGeom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id="{ABCEB1CB-D220-4EE0-A4DC-AAEF7DD0F5EF}"/>
              </a:ext>
            </a:extLst>
          </p:cNvPr>
          <p:cNvSpPr/>
          <p:nvPr/>
        </p:nvSpPr>
        <p:spPr>
          <a:xfrm>
            <a:off x="5037295" y="708202"/>
            <a:ext cx="154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200" dirty="0"/>
              <a:t> LED chart </a:t>
            </a:r>
            <a:r>
              <a:rPr lang="ko-KR" altLang="en-US" sz="1200" dirty="0"/>
              <a:t>모식도</a:t>
            </a:r>
            <a:endParaRPr lang="en-US" altLang="ko-KR" sz="1200" dirty="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E8B1108D-10D4-4E52-9293-DDD9A5890C75}"/>
              </a:ext>
            </a:extLst>
          </p:cNvPr>
          <p:cNvGrpSpPr/>
          <p:nvPr/>
        </p:nvGrpSpPr>
        <p:grpSpPr>
          <a:xfrm>
            <a:off x="5135837" y="3745547"/>
            <a:ext cx="4584088" cy="2500096"/>
            <a:chOff x="5010476" y="1642091"/>
            <a:chExt cx="7129567" cy="3888365"/>
          </a:xfrm>
        </p:grpSpPr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0B4703F4-4D5D-44F4-ACFE-236FB6039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40044" y="3573810"/>
              <a:ext cx="6399999" cy="1800000"/>
            </a:xfrm>
            <a:prstGeom prst="rect">
              <a:avLst/>
            </a:prstGeom>
          </p:spPr>
        </p:pic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828E0791-A781-4A41-954F-6CB2DA4AE65A}"/>
                </a:ext>
              </a:extLst>
            </p:cNvPr>
            <p:cNvCxnSpPr>
              <a:cxnSpLocks/>
            </p:cNvCxnSpPr>
            <p:nvPr/>
          </p:nvCxnSpPr>
          <p:spPr>
            <a:xfrm>
              <a:off x="5914496" y="2997746"/>
              <a:ext cx="8987" cy="701222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E074BFFF-66EC-4104-AE7C-87229C01B688}"/>
                </a:ext>
              </a:extLst>
            </p:cNvPr>
            <p:cNvCxnSpPr>
              <a:cxnSpLocks/>
            </p:cNvCxnSpPr>
            <p:nvPr/>
          </p:nvCxnSpPr>
          <p:spPr>
            <a:xfrm>
              <a:off x="11783838" y="2997746"/>
              <a:ext cx="8987" cy="701222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93D98F9E-9578-4393-9512-AB1472284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3483" y="3150146"/>
              <a:ext cx="5860355" cy="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solid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79393E9B-7123-4C7D-94A8-EE079908580A}"/>
                </a:ext>
              </a:extLst>
            </p:cNvPr>
            <p:cNvSpPr/>
            <p:nvPr/>
          </p:nvSpPr>
          <p:spPr>
            <a:xfrm>
              <a:off x="7207827" y="2280234"/>
              <a:ext cx="4017992" cy="8616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/>
                <a:t> LED MCPCB</a:t>
              </a:r>
            </a:p>
            <a:p>
              <a:pPr algn="ctr"/>
              <a:r>
                <a:rPr lang="en-US" altLang="ko-KR" sz="1000" dirty="0"/>
                <a:t> 40X10=400EA</a:t>
              </a:r>
              <a:r>
                <a:rPr lang="ko-KR" altLang="en-US" sz="1000" dirty="0"/>
                <a:t> 적용</a:t>
              </a:r>
              <a:r>
                <a:rPr lang="en-US" altLang="ko-KR" sz="1000" dirty="0"/>
                <a:t>.</a:t>
              </a:r>
            </a:p>
            <a:p>
              <a:pPr algn="ctr"/>
              <a:r>
                <a:rPr lang="en-US" altLang="ko-KR" sz="1000" dirty="0"/>
                <a:t> 25mm</a:t>
              </a:r>
              <a:r>
                <a:rPr lang="ko-KR" altLang="en-US" sz="1000" dirty="0"/>
                <a:t> 간격 배열</a:t>
              </a:r>
              <a:r>
                <a:rPr lang="en-US" altLang="ko-KR" sz="1000" dirty="0"/>
                <a:t>.</a:t>
              </a:r>
            </a:p>
          </p:txBody>
        </p: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68639FEC-2B21-4490-B908-9806DEB39CA6}"/>
                </a:ext>
              </a:extLst>
            </p:cNvPr>
            <p:cNvCxnSpPr>
              <a:cxnSpLocks/>
            </p:cNvCxnSpPr>
            <p:nvPr/>
          </p:nvCxnSpPr>
          <p:spPr>
            <a:xfrm>
              <a:off x="5844118" y="2073678"/>
              <a:ext cx="8987" cy="1653445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B7DE1247-EE5D-43FE-9E09-E7E20F0EF052}"/>
                </a:ext>
              </a:extLst>
            </p:cNvPr>
            <p:cNvCxnSpPr>
              <a:cxnSpLocks/>
            </p:cNvCxnSpPr>
            <p:nvPr/>
          </p:nvCxnSpPr>
          <p:spPr>
            <a:xfrm>
              <a:off x="11855846" y="2064381"/>
              <a:ext cx="8987" cy="1653445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71315D62-4D5D-47AB-854E-CE73FF2496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3483" y="2133650"/>
              <a:ext cx="5860355" cy="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solid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9F0F6A9-8CE2-422D-A2E0-A8CB320B6992}"/>
                </a:ext>
              </a:extLst>
            </p:cNvPr>
            <p:cNvSpPr/>
            <p:nvPr/>
          </p:nvSpPr>
          <p:spPr>
            <a:xfrm rot="16200000">
              <a:off x="4145298" y="4282335"/>
              <a:ext cx="2113299" cy="3829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/>
                <a:t> 245 mm</a:t>
              </a:r>
            </a:p>
          </p:txBody>
        </p: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CAD1BD73-CB55-4EA1-AD94-B92728AD7535}"/>
                </a:ext>
              </a:extLst>
            </p:cNvPr>
            <p:cNvCxnSpPr>
              <a:cxnSpLocks/>
            </p:cNvCxnSpPr>
            <p:nvPr/>
          </p:nvCxnSpPr>
          <p:spPr>
            <a:xfrm>
              <a:off x="5386844" y="3727123"/>
              <a:ext cx="484733" cy="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422670F5-0D55-4597-B828-14E9287B0C20}"/>
                </a:ext>
              </a:extLst>
            </p:cNvPr>
            <p:cNvCxnSpPr>
              <a:cxnSpLocks/>
            </p:cNvCxnSpPr>
            <p:nvPr/>
          </p:nvCxnSpPr>
          <p:spPr>
            <a:xfrm>
              <a:off x="5384362" y="5194930"/>
              <a:ext cx="484733" cy="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C89865FD-3D80-4CA9-88F1-B91D22DAB3F6}"/>
                </a:ext>
              </a:extLst>
            </p:cNvPr>
            <p:cNvCxnSpPr>
              <a:cxnSpLocks/>
            </p:cNvCxnSpPr>
            <p:nvPr/>
          </p:nvCxnSpPr>
          <p:spPr>
            <a:xfrm>
              <a:off x="5500670" y="3771362"/>
              <a:ext cx="0" cy="1405096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solid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1E8F6D5-35B3-4CD6-A60B-8A8E0CC243FA}"/>
                </a:ext>
              </a:extLst>
            </p:cNvPr>
            <p:cNvSpPr/>
            <p:nvPr/>
          </p:nvSpPr>
          <p:spPr>
            <a:xfrm>
              <a:off x="8158448" y="1642091"/>
              <a:ext cx="1818745" cy="3829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/>
                <a:t> 995 mm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59DC991E-D2C5-4A11-BBF6-CE956059EC9F}"/>
              </a:ext>
            </a:extLst>
          </p:cNvPr>
          <p:cNvSpPr txBox="1"/>
          <p:nvPr/>
        </p:nvSpPr>
        <p:spPr>
          <a:xfrm rot="1703301">
            <a:off x="669926" y="3097966"/>
            <a:ext cx="6812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/>
              <a:t>1100 mm</a:t>
            </a:r>
            <a:endParaRPr lang="ko-KR" altLang="en-US" sz="1200" dirty="0" err="1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ECA8A21-1BEF-4293-8EB4-98D1956D034E}"/>
              </a:ext>
            </a:extLst>
          </p:cNvPr>
          <p:cNvSpPr txBox="1"/>
          <p:nvPr/>
        </p:nvSpPr>
        <p:spPr>
          <a:xfrm rot="19610934">
            <a:off x="1694301" y="3096506"/>
            <a:ext cx="6812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/>
              <a:t>1100 mm</a:t>
            </a:r>
            <a:endParaRPr lang="ko-KR" altLang="en-US" sz="1200" dirty="0" err="1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D444EEB-2E2C-47CA-8086-197A8F2329BF}"/>
              </a:ext>
            </a:extLst>
          </p:cNvPr>
          <p:cNvSpPr txBox="1"/>
          <p:nvPr/>
        </p:nvSpPr>
        <p:spPr>
          <a:xfrm rot="16200000">
            <a:off x="213782" y="1906075"/>
            <a:ext cx="6812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/>
              <a:t>1981 mm</a:t>
            </a:r>
            <a:endParaRPr lang="ko-KR" alt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1054913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93C9F8B9-2FB9-45C5-A497-CE00DDC715BD}"/>
              </a:ext>
            </a:extLst>
          </p:cNvPr>
          <p:cNvSpPr/>
          <p:nvPr/>
        </p:nvSpPr>
        <p:spPr bwMode="auto">
          <a:xfrm>
            <a:off x="394252" y="4124104"/>
            <a:ext cx="3918269" cy="2034888"/>
          </a:xfrm>
          <a:prstGeom prst="rect">
            <a:avLst/>
          </a:prstGeom>
          <a:solidFill>
            <a:srgbClr val="F3DDDE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Char char="•"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D5512AE-9822-4F08-8888-7599A1139355}"/>
              </a:ext>
            </a:extLst>
          </p:cNvPr>
          <p:cNvSpPr txBox="1"/>
          <p:nvPr/>
        </p:nvSpPr>
        <p:spPr>
          <a:xfrm rot="5400000">
            <a:off x="1778402" y="5015613"/>
            <a:ext cx="492443" cy="461665"/>
          </a:xfrm>
          <a:prstGeom prst="rect">
            <a:avLst/>
          </a:prstGeom>
          <a:solidFill>
            <a:srgbClr val="F3DDDE"/>
          </a:solidFill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…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D7F00C6-4F6A-4FA0-A4CA-E8566A1AF05A}"/>
              </a:ext>
            </a:extLst>
          </p:cNvPr>
          <p:cNvSpPr txBox="1"/>
          <p:nvPr/>
        </p:nvSpPr>
        <p:spPr>
          <a:xfrm>
            <a:off x="1691173" y="5600679"/>
            <a:ext cx="585328" cy="276999"/>
          </a:xfrm>
          <a:prstGeom prst="rect">
            <a:avLst/>
          </a:prstGeom>
          <a:solidFill>
            <a:srgbClr val="F3DDDE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DAC 10(8CH)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0" name="화살표: 오른쪽 139">
            <a:extLst>
              <a:ext uri="{FF2B5EF4-FFF2-40B4-BE49-F238E27FC236}">
                <a16:creationId xmlns:a16="http://schemas.microsoft.com/office/drawing/2014/main" id="{6BA36B66-CC3D-431C-8D35-D5D723184397}"/>
              </a:ext>
            </a:extLst>
          </p:cNvPr>
          <p:cNvSpPr/>
          <p:nvPr/>
        </p:nvSpPr>
        <p:spPr bwMode="auto">
          <a:xfrm>
            <a:off x="3234870" y="4329274"/>
            <a:ext cx="366665" cy="73874"/>
          </a:xfrm>
          <a:prstGeom prst="rightArrow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Char char="•"/>
              <a:tabLst/>
              <a:defRPr/>
            </a:pP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A3C691-D181-48E7-BD2E-B89531BCD0E2}"/>
              </a:ext>
            </a:extLst>
          </p:cNvPr>
          <p:cNvSpPr txBox="1"/>
          <p:nvPr/>
        </p:nvSpPr>
        <p:spPr>
          <a:xfrm>
            <a:off x="2715990" y="4284129"/>
            <a:ext cx="475680" cy="184666"/>
          </a:xfrm>
          <a:prstGeom prst="rect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Driver1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8B69193-3C9C-429D-ACE4-1849F1882824}"/>
              </a:ext>
            </a:extLst>
          </p:cNvPr>
          <p:cNvSpPr txBox="1"/>
          <p:nvPr/>
        </p:nvSpPr>
        <p:spPr>
          <a:xfrm>
            <a:off x="3644736" y="4284129"/>
            <a:ext cx="475680" cy="184666"/>
          </a:xfrm>
          <a:prstGeom prst="rect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LED1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BA86C8F-C6DA-40EB-A49C-41761B41A9F5}"/>
              </a:ext>
            </a:extLst>
          </p:cNvPr>
          <p:cNvSpPr txBox="1"/>
          <p:nvPr/>
        </p:nvSpPr>
        <p:spPr>
          <a:xfrm>
            <a:off x="2723593" y="4511822"/>
            <a:ext cx="475680" cy="184666"/>
          </a:xfrm>
          <a:prstGeom prst="rect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Driver2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06DE3C9-342D-48E4-AC45-98B6CB51ABEF}"/>
              </a:ext>
            </a:extLst>
          </p:cNvPr>
          <p:cNvSpPr txBox="1"/>
          <p:nvPr/>
        </p:nvSpPr>
        <p:spPr>
          <a:xfrm>
            <a:off x="3647770" y="4507773"/>
            <a:ext cx="475680" cy="184666"/>
          </a:xfrm>
          <a:prstGeom prst="rect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LED2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5" name="화살표: 오른쪽 144">
            <a:extLst>
              <a:ext uri="{FF2B5EF4-FFF2-40B4-BE49-F238E27FC236}">
                <a16:creationId xmlns:a16="http://schemas.microsoft.com/office/drawing/2014/main" id="{4D5163AA-ED8B-49F6-98B1-97359782CA8A}"/>
              </a:ext>
            </a:extLst>
          </p:cNvPr>
          <p:cNvSpPr/>
          <p:nvPr/>
        </p:nvSpPr>
        <p:spPr bwMode="auto">
          <a:xfrm>
            <a:off x="3239719" y="4564644"/>
            <a:ext cx="366665" cy="73874"/>
          </a:xfrm>
          <a:prstGeom prst="rightArrow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Char char="•"/>
              <a:tabLst/>
              <a:defRPr/>
            </a:pPr>
            <a:endParaRPr kumimoji="0" lang="ko-KR" altLang="en-US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E86015C-2E90-44B8-BCE9-C768E17898F7}"/>
              </a:ext>
            </a:extLst>
          </p:cNvPr>
          <p:cNvSpPr txBox="1"/>
          <p:nvPr/>
        </p:nvSpPr>
        <p:spPr>
          <a:xfrm rot="5400000">
            <a:off x="3299819" y="4685080"/>
            <a:ext cx="312906" cy="246221"/>
          </a:xfrm>
          <a:prstGeom prst="rect">
            <a:avLst/>
          </a:prstGeom>
          <a:solidFill>
            <a:srgbClr val="F3DDDE"/>
          </a:solidFill>
          <a:ln w="3175"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…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3F7095C-61A0-4CA6-ABA3-59B626ECCF58}"/>
              </a:ext>
            </a:extLst>
          </p:cNvPr>
          <p:cNvSpPr txBox="1"/>
          <p:nvPr/>
        </p:nvSpPr>
        <p:spPr>
          <a:xfrm>
            <a:off x="1682166" y="4582761"/>
            <a:ext cx="585328" cy="276999"/>
          </a:xfrm>
          <a:prstGeom prst="rect">
            <a:avLst/>
          </a:prstGeom>
          <a:solidFill>
            <a:srgbClr val="F3DDDE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DAC 1(8CH)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14A972F-5016-4BF7-8585-A279B73B8C35}"/>
              </a:ext>
            </a:extLst>
          </p:cNvPr>
          <p:cNvSpPr txBox="1"/>
          <p:nvPr/>
        </p:nvSpPr>
        <p:spPr>
          <a:xfrm>
            <a:off x="484731" y="5100588"/>
            <a:ext cx="860327" cy="261610"/>
          </a:xfrm>
          <a:prstGeom prst="rect">
            <a:avLst/>
          </a:prstGeom>
          <a:solidFill>
            <a:srgbClr val="F3DDDE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CPU1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DC8CFCA-AC3E-4179-B2F3-47390F159454}"/>
              </a:ext>
            </a:extLst>
          </p:cNvPr>
          <p:cNvSpPr txBox="1"/>
          <p:nvPr/>
        </p:nvSpPr>
        <p:spPr>
          <a:xfrm>
            <a:off x="2714380" y="5377624"/>
            <a:ext cx="475680" cy="184666"/>
          </a:xfrm>
          <a:prstGeom prst="rect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Driver73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7A9774A-4B81-4027-8EC0-D15DA58F9EF1}"/>
              </a:ext>
            </a:extLst>
          </p:cNvPr>
          <p:cNvSpPr txBox="1"/>
          <p:nvPr/>
        </p:nvSpPr>
        <p:spPr>
          <a:xfrm>
            <a:off x="3644735" y="5377624"/>
            <a:ext cx="475680" cy="184666"/>
          </a:xfrm>
          <a:prstGeom prst="rect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LED73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3" name="화살표: 오른쪽 132">
            <a:extLst>
              <a:ext uri="{FF2B5EF4-FFF2-40B4-BE49-F238E27FC236}">
                <a16:creationId xmlns:a16="http://schemas.microsoft.com/office/drawing/2014/main" id="{139DEE66-340A-4DD2-8AE0-EC89EE48E4C2}"/>
              </a:ext>
            </a:extLst>
          </p:cNvPr>
          <p:cNvSpPr/>
          <p:nvPr/>
        </p:nvSpPr>
        <p:spPr bwMode="auto">
          <a:xfrm>
            <a:off x="3229472" y="5412509"/>
            <a:ext cx="366665" cy="73874"/>
          </a:xfrm>
          <a:prstGeom prst="rightArrow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Char char="•"/>
              <a:tabLst/>
              <a:defRPr/>
            </a:pPr>
            <a:endParaRPr kumimoji="0" lang="ko-KR" altLang="en-US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C073868-2578-4389-9193-17F292645DBB}"/>
              </a:ext>
            </a:extLst>
          </p:cNvPr>
          <p:cNvSpPr txBox="1"/>
          <p:nvPr/>
        </p:nvSpPr>
        <p:spPr>
          <a:xfrm>
            <a:off x="2714394" y="5840366"/>
            <a:ext cx="475680" cy="184666"/>
          </a:xfrm>
          <a:prstGeom prst="rect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Driver80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6D00714-8608-4BAE-89D2-10020A543791}"/>
              </a:ext>
            </a:extLst>
          </p:cNvPr>
          <p:cNvSpPr txBox="1"/>
          <p:nvPr/>
        </p:nvSpPr>
        <p:spPr>
          <a:xfrm>
            <a:off x="3640855" y="5835532"/>
            <a:ext cx="475680" cy="184666"/>
          </a:xfrm>
          <a:prstGeom prst="rect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LED80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6" name="화살표: 오른쪽 135">
            <a:extLst>
              <a:ext uri="{FF2B5EF4-FFF2-40B4-BE49-F238E27FC236}">
                <a16:creationId xmlns:a16="http://schemas.microsoft.com/office/drawing/2014/main" id="{C77C732E-9C6A-4203-A1A3-ABF2C7EF1931}"/>
              </a:ext>
            </a:extLst>
          </p:cNvPr>
          <p:cNvSpPr/>
          <p:nvPr/>
        </p:nvSpPr>
        <p:spPr bwMode="auto">
          <a:xfrm>
            <a:off x="3239719" y="5877227"/>
            <a:ext cx="366665" cy="73874"/>
          </a:xfrm>
          <a:prstGeom prst="rightArrow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Char char="•"/>
              <a:tabLst/>
              <a:defRPr/>
            </a:pPr>
            <a:endParaRPr kumimoji="0" lang="ko-KR" altLang="en-US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40EFCDD-A4AD-4543-8F74-5051F2348033}"/>
              </a:ext>
            </a:extLst>
          </p:cNvPr>
          <p:cNvSpPr txBox="1"/>
          <p:nvPr/>
        </p:nvSpPr>
        <p:spPr>
          <a:xfrm>
            <a:off x="2719944" y="4869596"/>
            <a:ext cx="475680" cy="184666"/>
          </a:xfrm>
          <a:prstGeom prst="rect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Driver8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2BF2110-182D-4066-AF04-56DAA4871B1A}"/>
              </a:ext>
            </a:extLst>
          </p:cNvPr>
          <p:cNvSpPr txBox="1"/>
          <p:nvPr/>
        </p:nvSpPr>
        <p:spPr>
          <a:xfrm>
            <a:off x="3650300" y="4869596"/>
            <a:ext cx="475680" cy="184666"/>
          </a:xfrm>
          <a:prstGeom prst="rect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LED8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1" name="화살표: 오른쪽 120">
            <a:extLst>
              <a:ext uri="{FF2B5EF4-FFF2-40B4-BE49-F238E27FC236}">
                <a16:creationId xmlns:a16="http://schemas.microsoft.com/office/drawing/2014/main" id="{760CC0F8-44AA-432C-88E7-AC13D5F51EFD}"/>
              </a:ext>
            </a:extLst>
          </p:cNvPr>
          <p:cNvSpPr/>
          <p:nvPr/>
        </p:nvSpPr>
        <p:spPr bwMode="auto">
          <a:xfrm>
            <a:off x="3235036" y="4904480"/>
            <a:ext cx="366665" cy="73874"/>
          </a:xfrm>
          <a:prstGeom prst="rightArrow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Char char="•"/>
              <a:tabLst/>
              <a:defRPr/>
            </a:pPr>
            <a:endParaRPr kumimoji="0" lang="ko-KR" altLang="en-US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BD70A5B-2B77-4482-85D6-3CE5687A3597}"/>
              </a:ext>
            </a:extLst>
          </p:cNvPr>
          <p:cNvSpPr txBox="1"/>
          <p:nvPr/>
        </p:nvSpPr>
        <p:spPr>
          <a:xfrm>
            <a:off x="2714380" y="5549456"/>
            <a:ext cx="475680" cy="184666"/>
          </a:xfrm>
          <a:prstGeom prst="rect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Driver74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6E5FBF5-88F6-4723-B18A-18302C8E7689}"/>
              </a:ext>
            </a:extLst>
          </p:cNvPr>
          <p:cNvSpPr txBox="1"/>
          <p:nvPr/>
        </p:nvSpPr>
        <p:spPr>
          <a:xfrm>
            <a:off x="3644736" y="5549456"/>
            <a:ext cx="475680" cy="184666"/>
          </a:xfrm>
          <a:prstGeom prst="rect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LED74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4" name="화살표: 오른쪽 123">
            <a:extLst>
              <a:ext uri="{FF2B5EF4-FFF2-40B4-BE49-F238E27FC236}">
                <a16:creationId xmlns:a16="http://schemas.microsoft.com/office/drawing/2014/main" id="{2F57BF3F-6772-404D-BC1F-B1C581720F39}"/>
              </a:ext>
            </a:extLst>
          </p:cNvPr>
          <p:cNvSpPr/>
          <p:nvPr/>
        </p:nvSpPr>
        <p:spPr bwMode="auto">
          <a:xfrm>
            <a:off x="3229472" y="5584341"/>
            <a:ext cx="366665" cy="73874"/>
          </a:xfrm>
          <a:prstGeom prst="rightArrow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Char char="•"/>
              <a:tabLst/>
              <a:defRPr/>
            </a:pPr>
            <a:endParaRPr kumimoji="0" lang="ko-KR" altLang="en-US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56D0733-22EC-4B95-9C0B-2E989FC44F18}"/>
              </a:ext>
            </a:extLst>
          </p:cNvPr>
          <p:cNvSpPr txBox="1"/>
          <p:nvPr/>
        </p:nvSpPr>
        <p:spPr>
          <a:xfrm rot="5400000">
            <a:off x="3272829" y="5034595"/>
            <a:ext cx="389851" cy="338554"/>
          </a:xfrm>
          <a:prstGeom prst="rect">
            <a:avLst/>
          </a:prstGeom>
          <a:solidFill>
            <a:srgbClr val="F3DDDE"/>
          </a:solidFill>
          <a:ln w="3175"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…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4AD30B-D629-44BB-9124-68BF79373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LED </a:t>
            </a:r>
            <a:r>
              <a:rPr lang="ko-KR" altLang="en-US" dirty="0"/>
              <a:t>개별 제어 </a:t>
            </a:r>
            <a:r>
              <a:rPr lang="en-US" altLang="ko-KR" dirty="0"/>
              <a:t>Schematic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07DBBD-95D7-478D-B2C0-F4E4A7A8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BE4BC5-0845-4676-9041-2E498E85C9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5D38978-7905-479D-8C56-E2740D05560C}"/>
              </a:ext>
            </a:extLst>
          </p:cNvPr>
          <p:cNvGrpSpPr/>
          <p:nvPr/>
        </p:nvGrpSpPr>
        <p:grpSpPr>
          <a:xfrm>
            <a:off x="5287311" y="4149089"/>
            <a:ext cx="4290093" cy="2009903"/>
            <a:chOff x="2134766" y="2284226"/>
            <a:chExt cx="8132073" cy="380986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9A3A858-3571-4190-966B-56A27A8AE7D7}"/>
                </a:ext>
              </a:extLst>
            </p:cNvPr>
            <p:cNvGrpSpPr/>
            <p:nvPr/>
          </p:nvGrpSpPr>
          <p:grpSpPr>
            <a:xfrm>
              <a:off x="4039005" y="2284226"/>
              <a:ext cx="3081436" cy="2036963"/>
              <a:chOff x="4039005" y="2284226"/>
              <a:chExt cx="3081436" cy="2036963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F25404-1DF2-4741-B656-1591DCEFF242}"/>
                  </a:ext>
                </a:extLst>
              </p:cNvPr>
              <p:cNvSpPr txBox="1"/>
              <p:nvPr/>
            </p:nvSpPr>
            <p:spPr>
              <a:xfrm>
                <a:off x="5752407" y="2284226"/>
                <a:ext cx="1368034" cy="991787"/>
              </a:xfrm>
              <a:prstGeom prst="rect">
                <a:avLst/>
              </a:prstGeom>
              <a:solidFill>
                <a:srgbClr val="FFC000"/>
              </a:solidFill>
              <a:ln w="25400" cap="flat" cmpd="sng" algn="ctr">
                <a:solidFill>
                  <a:srgbClr val="005090"/>
                </a:solidFill>
                <a:prstDash val="solid"/>
              </a:ln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5090"/>
                  </a:buClr>
                  <a:buSzTx/>
                  <a:buFontTx/>
                  <a:buNone/>
                  <a:tabLst/>
                  <a:defRPr/>
                </a:pPr>
                <a:endParaRPr kumimoji="0" lang="en-US" altLang="ko-KR" sz="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5090"/>
                  </a:buClr>
                  <a:buSzTx/>
                  <a:buFontTx/>
                  <a:buNone/>
                  <a:tabLst/>
                  <a:defRPr/>
                </a:pPr>
                <a:endParaRPr kumimoji="0" lang="en-US" altLang="ko-KR" sz="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509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Spare LED Board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509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40(8x5) </a:t>
                </a:r>
                <a:r>
                  <a:rPr kumimoji="0" lang="en-US" altLang="ko-KR" sz="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Leds</a:t>
                </a:r>
                <a:endParaRPr kumimoji="0" lang="en-US" altLang="ko-KR" sz="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5090"/>
                  </a:buClr>
                  <a:buSzTx/>
                  <a:buFontTx/>
                  <a:buNone/>
                  <a:tabLst/>
                  <a:defRPr/>
                </a:pPr>
                <a:endParaRPr kumimoji="0" lang="en-US" altLang="ko-KR" sz="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5090"/>
                  </a:buClr>
                  <a:buSzTx/>
                  <a:buFontTx/>
                  <a:buNone/>
                  <a:tabLst/>
                  <a:defRPr/>
                </a:pPr>
                <a:endParaRPr kumimoji="0" lang="ko-KR" altLang="en-US" sz="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화살표: 오른쪽으로 구부러짐 20">
                <a:extLst>
                  <a:ext uri="{FF2B5EF4-FFF2-40B4-BE49-F238E27FC236}">
                    <a16:creationId xmlns:a16="http://schemas.microsoft.com/office/drawing/2014/main" id="{4E4682CF-8228-4C17-A62E-ACE7E14B4CB4}"/>
                  </a:ext>
                </a:extLst>
              </p:cNvPr>
              <p:cNvSpPr/>
              <p:nvPr/>
            </p:nvSpPr>
            <p:spPr bwMode="auto">
              <a:xfrm rot="8910476">
                <a:off x="4039005" y="2598564"/>
                <a:ext cx="648072" cy="1647273"/>
              </a:xfrm>
              <a:prstGeom prst="curvedRightArrow">
                <a:avLst/>
              </a:prstGeom>
              <a:solidFill>
                <a:srgbClr val="FFFF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5090"/>
                  </a:buClr>
                  <a:buSzTx/>
                  <a:buFontTx/>
                  <a:buChar char="•"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  <p:sp>
            <p:nvSpPr>
              <p:cNvPr id="22" name="화살표: 오른쪽으로 구부러짐 21">
                <a:extLst>
                  <a:ext uri="{FF2B5EF4-FFF2-40B4-BE49-F238E27FC236}">
                    <a16:creationId xmlns:a16="http://schemas.microsoft.com/office/drawing/2014/main" id="{C3B24538-1AFC-4DDE-8FC8-4EA23D5AAD7E}"/>
                  </a:ext>
                </a:extLst>
              </p:cNvPr>
              <p:cNvSpPr/>
              <p:nvPr/>
            </p:nvSpPr>
            <p:spPr bwMode="auto">
              <a:xfrm rot="1907537">
                <a:off x="4642068" y="2466393"/>
                <a:ext cx="697944" cy="1854796"/>
              </a:xfrm>
              <a:prstGeom prst="curvedRightArrow">
                <a:avLst/>
              </a:prstGeom>
              <a:solidFill>
                <a:srgbClr val="FFFF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5090"/>
                  </a:buClr>
                  <a:buSzTx/>
                  <a:buFontTx/>
                  <a:buChar char="•"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30388A1-9793-4719-9803-CF402114F747}"/>
                </a:ext>
              </a:extLst>
            </p:cNvPr>
            <p:cNvGrpSpPr/>
            <p:nvPr/>
          </p:nvGrpSpPr>
          <p:grpSpPr>
            <a:xfrm>
              <a:off x="2134766" y="2405800"/>
              <a:ext cx="8132073" cy="3688290"/>
              <a:chOff x="2134766" y="2405799"/>
              <a:chExt cx="8132073" cy="3688291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D11011DB-64A7-43B9-8DF8-3C2C7866085E}"/>
                  </a:ext>
                </a:extLst>
              </p:cNvPr>
              <p:cNvGrpSpPr/>
              <p:nvPr/>
            </p:nvGrpSpPr>
            <p:grpSpPr>
              <a:xfrm>
                <a:off x="2324889" y="2405799"/>
                <a:ext cx="7577078" cy="3468047"/>
                <a:chOff x="2401729" y="821623"/>
                <a:chExt cx="7577078" cy="3468047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36F5922-61C1-41C0-8D19-980772EE2739}"/>
                    </a:ext>
                  </a:extLst>
                </p:cNvPr>
                <p:cNvSpPr txBox="1"/>
                <p:nvPr/>
              </p:nvSpPr>
              <p:spPr>
                <a:xfrm>
                  <a:off x="2566812" y="2343774"/>
                  <a:ext cx="1368033" cy="991788"/>
                </a:xfrm>
                <a:prstGeom prst="rect">
                  <a:avLst/>
                </a:prstGeom>
                <a:solidFill>
                  <a:srgbClr val="B2CADD"/>
                </a:solidFill>
                <a:ln w="25400" cap="flat" cmpd="sng" algn="ctr">
                  <a:solidFill>
                    <a:srgbClr val="005090"/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 Board1</a:t>
                  </a: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40(8x5) </a:t>
                  </a:r>
                  <a:r>
                    <a:rPr kumimoji="0" lang="en-US" altLang="ko-KR" sz="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Leds</a:t>
                  </a: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ko-KR" altLang="en-US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7B3C37E-873B-4951-A1D3-22BAF0F1B0CD}"/>
                    </a:ext>
                  </a:extLst>
                </p:cNvPr>
                <p:cNvSpPr txBox="1"/>
                <p:nvPr/>
              </p:nvSpPr>
              <p:spPr>
                <a:xfrm>
                  <a:off x="2566812" y="3297880"/>
                  <a:ext cx="1368033" cy="991788"/>
                </a:xfrm>
                <a:prstGeom prst="rect">
                  <a:avLst/>
                </a:prstGeom>
                <a:solidFill>
                  <a:srgbClr val="B2CADD"/>
                </a:solidFill>
                <a:ln w="25400" cap="flat" cmpd="sng" algn="ctr">
                  <a:solidFill>
                    <a:srgbClr val="005090"/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 Board2</a:t>
                  </a: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40(8x5) </a:t>
                  </a:r>
                  <a:r>
                    <a:rPr kumimoji="0" lang="en-US" altLang="ko-KR" sz="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Leds</a:t>
                  </a: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ko-KR" altLang="en-US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A3298EA-0458-47F1-B733-14D34A206519}"/>
                    </a:ext>
                  </a:extLst>
                </p:cNvPr>
                <p:cNvSpPr txBox="1"/>
                <p:nvPr/>
              </p:nvSpPr>
              <p:spPr>
                <a:xfrm>
                  <a:off x="2401729" y="821623"/>
                  <a:ext cx="1368033" cy="991788"/>
                </a:xfrm>
                <a:prstGeom prst="rect">
                  <a:avLst/>
                </a:prstGeom>
                <a:solidFill>
                  <a:srgbClr val="B2CADD"/>
                </a:solidFill>
                <a:ln w="25400" cap="flat" cmpd="sng" algn="ctr">
                  <a:solidFill>
                    <a:srgbClr val="005090"/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 Board3</a:t>
                  </a: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40(8x5) </a:t>
                  </a:r>
                  <a:r>
                    <a:rPr kumimoji="0" lang="en-US" altLang="ko-KR" sz="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Leds</a:t>
                  </a: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ko-KR" altLang="en-US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D878F32-424B-4579-9CF3-F68CCACFBA7B}"/>
                    </a:ext>
                  </a:extLst>
                </p:cNvPr>
                <p:cNvSpPr txBox="1"/>
                <p:nvPr/>
              </p:nvSpPr>
              <p:spPr>
                <a:xfrm>
                  <a:off x="4081337" y="3297882"/>
                  <a:ext cx="1368033" cy="991788"/>
                </a:xfrm>
                <a:prstGeom prst="rect">
                  <a:avLst/>
                </a:prstGeom>
                <a:solidFill>
                  <a:srgbClr val="B2CADD"/>
                </a:solidFill>
                <a:ln w="25400" cap="flat" cmpd="sng" algn="ctr">
                  <a:solidFill>
                    <a:srgbClr val="005090"/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 Board4</a:t>
                  </a: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40(8x5) </a:t>
                  </a:r>
                  <a:r>
                    <a:rPr kumimoji="0" lang="en-US" altLang="ko-KR" sz="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Leds</a:t>
                  </a: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ko-KR" altLang="en-US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2391B33-8FA0-4AED-BD7B-F27378B7F520}"/>
                    </a:ext>
                  </a:extLst>
                </p:cNvPr>
                <p:cNvSpPr txBox="1"/>
                <p:nvPr/>
              </p:nvSpPr>
              <p:spPr>
                <a:xfrm>
                  <a:off x="5591150" y="2340066"/>
                  <a:ext cx="1368033" cy="991788"/>
                </a:xfrm>
                <a:prstGeom prst="rect">
                  <a:avLst/>
                </a:prstGeom>
                <a:solidFill>
                  <a:srgbClr val="B2CADD"/>
                </a:solidFill>
                <a:ln w="25400" cap="flat" cmpd="sng" algn="ctr">
                  <a:solidFill>
                    <a:srgbClr val="005090"/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 Board5</a:t>
                  </a: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40(8x5) </a:t>
                  </a:r>
                  <a:r>
                    <a:rPr kumimoji="0" lang="en-US" altLang="ko-KR" sz="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Leds</a:t>
                  </a: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ko-KR" altLang="en-US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0CF7BDA-CDAD-4B89-9043-E58BED8037D1}"/>
                    </a:ext>
                  </a:extLst>
                </p:cNvPr>
                <p:cNvSpPr txBox="1"/>
                <p:nvPr/>
              </p:nvSpPr>
              <p:spPr>
                <a:xfrm>
                  <a:off x="5591150" y="3294172"/>
                  <a:ext cx="1368033" cy="991788"/>
                </a:xfrm>
                <a:prstGeom prst="rect">
                  <a:avLst/>
                </a:prstGeom>
                <a:solidFill>
                  <a:srgbClr val="B2CADD"/>
                </a:solidFill>
                <a:ln w="25400" cap="flat" cmpd="sng" algn="ctr">
                  <a:solidFill>
                    <a:srgbClr val="005090"/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 Board6</a:t>
                  </a: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40(8x5) </a:t>
                  </a:r>
                  <a:r>
                    <a:rPr kumimoji="0" lang="en-US" altLang="ko-KR" sz="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Leds</a:t>
                  </a: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ko-KR" altLang="en-US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9A84892-0964-4D86-9BFD-0127F411ED08}"/>
                    </a:ext>
                  </a:extLst>
                </p:cNvPr>
                <p:cNvSpPr txBox="1"/>
                <p:nvPr/>
              </p:nvSpPr>
              <p:spPr>
                <a:xfrm>
                  <a:off x="7100963" y="2336305"/>
                  <a:ext cx="1368033" cy="991788"/>
                </a:xfrm>
                <a:prstGeom prst="rect">
                  <a:avLst/>
                </a:prstGeom>
                <a:solidFill>
                  <a:srgbClr val="B2CADD"/>
                </a:solidFill>
                <a:ln w="25400" cap="flat" cmpd="sng" algn="ctr">
                  <a:solidFill>
                    <a:srgbClr val="005090"/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 Board7</a:t>
                  </a: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40(8x5) </a:t>
                  </a:r>
                  <a:r>
                    <a:rPr kumimoji="0" lang="en-US" altLang="ko-KR" sz="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Leds</a:t>
                  </a: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ko-KR" altLang="en-US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E99E0B3-C0FC-453A-871F-145EBA6F782E}"/>
                    </a:ext>
                  </a:extLst>
                </p:cNvPr>
                <p:cNvSpPr txBox="1"/>
                <p:nvPr/>
              </p:nvSpPr>
              <p:spPr>
                <a:xfrm>
                  <a:off x="7100963" y="3290412"/>
                  <a:ext cx="1368033" cy="991788"/>
                </a:xfrm>
                <a:prstGeom prst="rect">
                  <a:avLst/>
                </a:prstGeom>
                <a:solidFill>
                  <a:srgbClr val="B2CADD"/>
                </a:solidFill>
                <a:ln w="25400" cap="flat" cmpd="sng" algn="ctr">
                  <a:solidFill>
                    <a:srgbClr val="005090"/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 Board8</a:t>
                  </a: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40(8x5) </a:t>
                  </a:r>
                  <a:r>
                    <a:rPr kumimoji="0" lang="en-US" altLang="ko-KR" sz="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Leds</a:t>
                  </a: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ko-KR" altLang="en-US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E80A6B8-9CA6-4934-86A5-45D4D922055E}"/>
                    </a:ext>
                  </a:extLst>
                </p:cNvPr>
                <p:cNvSpPr txBox="1"/>
                <p:nvPr/>
              </p:nvSpPr>
              <p:spPr>
                <a:xfrm>
                  <a:off x="8610774" y="2329051"/>
                  <a:ext cx="1368033" cy="991788"/>
                </a:xfrm>
                <a:prstGeom prst="rect">
                  <a:avLst/>
                </a:prstGeom>
                <a:solidFill>
                  <a:srgbClr val="B2CADD"/>
                </a:solidFill>
                <a:ln w="25400" cap="flat" cmpd="sng" algn="ctr">
                  <a:solidFill>
                    <a:srgbClr val="005090"/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 Board9</a:t>
                  </a: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40(8x5) </a:t>
                  </a:r>
                  <a:r>
                    <a:rPr kumimoji="0" lang="en-US" altLang="ko-KR" sz="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Leds</a:t>
                  </a: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ko-KR" altLang="en-US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DCE542F-C0EB-400C-8436-F8B4A2A03211}"/>
                    </a:ext>
                  </a:extLst>
                </p:cNvPr>
                <p:cNvSpPr txBox="1"/>
                <p:nvPr/>
              </p:nvSpPr>
              <p:spPr>
                <a:xfrm>
                  <a:off x="8610774" y="3283157"/>
                  <a:ext cx="1368033" cy="991788"/>
                </a:xfrm>
                <a:prstGeom prst="rect">
                  <a:avLst/>
                </a:prstGeom>
                <a:solidFill>
                  <a:srgbClr val="B2CADD"/>
                </a:solidFill>
                <a:ln w="25400" cap="flat" cmpd="sng" algn="ctr">
                  <a:solidFill>
                    <a:srgbClr val="005090"/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 Board10</a:t>
                  </a: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40(8x5) </a:t>
                  </a:r>
                  <a:r>
                    <a:rPr kumimoji="0" lang="en-US" altLang="ko-KR" sz="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Leds</a:t>
                  </a: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ko-KR" altLang="en-US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B165116-CD11-4BA1-A3BA-4700E6F2E3CF}"/>
                  </a:ext>
                </a:extLst>
              </p:cNvPr>
              <p:cNvSpPr/>
              <p:nvPr/>
            </p:nvSpPr>
            <p:spPr bwMode="auto">
              <a:xfrm>
                <a:off x="2134766" y="3573810"/>
                <a:ext cx="8132073" cy="252028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005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5090"/>
                  </a:buClr>
                  <a:buSzTx/>
                  <a:buFontTx/>
                  <a:buChar char="•"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3F929BB-77F3-4FF6-BECA-D09351D6F67D}"/>
              </a:ext>
            </a:extLst>
          </p:cNvPr>
          <p:cNvSpPr/>
          <p:nvPr/>
        </p:nvSpPr>
        <p:spPr>
          <a:xfrm>
            <a:off x="5090577" y="3614389"/>
            <a:ext cx="26308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200" dirty="0"/>
              <a:t> 40</a:t>
            </a:r>
            <a:r>
              <a:rPr lang="ko-KR" altLang="en-US" sz="1200" dirty="0"/>
              <a:t>개 단위로 </a:t>
            </a:r>
            <a:r>
              <a:rPr lang="en-US" altLang="ko-KR" sz="1200" dirty="0"/>
              <a:t>LED board </a:t>
            </a:r>
            <a:r>
              <a:rPr lang="ko-KR" altLang="en-US" sz="1200" dirty="0"/>
              <a:t>교체 가능</a:t>
            </a:r>
            <a:endParaRPr lang="en-US" altLang="ko-KR" sz="1200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961230D-9613-45F0-99D5-91C61BD3391E}"/>
              </a:ext>
            </a:extLst>
          </p:cNvPr>
          <p:cNvGrpSpPr/>
          <p:nvPr/>
        </p:nvGrpSpPr>
        <p:grpSpPr>
          <a:xfrm>
            <a:off x="1019101" y="957021"/>
            <a:ext cx="7670990" cy="2242319"/>
            <a:chOff x="-233177" y="1439201"/>
            <a:chExt cx="6267265" cy="160364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C6C01E-ED8C-4E59-9A74-76633A635B6E}"/>
                </a:ext>
              </a:extLst>
            </p:cNvPr>
            <p:cNvSpPr txBox="1"/>
            <p:nvPr/>
          </p:nvSpPr>
          <p:spPr>
            <a:xfrm>
              <a:off x="2242321" y="1969915"/>
              <a:ext cx="827768" cy="283946"/>
            </a:xfrm>
            <a:prstGeom prst="rect">
              <a:avLst/>
            </a:prstGeom>
            <a:solidFill>
              <a:srgbClr val="B2CADD"/>
            </a:solidFill>
            <a:ln w="25400" cap="flat" cmpd="sng" algn="ctr">
              <a:solidFill>
                <a:srgbClr val="00509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 Board4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40(8x5) </a:t>
              </a:r>
              <a:r>
                <a:rPr kumimoji="0" lang="en-US" altLang="ko-KR" sz="9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Leds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F607428-3D7D-40D1-A896-3A42D6414CD6}"/>
                </a:ext>
              </a:extLst>
            </p:cNvPr>
            <p:cNvSpPr txBox="1"/>
            <p:nvPr/>
          </p:nvSpPr>
          <p:spPr>
            <a:xfrm>
              <a:off x="-233177" y="2537412"/>
              <a:ext cx="1069611" cy="356583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Host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(PC or </a:t>
              </a:r>
              <a:r>
                <a:rPr kumimoji="0" lang="en-US" altLang="ko-KR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etc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36" name="화살표: 왼쪽/오른쪽 35">
              <a:extLst>
                <a:ext uri="{FF2B5EF4-FFF2-40B4-BE49-F238E27FC236}">
                  <a16:creationId xmlns:a16="http://schemas.microsoft.com/office/drawing/2014/main" id="{308DB02C-68D3-45CB-B6C8-BA3ED03B323D}"/>
                </a:ext>
              </a:extLst>
            </p:cNvPr>
            <p:cNvSpPr/>
            <p:nvPr/>
          </p:nvSpPr>
          <p:spPr bwMode="auto">
            <a:xfrm>
              <a:off x="892768" y="2636361"/>
              <a:ext cx="392135" cy="52055"/>
            </a:xfrm>
            <a:prstGeom prst="leftRightArrow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Char char="•"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D82DFE2-2019-4B37-BEA7-5E58C030B700}"/>
                </a:ext>
              </a:extLst>
            </p:cNvPr>
            <p:cNvSpPr txBox="1"/>
            <p:nvPr/>
          </p:nvSpPr>
          <p:spPr>
            <a:xfrm>
              <a:off x="2244879" y="2558958"/>
              <a:ext cx="827768" cy="382996"/>
            </a:xfrm>
            <a:prstGeom prst="rect">
              <a:avLst/>
            </a:prstGeom>
            <a:solidFill>
              <a:srgbClr val="C35458">
                <a:lumMod val="20000"/>
                <a:lumOff val="80000"/>
              </a:srgbClr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Control Board2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(2 LED Boards controlled)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" name="화살표: 위쪽 47">
              <a:extLst>
                <a:ext uri="{FF2B5EF4-FFF2-40B4-BE49-F238E27FC236}">
                  <a16:creationId xmlns:a16="http://schemas.microsoft.com/office/drawing/2014/main" id="{C1FD369F-D925-4ED0-B0B0-DCBFBE916B95}"/>
                </a:ext>
              </a:extLst>
            </p:cNvPr>
            <p:cNvSpPr/>
            <p:nvPr/>
          </p:nvSpPr>
          <p:spPr bwMode="auto">
            <a:xfrm>
              <a:off x="1736032" y="2313067"/>
              <a:ext cx="118765" cy="190492"/>
            </a:xfrm>
            <a:prstGeom prst="upArrow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Char char="•"/>
                <a:tabLst/>
                <a:defRPr/>
              </a:pPr>
              <a:endPara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9" name="화살표: 위쪽 48">
              <a:extLst>
                <a:ext uri="{FF2B5EF4-FFF2-40B4-BE49-F238E27FC236}">
                  <a16:creationId xmlns:a16="http://schemas.microsoft.com/office/drawing/2014/main" id="{948474E0-3B86-4D5D-8CBF-EE55359ABD87}"/>
                </a:ext>
              </a:extLst>
            </p:cNvPr>
            <p:cNvSpPr/>
            <p:nvPr/>
          </p:nvSpPr>
          <p:spPr bwMode="auto">
            <a:xfrm>
              <a:off x="2624638" y="2313067"/>
              <a:ext cx="118765" cy="190492"/>
            </a:xfrm>
            <a:prstGeom prst="upArrow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Char char="•"/>
                <a:tabLst/>
                <a:defRPr/>
              </a:pPr>
              <a:endPara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0" name="화살표: 위쪽 49">
              <a:extLst>
                <a:ext uri="{FF2B5EF4-FFF2-40B4-BE49-F238E27FC236}">
                  <a16:creationId xmlns:a16="http://schemas.microsoft.com/office/drawing/2014/main" id="{43F825A1-AEAB-4DC0-AE33-1CA3C043C5CD}"/>
                </a:ext>
              </a:extLst>
            </p:cNvPr>
            <p:cNvSpPr/>
            <p:nvPr/>
          </p:nvSpPr>
          <p:spPr bwMode="auto">
            <a:xfrm>
              <a:off x="3535503" y="2316256"/>
              <a:ext cx="118765" cy="190492"/>
            </a:xfrm>
            <a:prstGeom prst="upArrow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Char char="•"/>
                <a:tabLst/>
                <a:defRPr/>
              </a:pPr>
              <a:endPara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1" name="화살표: 위쪽 50">
              <a:extLst>
                <a:ext uri="{FF2B5EF4-FFF2-40B4-BE49-F238E27FC236}">
                  <a16:creationId xmlns:a16="http://schemas.microsoft.com/office/drawing/2014/main" id="{626064D0-7D85-4AC0-A55B-A448FABF7520}"/>
                </a:ext>
              </a:extLst>
            </p:cNvPr>
            <p:cNvSpPr/>
            <p:nvPr/>
          </p:nvSpPr>
          <p:spPr bwMode="auto">
            <a:xfrm>
              <a:off x="4451747" y="2322534"/>
              <a:ext cx="118765" cy="190492"/>
            </a:xfrm>
            <a:prstGeom prst="upArrow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Char char="•"/>
                <a:tabLst/>
                <a:defRPr/>
              </a:pPr>
              <a:endPara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2" name="화살표: 위쪽 51">
              <a:extLst>
                <a:ext uri="{FF2B5EF4-FFF2-40B4-BE49-F238E27FC236}">
                  <a16:creationId xmlns:a16="http://schemas.microsoft.com/office/drawing/2014/main" id="{7577D0DB-6DF4-45BF-B44F-806E3725D67B}"/>
                </a:ext>
              </a:extLst>
            </p:cNvPr>
            <p:cNvSpPr/>
            <p:nvPr/>
          </p:nvSpPr>
          <p:spPr bwMode="auto">
            <a:xfrm>
              <a:off x="5367992" y="2322534"/>
              <a:ext cx="118765" cy="190492"/>
            </a:xfrm>
            <a:prstGeom prst="upArrow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Char char="•"/>
                <a:tabLst/>
                <a:defRPr/>
              </a:pPr>
              <a:endPara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9" name="화살표: 왼쪽/오른쪽 38">
              <a:extLst>
                <a:ext uri="{FF2B5EF4-FFF2-40B4-BE49-F238E27FC236}">
                  <a16:creationId xmlns:a16="http://schemas.microsoft.com/office/drawing/2014/main" id="{1AF76BA3-E969-463E-9ECF-E1E47BA03226}"/>
                </a:ext>
              </a:extLst>
            </p:cNvPr>
            <p:cNvSpPr/>
            <p:nvPr/>
          </p:nvSpPr>
          <p:spPr bwMode="auto">
            <a:xfrm>
              <a:off x="2153385" y="2639764"/>
              <a:ext cx="88476" cy="47807"/>
            </a:xfrm>
            <a:prstGeom prst="leftRightArrow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Char char="•"/>
                <a:tabLst/>
                <a:defRPr/>
              </a:pPr>
              <a:endPara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0" name="화살표: 왼쪽/오른쪽 39">
              <a:extLst>
                <a:ext uri="{FF2B5EF4-FFF2-40B4-BE49-F238E27FC236}">
                  <a16:creationId xmlns:a16="http://schemas.microsoft.com/office/drawing/2014/main" id="{ACEEC20E-6B29-440D-96B7-EB35AFC67320}"/>
                </a:ext>
              </a:extLst>
            </p:cNvPr>
            <p:cNvSpPr/>
            <p:nvPr/>
          </p:nvSpPr>
          <p:spPr bwMode="auto">
            <a:xfrm>
              <a:off x="3074817" y="2646534"/>
              <a:ext cx="88476" cy="47807"/>
            </a:xfrm>
            <a:prstGeom prst="leftRightArrow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Char char="•"/>
                <a:tabLst/>
                <a:defRPr/>
              </a:pPr>
              <a:endPara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1" name="화살표: 왼쪽/오른쪽 40">
              <a:extLst>
                <a:ext uri="{FF2B5EF4-FFF2-40B4-BE49-F238E27FC236}">
                  <a16:creationId xmlns:a16="http://schemas.microsoft.com/office/drawing/2014/main" id="{CDF1595E-D727-43CC-A8C1-1A7E8E10BD7C}"/>
                </a:ext>
              </a:extLst>
            </p:cNvPr>
            <p:cNvSpPr/>
            <p:nvPr/>
          </p:nvSpPr>
          <p:spPr bwMode="auto">
            <a:xfrm>
              <a:off x="3993662" y="2646533"/>
              <a:ext cx="88476" cy="47807"/>
            </a:xfrm>
            <a:prstGeom prst="leftRightArrow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Char char="•"/>
                <a:tabLst/>
                <a:defRPr/>
              </a:pPr>
              <a:endPara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2" name="화살표: 왼쪽/오른쪽 41">
              <a:extLst>
                <a:ext uri="{FF2B5EF4-FFF2-40B4-BE49-F238E27FC236}">
                  <a16:creationId xmlns:a16="http://schemas.microsoft.com/office/drawing/2014/main" id="{7F1552EC-1F2D-43B1-909B-8AE8BB46CF56}"/>
                </a:ext>
              </a:extLst>
            </p:cNvPr>
            <p:cNvSpPr/>
            <p:nvPr/>
          </p:nvSpPr>
          <p:spPr bwMode="auto">
            <a:xfrm>
              <a:off x="4909916" y="2646533"/>
              <a:ext cx="88476" cy="47807"/>
            </a:xfrm>
            <a:prstGeom prst="leftRightArrow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Char char="•"/>
                <a:tabLst/>
                <a:defRPr/>
              </a:pPr>
              <a:endPara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BD44CAFC-FF0C-4A62-81EB-9527FE08CDCF}"/>
                </a:ext>
              </a:extLst>
            </p:cNvPr>
            <p:cNvSpPr/>
            <p:nvPr/>
          </p:nvSpPr>
          <p:spPr bwMode="auto">
            <a:xfrm>
              <a:off x="1113544" y="1439201"/>
              <a:ext cx="4920544" cy="1603641"/>
            </a:xfrm>
            <a:prstGeom prst="roundRect">
              <a:avLst/>
            </a:prstGeom>
            <a:noFill/>
            <a:ln w="38100" cap="flat" cmpd="sng" algn="ctr">
              <a:solidFill>
                <a:srgbClr val="005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 latinLnBrk="0"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FontTx/>
                <a:buChar char="•"/>
              </a:pPr>
              <a:endParaRPr lang="ko-KR" altLang="en-US" sz="160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5438F67-7F3C-4C24-8D83-0CF6CA603BDF}"/>
                </a:ext>
              </a:extLst>
            </p:cNvPr>
            <p:cNvSpPr txBox="1"/>
            <p:nvPr/>
          </p:nvSpPr>
          <p:spPr>
            <a:xfrm>
              <a:off x="2242321" y="1607778"/>
              <a:ext cx="827768" cy="283946"/>
            </a:xfrm>
            <a:prstGeom prst="rect">
              <a:avLst/>
            </a:prstGeom>
            <a:solidFill>
              <a:srgbClr val="B2CADD"/>
            </a:solidFill>
            <a:ln w="25400" cap="flat" cmpd="sng" algn="ctr">
              <a:solidFill>
                <a:srgbClr val="00509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 Board3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40(8x5) </a:t>
              </a:r>
              <a:r>
                <a:rPr kumimoji="0" lang="en-US" altLang="ko-KR" sz="9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Leds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C5746E7-54A6-43FB-AD49-4F1AE013A531}"/>
                </a:ext>
              </a:extLst>
            </p:cNvPr>
            <p:cNvSpPr txBox="1"/>
            <p:nvPr/>
          </p:nvSpPr>
          <p:spPr>
            <a:xfrm>
              <a:off x="1319591" y="1969915"/>
              <a:ext cx="827768" cy="283946"/>
            </a:xfrm>
            <a:prstGeom prst="rect">
              <a:avLst/>
            </a:prstGeom>
            <a:solidFill>
              <a:srgbClr val="B2CADD"/>
            </a:solidFill>
            <a:ln w="25400" cap="flat" cmpd="sng" algn="ctr">
              <a:solidFill>
                <a:srgbClr val="00509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 Board2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40(8x5) </a:t>
              </a:r>
              <a:r>
                <a:rPr kumimoji="0" lang="en-US" altLang="ko-KR" sz="9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Leds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7A1384F-5EA6-460B-A128-C893B5524EE4}"/>
                </a:ext>
              </a:extLst>
            </p:cNvPr>
            <p:cNvSpPr txBox="1"/>
            <p:nvPr/>
          </p:nvSpPr>
          <p:spPr>
            <a:xfrm>
              <a:off x="1319591" y="1607778"/>
              <a:ext cx="827768" cy="283946"/>
            </a:xfrm>
            <a:prstGeom prst="rect">
              <a:avLst/>
            </a:prstGeom>
            <a:solidFill>
              <a:srgbClr val="B2CADD"/>
            </a:solidFill>
            <a:ln w="25400" cap="flat" cmpd="sng" algn="ctr">
              <a:solidFill>
                <a:srgbClr val="00509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 Board1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40(8x5) </a:t>
              </a:r>
              <a:r>
                <a:rPr kumimoji="0" lang="en-US" altLang="ko-KR" sz="9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Leds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4C143C9-885F-4CA4-B70A-99D3658474AE}"/>
                </a:ext>
              </a:extLst>
            </p:cNvPr>
            <p:cNvSpPr txBox="1"/>
            <p:nvPr/>
          </p:nvSpPr>
          <p:spPr>
            <a:xfrm>
              <a:off x="4080835" y="1965392"/>
              <a:ext cx="827768" cy="283946"/>
            </a:xfrm>
            <a:prstGeom prst="rect">
              <a:avLst/>
            </a:prstGeom>
            <a:solidFill>
              <a:srgbClr val="B2CADD"/>
            </a:solidFill>
            <a:ln w="25400" cap="flat" cmpd="sng" algn="ctr">
              <a:solidFill>
                <a:srgbClr val="00509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 Board8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40(8x5) </a:t>
              </a:r>
              <a:r>
                <a:rPr kumimoji="0" lang="en-US" altLang="ko-KR" sz="9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Leds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BB2C21E-9B8D-4D60-8B80-A3C5DD617420}"/>
                </a:ext>
              </a:extLst>
            </p:cNvPr>
            <p:cNvSpPr txBox="1"/>
            <p:nvPr/>
          </p:nvSpPr>
          <p:spPr>
            <a:xfrm>
              <a:off x="4080835" y="1603255"/>
              <a:ext cx="827768" cy="283946"/>
            </a:xfrm>
            <a:prstGeom prst="rect">
              <a:avLst/>
            </a:prstGeom>
            <a:solidFill>
              <a:srgbClr val="B2CADD"/>
            </a:solidFill>
            <a:ln w="25400" cap="flat" cmpd="sng" algn="ctr">
              <a:solidFill>
                <a:srgbClr val="00509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 Board7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40(8x5) </a:t>
              </a:r>
              <a:r>
                <a:rPr kumimoji="0" lang="en-US" altLang="ko-KR" sz="9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Leds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79F5834-909C-4992-89EB-B62D79A51A1F}"/>
                </a:ext>
              </a:extLst>
            </p:cNvPr>
            <p:cNvSpPr txBox="1"/>
            <p:nvPr/>
          </p:nvSpPr>
          <p:spPr>
            <a:xfrm>
              <a:off x="3158105" y="1965392"/>
              <a:ext cx="827768" cy="283946"/>
            </a:xfrm>
            <a:prstGeom prst="rect">
              <a:avLst/>
            </a:prstGeom>
            <a:solidFill>
              <a:srgbClr val="B2CADD"/>
            </a:solidFill>
            <a:ln w="25400" cap="flat" cmpd="sng" algn="ctr">
              <a:solidFill>
                <a:srgbClr val="00509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 Board6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40(8x5) </a:t>
              </a:r>
              <a:r>
                <a:rPr kumimoji="0" lang="en-US" altLang="ko-KR" sz="9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Leds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1002AED-AB90-4BF0-B6FE-C49D72E53F67}"/>
                </a:ext>
              </a:extLst>
            </p:cNvPr>
            <p:cNvSpPr txBox="1"/>
            <p:nvPr/>
          </p:nvSpPr>
          <p:spPr>
            <a:xfrm>
              <a:off x="3158105" y="1603255"/>
              <a:ext cx="827768" cy="283946"/>
            </a:xfrm>
            <a:prstGeom prst="rect">
              <a:avLst/>
            </a:prstGeom>
            <a:solidFill>
              <a:srgbClr val="B2CADD"/>
            </a:solidFill>
            <a:ln w="25400" cap="flat" cmpd="sng" algn="ctr">
              <a:solidFill>
                <a:srgbClr val="00509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 Board5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40(8x5) </a:t>
              </a:r>
              <a:r>
                <a:rPr kumimoji="0" lang="en-US" altLang="ko-KR" sz="9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Leds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52B832-C172-492F-A605-2A4A39576F4C}"/>
                </a:ext>
              </a:extLst>
            </p:cNvPr>
            <p:cNvSpPr txBox="1"/>
            <p:nvPr/>
          </p:nvSpPr>
          <p:spPr>
            <a:xfrm>
              <a:off x="4982452" y="1967342"/>
              <a:ext cx="827768" cy="283946"/>
            </a:xfrm>
            <a:prstGeom prst="rect">
              <a:avLst/>
            </a:prstGeom>
            <a:solidFill>
              <a:srgbClr val="B2CADD"/>
            </a:solidFill>
            <a:ln w="25400" cap="flat" cmpd="sng" algn="ctr">
              <a:solidFill>
                <a:srgbClr val="00509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 Board10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40(8x5) </a:t>
              </a:r>
              <a:r>
                <a:rPr kumimoji="0" lang="en-US" altLang="ko-KR" sz="9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Leds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B99AA70-FF51-40F2-A767-31829A01D43F}"/>
                </a:ext>
              </a:extLst>
            </p:cNvPr>
            <p:cNvSpPr txBox="1"/>
            <p:nvPr/>
          </p:nvSpPr>
          <p:spPr>
            <a:xfrm>
              <a:off x="4982452" y="1605205"/>
              <a:ext cx="827768" cy="283946"/>
            </a:xfrm>
            <a:prstGeom prst="rect">
              <a:avLst/>
            </a:prstGeom>
            <a:solidFill>
              <a:srgbClr val="B2CADD"/>
            </a:solidFill>
            <a:ln w="25400" cap="flat" cmpd="sng" algn="ctr">
              <a:solidFill>
                <a:srgbClr val="00509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 Board9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40(8x5) </a:t>
              </a:r>
              <a:r>
                <a:rPr kumimoji="0" lang="en-US" altLang="ko-KR" sz="9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Leds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69A65B3-ED92-4889-AEFE-4C63E3A5EDD5}"/>
                </a:ext>
              </a:extLst>
            </p:cNvPr>
            <p:cNvSpPr txBox="1"/>
            <p:nvPr/>
          </p:nvSpPr>
          <p:spPr>
            <a:xfrm>
              <a:off x="1317525" y="2558958"/>
              <a:ext cx="827768" cy="382996"/>
            </a:xfrm>
            <a:prstGeom prst="rect">
              <a:avLst/>
            </a:prstGeom>
            <a:solidFill>
              <a:srgbClr val="F3DDDE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Control Board1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(2 LED Boards controlled)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FD7516-A622-4278-B5F9-212FE9E70A56}"/>
                </a:ext>
              </a:extLst>
            </p:cNvPr>
            <p:cNvSpPr txBox="1"/>
            <p:nvPr/>
          </p:nvSpPr>
          <p:spPr>
            <a:xfrm>
              <a:off x="3167657" y="2558957"/>
              <a:ext cx="827768" cy="382996"/>
            </a:xfrm>
            <a:prstGeom prst="rect">
              <a:avLst/>
            </a:prstGeom>
            <a:solidFill>
              <a:srgbClr val="C35458">
                <a:lumMod val="20000"/>
                <a:lumOff val="80000"/>
              </a:srgbClr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Control Board3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(2 LED Boards controlled)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65B5AC3-37A9-47E3-908B-2CE4F88FA4EF}"/>
                </a:ext>
              </a:extLst>
            </p:cNvPr>
            <p:cNvSpPr txBox="1"/>
            <p:nvPr/>
          </p:nvSpPr>
          <p:spPr>
            <a:xfrm>
              <a:off x="4080375" y="2558957"/>
              <a:ext cx="827768" cy="382996"/>
            </a:xfrm>
            <a:prstGeom prst="rect">
              <a:avLst/>
            </a:prstGeom>
            <a:solidFill>
              <a:srgbClr val="C35458">
                <a:lumMod val="20000"/>
                <a:lumOff val="80000"/>
              </a:srgbClr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Control Board4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(2 LED Boards controlled)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4A446B5-7A71-49BC-A573-43105CB53E31}"/>
                </a:ext>
              </a:extLst>
            </p:cNvPr>
            <p:cNvSpPr txBox="1"/>
            <p:nvPr/>
          </p:nvSpPr>
          <p:spPr>
            <a:xfrm>
              <a:off x="5003570" y="2559248"/>
              <a:ext cx="827768" cy="382996"/>
            </a:xfrm>
            <a:prstGeom prst="rect">
              <a:avLst/>
            </a:prstGeom>
            <a:solidFill>
              <a:srgbClr val="C35458">
                <a:lumMod val="20000"/>
                <a:lumOff val="80000"/>
              </a:srgbClr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Control Board5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(2 LED Boards controlled)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9B1A889-3904-4EA0-AB7A-83AE355169F1}"/>
              </a:ext>
            </a:extLst>
          </p:cNvPr>
          <p:cNvSpPr/>
          <p:nvPr/>
        </p:nvSpPr>
        <p:spPr>
          <a:xfrm>
            <a:off x="165831" y="661966"/>
            <a:ext cx="15776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200" dirty="0"/>
              <a:t> System Overview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BFB3C7C-264C-403A-AB9A-2FCE3EE1EE39}"/>
              </a:ext>
            </a:extLst>
          </p:cNvPr>
          <p:cNvSpPr/>
          <p:nvPr/>
        </p:nvSpPr>
        <p:spPr>
          <a:xfrm>
            <a:off x="165831" y="3589790"/>
            <a:ext cx="26597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200" dirty="0"/>
              <a:t> Block Diagram of a control board</a:t>
            </a:r>
          </a:p>
        </p:txBody>
      </p:sp>
      <p:sp>
        <p:nvSpPr>
          <p:cNvPr id="147" name="왼쪽 중괄호 146">
            <a:extLst>
              <a:ext uri="{FF2B5EF4-FFF2-40B4-BE49-F238E27FC236}">
                <a16:creationId xmlns:a16="http://schemas.microsoft.com/office/drawing/2014/main" id="{5C7510E3-DC00-4E47-B099-9674B558752C}"/>
              </a:ext>
            </a:extLst>
          </p:cNvPr>
          <p:cNvSpPr/>
          <p:nvPr/>
        </p:nvSpPr>
        <p:spPr>
          <a:xfrm>
            <a:off x="1433513" y="4779169"/>
            <a:ext cx="188819" cy="879046"/>
          </a:xfrm>
          <a:prstGeom prst="leftBrace">
            <a:avLst>
              <a:gd name="adj1" fmla="val 38600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왼쪽 중괄호 147">
            <a:extLst>
              <a:ext uri="{FF2B5EF4-FFF2-40B4-BE49-F238E27FC236}">
                <a16:creationId xmlns:a16="http://schemas.microsoft.com/office/drawing/2014/main" id="{2735936D-3872-4F93-9821-D21A204D78F4}"/>
              </a:ext>
            </a:extLst>
          </p:cNvPr>
          <p:cNvSpPr/>
          <p:nvPr/>
        </p:nvSpPr>
        <p:spPr>
          <a:xfrm>
            <a:off x="2493632" y="5396009"/>
            <a:ext cx="143466" cy="624189"/>
          </a:xfrm>
          <a:prstGeom prst="leftBrace">
            <a:avLst>
              <a:gd name="adj1" fmla="val 38600"/>
              <a:gd name="adj2" fmla="val 42370"/>
            </a:avLst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왼쪽 중괄호 148">
            <a:extLst>
              <a:ext uri="{FF2B5EF4-FFF2-40B4-BE49-F238E27FC236}">
                <a16:creationId xmlns:a16="http://schemas.microsoft.com/office/drawing/2014/main" id="{8D026C18-84B2-4FC7-821D-1D310049EE81}"/>
              </a:ext>
            </a:extLst>
          </p:cNvPr>
          <p:cNvSpPr/>
          <p:nvPr/>
        </p:nvSpPr>
        <p:spPr>
          <a:xfrm>
            <a:off x="2426914" y="4414974"/>
            <a:ext cx="143466" cy="624189"/>
          </a:xfrm>
          <a:prstGeom prst="leftBrace">
            <a:avLst>
              <a:gd name="adj1" fmla="val 38600"/>
              <a:gd name="adj2" fmla="val 42370"/>
            </a:avLst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7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제목 3">
            <a:extLst>
              <a:ext uri="{FF2B5EF4-FFF2-40B4-BE49-F238E27FC236}">
                <a16:creationId xmlns:a16="http://schemas.microsoft.com/office/drawing/2014/main" id="{48C9F4B6-3A6A-4683-9BED-7B7A4E401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91761"/>
            <a:ext cx="2404826" cy="400110"/>
          </a:xfrm>
        </p:spPr>
        <p:txBody>
          <a:bodyPr wrap="none">
            <a:spAutoFit/>
          </a:bodyPr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설치 검토 장소 </a:t>
            </a:r>
            <a:endParaRPr lang="ko-KR" altLang="en-US" b="1" dirty="0">
              <a:latin typeface="+mj-lt"/>
              <a:ea typeface="+mn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1BEF58-615D-448C-A058-B55B87CFAE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2E83DA9-67DB-4D38-8676-2C45FBE9C650}"/>
              </a:ext>
            </a:extLst>
          </p:cNvPr>
          <p:cNvSpPr/>
          <p:nvPr/>
        </p:nvSpPr>
        <p:spPr>
          <a:xfrm>
            <a:off x="6063536" y="4201963"/>
            <a:ext cx="1422064" cy="526153"/>
          </a:xfrm>
          <a:prstGeom prst="rect">
            <a:avLst/>
          </a:prstGeom>
          <a:solidFill>
            <a:srgbClr val="FFC000"/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고객 </a:t>
            </a:r>
            <a:r>
              <a:rPr kumimoji="1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접견실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D4738CF-7F88-4A3E-BA87-CDD22A3899F1}"/>
              </a:ext>
            </a:extLst>
          </p:cNvPr>
          <p:cNvSpPr/>
          <p:nvPr/>
        </p:nvSpPr>
        <p:spPr>
          <a:xfrm>
            <a:off x="3977163" y="4300786"/>
            <a:ext cx="1188720" cy="426720"/>
          </a:xfrm>
          <a:prstGeom prst="rect">
            <a:avLst/>
          </a:prstGeom>
          <a:noFill/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3B292948-18DD-4EC8-B299-8A6E26FC4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531183"/>
              </p:ext>
            </p:extLst>
          </p:nvPr>
        </p:nvGraphicFramePr>
        <p:xfrm>
          <a:off x="3159618" y="2633028"/>
          <a:ext cx="2903017" cy="864095"/>
        </p:xfrm>
        <a:graphic>
          <a:graphicData uri="http://schemas.openxmlformats.org/drawingml/2006/table">
            <a:tbl>
              <a:tblPr firstRow="1" bandRow="1"/>
              <a:tblGrid>
                <a:gridCol w="534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64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6409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밸브실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계단</a:t>
                      </a:r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화장실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男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화장실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女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전산실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1E0CE689-4CD8-40FB-8C09-5DB34A6C7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162667"/>
              </p:ext>
            </p:extLst>
          </p:nvPr>
        </p:nvGraphicFramePr>
        <p:xfrm>
          <a:off x="4081768" y="4351078"/>
          <a:ext cx="281577" cy="259080"/>
        </p:xfrm>
        <a:graphic>
          <a:graphicData uri="http://schemas.openxmlformats.org/drawingml/2006/table">
            <a:tbl>
              <a:tblPr firstRow="1" bandRow="1"/>
              <a:tblGrid>
                <a:gridCol w="281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1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latinLnBrk="1"/>
                      <a:endParaRPr lang="ko-KR" altLang="en-US" sz="1100" dirty="0"/>
                    </a:p>
                  </a:txBody>
                  <a:tcPr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C2C210F0-D72E-418D-BF6C-B10814AF3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549118"/>
              </p:ext>
            </p:extLst>
          </p:nvPr>
        </p:nvGraphicFramePr>
        <p:xfrm>
          <a:off x="4435532" y="4351078"/>
          <a:ext cx="281577" cy="259080"/>
        </p:xfrm>
        <a:graphic>
          <a:graphicData uri="http://schemas.openxmlformats.org/drawingml/2006/table">
            <a:tbl>
              <a:tblPr firstRow="1" bandRow="1"/>
              <a:tblGrid>
                <a:gridCol w="281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1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latinLnBrk="1"/>
                      <a:endParaRPr lang="ko-KR" altLang="en-US" sz="1100" dirty="0"/>
                    </a:p>
                  </a:txBody>
                  <a:tcPr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1C8D8400-B337-4B27-8525-4A39E1535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187264"/>
              </p:ext>
            </p:extLst>
          </p:nvPr>
        </p:nvGraphicFramePr>
        <p:xfrm>
          <a:off x="4789297" y="4351078"/>
          <a:ext cx="281577" cy="259080"/>
        </p:xfrm>
        <a:graphic>
          <a:graphicData uri="http://schemas.openxmlformats.org/drawingml/2006/table">
            <a:tbl>
              <a:tblPr firstRow="1" bandRow="1"/>
              <a:tblGrid>
                <a:gridCol w="281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1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latinLnBrk="1"/>
                      <a:endParaRPr lang="ko-KR" altLang="en-US" sz="1100" dirty="0"/>
                    </a:p>
                  </a:txBody>
                  <a:tcPr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4FF57A4-670D-4ED3-816B-D08DADE47BCE}"/>
              </a:ext>
            </a:extLst>
          </p:cNvPr>
          <p:cNvCxnSpPr/>
          <p:nvPr/>
        </p:nvCxnSpPr>
        <p:spPr>
          <a:xfrm>
            <a:off x="2747417" y="4194344"/>
            <a:ext cx="0" cy="1579733"/>
          </a:xfrm>
          <a:prstGeom prst="line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tailEnd type="none"/>
          </a:ln>
          <a:effectLst/>
        </p:spPr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AD4957C-3FEC-4A9A-BB3B-B0798435BEF6}"/>
              </a:ext>
            </a:extLst>
          </p:cNvPr>
          <p:cNvSpPr/>
          <p:nvPr/>
        </p:nvSpPr>
        <p:spPr>
          <a:xfrm>
            <a:off x="2747417" y="1031670"/>
            <a:ext cx="412200" cy="1097300"/>
          </a:xfrm>
          <a:prstGeom prst="rect">
            <a:avLst/>
          </a:prstGeom>
          <a:solidFill>
            <a:sysClr val="window" lastClr="FFFFFF">
              <a:lumMod val="85000"/>
              <a:alpha val="50196"/>
            </a:sysClr>
          </a:solidFill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택배</a:t>
            </a: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보관</a:t>
            </a:r>
          </a:p>
        </p:txBody>
      </p:sp>
      <p:sp>
        <p:nvSpPr>
          <p:cNvPr id="99" name="모서리가 둥근 직사각형 129">
            <a:extLst>
              <a:ext uri="{FF2B5EF4-FFF2-40B4-BE49-F238E27FC236}">
                <a16:creationId xmlns:a16="http://schemas.microsoft.com/office/drawing/2014/main" id="{59E9F30E-2FA9-47BB-84C6-229EE669C39F}"/>
              </a:ext>
            </a:extLst>
          </p:cNvPr>
          <p:cNvSpPr/>
          <p:nvPr/>
        </p:nvSpPr>
        <p:spPr>
          <a:xfrm>
            <a:off x="3475156" y="4590954"/>
            <a:ext cx="60960" cy="274320"/>
          </a:xfrm>
          <a:prstGeom prst="round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100" name="모서리가 둥근 직사각형 131">
            <a:extLst>
              <a:ext uri="{FF2B5EF4-FFF2-40B4-BE49-F238E27FC236}">
                <a16:creationId xmlns:a16="http://schemas.microsoft.com/office/drawing/2014/main" id="{30A6975A-C171-47A4-BA27-52FCDF447F50}"/>
              </a:ext>
            </a:extLst>
          </p:cNvPr>
          <p:cNvSpPr/>
          <p:nvPr/>
        </p:nvSpPr>
        <p:spPr>
          <a:xfrm>
            <a:off x="3628486" y="4590954"/>
            <a:ext cx="60960" cy="274320"/>
          </a:xfrm>
          <a:prstGeom prst="round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101" name="모서리가 둥근 직사각형 132">
            <a:extLst>
              <a:ext uri="{FF2B5EF4-FFF2-40B4-BE49-F238E27FC236}">
                <a16:creationId xmlns:a16="http://schemas.microsoft.com/office/drawing/2014/main" id="{74428B8F-1E21-4901-8309-8C78B4F41682}"/>
              </a:ext>
            </a:extLst>
          </p:cNvPr>
          <p:cNvSpPr/>
          <p:nvPr/>
        </p:nvSpPr>
        <p:spPr>
          <a:xfrm>
            <a:off x="3781817" y="4590954"/>
            <a:ext cx="60960" cy="274320"/>
          </a:xfrm>
          <a:prstGeom prst="round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D1E5522-AA9C-4FA3-A441-DE9C8367B715}"/>
              </a:ext>
            </a:extLst>
          </p:cNvPr>
          <p:cNvCxnSpPr/>
          <p:nvPr/>
        </p:nvCxnSpPr>
        <p:spPr>
          <a:xfrm flipV="1">
            <a:off x="2747418" y="4728115"/>
            <a:ext cx="727739" cy="1"/>
          </a:xfrm>
          <a:prstGeom prst="line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tailEnd type="none"/>
          </a:ln>
          <a:effectLst/>
        </p:spPr>
      </p:cxnSp>
      <p:sp>
        <p:nvSpPr>
          <p:cNvPr id="103" name="모서리가 둥근 직사각형 137">
            <a:extLst>
              <a:ext uri="{FF2B5EF4-FFF2-40B4-BE49-F238E27FC236}">
                <a16:creationId xmlns:a16="http://schemas.microsoft.com/office/drawing/2014/main" id="{6F907901-0306-4296-8E43-E16A82DF1F3E}"/>
              </a:ext>
            </a:extLst>
          </p:cNvPr>
          <p:cNvSpPr/>
          <p:nvPr/>
        </p:nvSpPr>
        <p:spPr>
          <a:xfrm>
            <a:off x="5290557" y="4590954"/>
            <a:ext cx="60960" cy="274320"/>
          </a:xfrm>
          <a:prstGeom prst="round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104" name="모서리가 둥근 직사각형 138">
            <a:extLst>
              <a:ext uri="{FF2B5EF4-FFF2-40B4-BE49-F238E27FC236}">
                <a16:creationId xmlns:a16="http://schemas.microsoft.com/office/drawing/2014/main" id="{1EF6A159-762F-4AFF-9056-D351B5E68745}"/>
              </a:ext>
            </a:extLst>
          </p:cNvPr>
          <p:cNvSpPr/>
          <p:nvPr/>
        </p:nvSpPr>
        <p:spPr>
          <a:xfrm>
            <a:off x="5443887" y="4590954"/>
            <a:ext cx="60960" cy="274320"/>
          </a:xfrm>
          <a:prstGeom prst="round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105" name="모서리가 둥근 직사각형 139">
            <a:extLst>
              <a:ext uri="{FF2B5EF4-FFF2-40B4-BE49-F238E27FC236}">
                <a16:creationId xmlns:a16="http://schemas.microsoft.com/office/drawing/2014/main" id="{BCC44B3F-FAF4-463C-AF2F-54D0E0D31573}"/>
              </a:ext>
            </a:extLst>
          </p:cNvPr>
          <p:cNvSpPr/>
          <p:nvPr/>
        </p:nvSpPr>
        <p:spPr>
          <a:xfrm>
            <a:off x="5597218" y="4590954"/>
            <a:ext cx="60960" cy="274320"/>
          </a:xfrm>
          <a:prstGeom prst="round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42D62AE-923A-4535-9F20-2D9FABB1A4B0}"/>
              </a:ext>
            </a:extLst>
          </p:cNvPr>
          <p:cNvCxnSpPr/>
          <p:nvPr/>
        </p:nvCxnSpPr>
        <p:spPr>
          <a:xfrm>
            <a:off x="6062634" y="3497123"/>
            <a:ext cx="0" cy="2293401"/>
          </a:xfrm>
          <a:prstGeom prst="line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tailEnd type="none"/>
          </a:ln>
          <a:effectLst/>
        </p:spPr>
      </p:cxn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F30932F7-A767-460B-9FAE-BF3A69126ACC}"/>
              </a:ext>
            </a:extLst>
          </p:cNvPr>
          <p:cNvGrpSpPr/>
          <p:nvPr/>
        </p:nvGrpSpPr>
        <p:grpSpPr>
          <a:xfrm>
            <a:off x="6540981" y="4201962"/>
            <a:ext cx="944618" cy="526151"/>
            <a:chOff x="6873562" y="4054212"/>
            <a:chExt cx="944618" cy="1585821"/>
          </a:xfrm>
        </p:grpSpPr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77979C40-78C5-4EC2-AC5F-73E0D18BABE6}"/>
                </a:ext>
              </a:extLst>
            </p:cNvPr>
            <p:cNvCxnSpPr/>
            <p:nvPr/>
          </p:nvCxnSpPr>
          <p:spPr>
            <a:xfrm>
              <a:off x="6873562" y="4054212"/>
              <a:ext cx="0" cy="1585821"/>
            </a:xfrm>
            <a:prstGeom prst="line">
              <a:avLst/>
            </a:prstGeom>
            <a:noFill/>
            <a:ln w="3175" cap="flat" cmpd="sng" algn="ctr">
              <a:solidFill>
                <a:sysClr val="window" lastClr="FFFFFF">
                  <a:lumMod val="50000"/>
                </a:sysClr>
              </a:solidFill>
              <a:prstDash val="solid"/>
              <a:tailEnd type="none"/>
            </a:ln>
            <a:effectLst/>
          </p:spPr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32F960AC-77EF-4E27-9BDE-58FEF17CFD86}"/>
                </a:ext>
              </a:extLst>
            </p:cNvPr>
            <p:cNvCxnSpPr/>
            <p:nvPr/>
          </p:nvCxnSpPr>
          <p:spPr>
            <a:xfrm>
              <a:off x="7362825" y="4054212"/>
              <a:ext cx="0" cy="1585821"/>
            </a:xfrm>
            <a:prstGeom prst="line">
              <a:avLst/>
            </a:prstGeom>
            <a:noFill/>
            <a:ln w="3175" cap="flat" cmpd="sng" algn="ctr">
              <a:solidFill>
                <a:sysClr val="window" lastClr="FFFFFF">
                  <a:lumMod val="50000"/>
                </a:sysClr>
              </a:solidFill>
              <a:prstDash val="solid"/>
              <a:tailEnd type="none"/>
            </a:ln>
            <a:effectLst/>
          </p:spPr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CED1C369-27DC-4B71-B2DB-E03DD5F79BA9}"/>
                </a:ext>
              </a:extLst>
            </p:cNvPr>
            <p:cNvCxnSpPr/>
            <p:nvPr/>
          </p:nvCxnSpPr>
          <p:spPr>
            <a:xfrm>
              <a:off x="7818180" y="4054212"/>
              <a:ext cx="0" cy="1585821"/>
            </a:xfrm>
            <a:prstGeom prst="line">
              <a:avLst/>
            </a:prstGeom>
            <a:noFill/>
            <a:ln w="3175" cap="flat" cmpd="sng" algn="ctr">
              <a:solidFill>
                <a:sysClr val="window" lastClr="FFFFFF">
                  <a:lumMod val="50000"/>
                </a:sysClr>
              </a:solidFill>
              <a:prstDash val="solid"/>
              <a:tailEnd type="none"/>
            </a:ln>
            <a:effectLst/>
          </p:spPr>
        </p:cxn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4015F1B8-7506-4D4B-90A9-61128DD3818C}"/>
              </a:ext>
            </a:extLst>
          </p:cNvPr>
          <p:cNvCxnSpPr/>
          <p:nvPr/>
        </p:nvCxnSpPr>
        <p:spPr>
          <a:xfrm>
            <a:off x="1019225" y="4194343"/>
            <a:ext cx="1728192" cy="0"/>
          </a:xfrm>
          <a:prstGeom prst="line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  <a:tailEnd type="none"/>
          </a:ln>
          <a:effectLst/>
        </p:spPr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37C3E8B-47EC-43C4-A111-A4ED54F53E63}"/>
              </a:ext>
            </a:extLst>
          </p:cNvPr>
          <p:cNvSpPr txBox="1"/>
          <p:nvPr/>
        </p:nvSpPr>
        <p:spPr>
          <a:xfrm>
            <a:off x="4399476" y="5081299"/>
            <a:ext cx="436585" cy="26096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spcAft>
                <a:spcPts val="600"/>
              </a:spcAft>
            </a:lvl1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Lobby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B83D8AA-8446-4D16-86BE-1F886F45A638}"/>
              </a:ext>
            </a:extLst>
          </p:cNvPr>
          <p:cNvSpPr/>
          <p:nvPr/>
        </p:nvSpPr>
        <p:spPr>
          <a:xfrm>
            <a:off x="7485600" y="4202572"/>
            <a:ext cx="711031" cy="525545"/>
          </a:xfrm>
          <a:prstGeom prst="rect">
            <a:avLst/>
          </a:prstGeom>
          <a:solidFill>
            <a:srgbClr val="00CC00">
              <a:alpha val="50196"/>
            </a:srgb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화장실</a:t>
            </a:r>
          </a:p>
        </p:txBody>
      </p:sp>
      <p:sp>
        <p:nvSpPr>
          <p:cNvPr id="114" name="자유형 169">
            <a:extLst>
              <a:ext uri="{FF2B5EF4-FFF2-40B4-BE49-F238E27FC236}">
                <a16:creationId xmlns:a16="http://schemas.microsoft.com/office/drawing/2014/main" id="{1E2A41C5-282E-4A84-A6D9-CFC77804830C}"/>
              </a:ext>
            </a:extLst>
          </p:cNvPr>
          <p:cNvSpPr/>
          <p:nvPr/>
        </p:nvSpPr>
        <p:spPr>
          <a:xfrm>
            <a:off x="6060599" y="5096572"/>
            <a:ext cx="647258" cy="651878"/>
          </a:xfrm>
          <a:custGeom>
            <a:avLst/>
            <a:gdLst>
              <a:gd name="connsiteX0" fmla="*/ 0 w 777240"/>
              <a:gd name="connsiteY0" fmla="*/ 0 h 830580"/>
              <a:gd name="connsiteX1" fmla="*/ 777240 w 777240"/>
              <a:gd name="connsiteY1" fmla="*/ 0 h 830580"/>
              <a:gd name="connsiteX2" fmla="*/ 777240 w 777240"/>
              <a:gd name="connsiteY2" fmla="*/ 830580 h 83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7240" h="830580">
                <a:moveTo>
                  <a:pt x="0" y="0"/>
                </a:moveTo>
                <a:lnTo>
                  <a:pt x="777240" y="0"/>
                </a:lnTo>
                <a:lnTo>
                  <a:pt x="777240" y="830580"/>
                </a:lnTo>
              </a:path>
            </a:pathLst>
          </a:custGeom>
          <a:noFill/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B9DAC5A-9719-454B-A2AD-B46DECCBAF31}"/>
              </a:ext>
            </a:extLst>
          </p:cNvPr>
          <p:cNvSpPr txBox="1"/>
          <p:nvPr/>
        </p:nvSpPr>
        <p:spPr>
          <a:xfrm>
            <a:off x="6229730" y="5300555"/>
            <a:ext cx="358038" cy="27705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매점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09F11EA-0DE6-4B62-BF36-A2E5E6F4F778}"/>
              </a:ext>
            </a:extLst>
          </p:cNvPr>
          <p:cNvSpPr txBox="1"/>
          <p:nvPr/>
        </p:nvSpPr>
        <p:spPr>
          <a:xfrm>
            <a:off x="8318884" y="1041343"/>
            <a:ext cx="329184" cy="26096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spcAft>
                <a:spcPts val="600"/>
              </a:spcAft>
            </a:lvl1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동관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CA2423C-7E7C-4CA2-8F88-6218CA05C7A2}"/>
              </a:ext>
            </a:extLst>
          </p:cNvPr>
          <p:cNvSpPr txBox="1"/>
          <p:nvPr/>
        </p:nvSpPr>
        <p:spPr>
          <a:xfrm>
            <a:off x="442119" y="1020339"/>
            <a:ext cx="329184" cy="26096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서관</a:t>
            </a:r>
          </a:p>
        </p:txBody>
      </p:sp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id="{7CB04193-BA22-4550-A6EC-ABA6E8E8E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90878"/>
              </p:ext>
            </p:extLst>
          </p:nvPr>
        </p:nvGraphicFramePr>
        <p:xfrm>
          <a:off x="3159617" y="1242653"/>
          <a:ext cx="817546" cy="1390375"/>
        </p:xfrm>
        <a:graphic>
          <a:graphicData uri="http://schemas.openxmlformats.org/drawingml/2006/table">
            <a:tbl>
              <a:tblPr firstRow="1" bandRow="1"/>
              <a:tblGrid>
                <a:gridCol w="817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03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UT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실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(31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평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45B70C7-F186-4BF7-9432-85DA98F87581}"/>
              </a:ext>
            </a:extLst>
          </p:cNvPr>
          <p:cNvSpPr/>
          <p:nvPr/>
        </p:nvSpPr>
        <p:spPr>
          <a:xfrm>
            <a:off x="1019225" y="1040967"/>
            <a:ext cx="1728192" cy="3153376"/>
          </a:xfrm>
          <a:prstGeom prst="rect">
            <a:avLst/>
          </a:prstGeom>
          <a:noFill/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888CCC7F-1052-409F-8397-6B9190CD5669}"/>
              </a:ext>
            </a:extLst>
          </p:cNvPr>
          <p:cNvGrpSpPr/>
          <p:nvPr/>
        </p:nvGrpSpPr>
        <p:grpSpPr>
          <a:xfrm>
            <a:off x="5973732" y="4763593"/>
            <a:ext cx="180457" cy="317506"/>
            <a:chOff x="2215902" y="4262377"/>
            <a:chExt cx="216000" cy="441023"/>
          </a:xfrm>
        </p:grpSpPr>
        <p:sp>
          <p:nvSpPr>
            <p:cNvPr id="121" name="원형 85">
              <a:extLst>
                <a:ext uri="{FF2B5EF4-FFF2-40B4-BE49-F238E27FC236}">
                  <a16:creationId xmlns:a16="http://schemas.microsoft.com/office/drawing/2014/main" id="{0FEDD71F-1DAC-4F82-9A23-9484441189F3}"/>
                </a:ext>
              </a:extLst>
            </p:cNvPr>
            <p:cNvSpPr/>
            <p:nvPr/>
          </p:nvSpPr>
          <p:spPr>
            <a:xfrm>
              <a:off x="2215902" y="4487400"/>
              <a:ext cx="216000" cy="216000"/>
            </a:xfrm>
            <a:prstGeom prst="pie">
              <a:avLst>
                <a:gd name="adj1" fmla="val 10791161"/>
                <a:gd name="adj2" fmla="val 21579996"/>
              </a:avLst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22" name="원형 86">
              <a:extLst>
                <a:ext uri="{FF2B5EF4-FFF2-40B4-BE49-F238E27FC236}">
                  <a16:creationId xmlns:a16="http://schemas.microsoft.com/office/drawing/2014/main" id="{960F56F2-1627-4F1A-9E13-55758FD9F82A}"/>
                </a:ext>
              </a:extLst>
            </p:cNvPr>
            <p:cNvSpPr/>
            <p:nvPr/>
          </p:nvSpPr>
          <p:spPr>
            <a:xfrm flipV="1">
              <a:off x="2215902" y="4262377"/>
              <a:ext cx="216000" cy="216000"/>
            </a:xfrm>
            <a:prstGeom prst="pie">
              <a:avLst>
                <a:gd name="adj1" fmla="val 10791161"/>
                <a:gd name="adj2" fmla="val 21579996"/>
              </a:avLst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</p:grpSp>
      <p:sp>
        <p:nvSpPr>
          <p:cNvPr id="123" name="자유형 1">
            <a:extLst>
              <a:ext uri="{FF2B5EF4-FFF2-40B4-BE49-F238E27FC236}">
                <a16:creationId xmlns:a16="http://schemas.microsoft.com/office/drawing/2014/main" id="{C28CFCAE-E6DD-4A53-ABF8-C9513BF1D47A}"/>
              </a:ext>
            </a:extLst>
          </p:cNvPr>
          <p:cNvSpPr/>
          <p:nvPr/>
        </p:nvSpPr>
        <p:spPr>
          <a:xfrm>
            <a:off x="732696" y="4199073"/>
            <a:ext cx="2014990" cy="1568134"/>
          </a:xfrm>
          <a:custGeom>
            <a:avLst/>
            <a:gdLst>
              <a:gd name="connsiteX0" fmla="*/ 306179 w 2014990"/>
              <a:gd name="connsiteY0" fmla="*/ 0 h 1568134"/>
              <a:gd name="connsiteX1" fmla="*/ 2014990 w 2014990"/>
              <a:gd name="connsiteY1" fmla="*/ 0 h 1568134"/>
              <a:gd name="connsiteX2" fmla="*/ 2014990 w 2014990"/>
              <a:gd name="connsiteY2" fmla="*/ 1568134 h 1568134"/>
              <a:gd name="connsiteX3" fmla="*/ 1617785 w 2014990"/>
              <a:gd name="connsiteY3" fmla="*/ 1547446 h 1568134"/>
              <a:gd name="connsiteX4" fmla="*/ 1220579 w 2014990"/>
              <a:gd name="connsiteY4" fmla="*/ 1522621 h 1568134"/>
              <a:gd name="connsiteX5" fmla="*/ 794411 w 2014990"/>
              <a:gd name="connsiteY5" fmla="*/ 1472970 h 1568134"/>
              <a:gd name="connsiteX6" fmla="*/ 413756 w 2014990"/>
              <a:gd name="connsiteY6" fmla="*/ 1423319 h 1568134"/>
              <a:gd name="connsiteX7" fmla="*/ 198603 w 2014990"/>
              <a:gd name="connsiteY7" fmla="*/ 1386081 h 1568134"/>
              <a:gd name="connsiteX8" fmla="*/ 82751 w 2014990"/>
              <a:gd name="connsiteY8" fmla="*/ 1348843 h 1568134"/>
              <a:gd name="connsiteX9" fmla="*/ 20688 w 2014990"/>
              <a:gd name="connsiteY9" fmla="*/ 1319881 h 1568134"/>
              <a:gd name="connsiteX10" fmla="*/ 0 w 2014990"/>
              <a:gd name="connsiteY10" fmla="*/ 1290918 h 1568134"/>
              <a:gd name="connsiteX11" fmla="*/ 302042 w 2014990"/>
              <a:gd name="connsiteY11" fmla="*/ 310317 h 1568134"/>
              <a:gd name="connsiteX12" fmla="*/ 306179 w 2014990"/>
              <a:gd name="connsiteY12" fmla="*/ 0 h 156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14990" h="1568134">
                <a:moveTo>
                  <a:pt x="306179" y="0"/>
                </a:moveTo>
                <a:lnTo>
                  <a:pt x="2014990" y="0"/>
                </a:lnTo>
                <a:lnTo>
                  <a:pt x="2014990" y="1568134"/>
                </a:lnTo>
                <a:lnTo>
                  <a:pt x="1617785" y="1547446"/>
                </a:lnTo>
                <a:lnTo>
                  <a:pt x="1220579" y="1522621"/>
                </a:lnTo>
                <a:lnTo>
                  <a:pt x="794411" y="1472970"/>
                </a:lnTo>
                <a:lnTo>
                  <a:pt x="413756" y="1423319"/>
                </a:lnTo>
                <a:lnTo>
                  <a:pt x="198603" y="1386081"/>
                </a:lnTo>
                <a:lnTo>
                  <a:pt x="82751" y="1348843"/>
                </a:lnTo>
                <a:lnTo>
                  <a:pt x="20688" y="1319881"/>
                </a:lnTo>
                <a:lnTo>
                  <a:pt x="0" y="1290918"/>
                </a:lnTo>
                <a:lnTo>
                  <a:pt x="302042" y="310317"/>
                </a:lnTo>
                <a:lnTo>
                  <a:pt x="306179" y="0"/>
                </a:lnTo>
                <a:close/>
              </a:path>
            </a:pathLst>
          </a:cu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22AFAE4-A029-466D-8727-47B640D710EA}"/>
              </a:ext>
            </a:extLst>
          </p:cNvPr>
          <p:cNvSpPr txBox="1"/>
          <p:nvPr/>
        </p:nvSpPr>
        <p:spPr>
          <a:xfrm>
            <a:off x="1627648" y="5123214"/>
            <a:ext cx="1048964" cy="2419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협업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Zone</a:t>
            </a:r>
          </a:p>
        </p:txBody>
      </p:sp>
      <p:sp>
        <p:nvSpPr>
          <p:cNvPr id="125" name="자유형 3">
            <a:extLst>
              <a:ext uri="{FF2B5EF4-FFF2-40B4-BE49-F238E27FC236}">
                <a16:creationId xmlns:a16="http://schemas.microsoft.com/office/drawing/2014/main" id="{8776B043-A966-4647-B4F5-D9B406D1607B}"/>
              </a:ext>
            </a:extLst>
          </p:cNvPr>
          <p:cNvSpPr/>
          <p:nvPr/>
        </p:nvSpPr>
        <p:spPr>
          <a:xfrm>
            <a:off x="7792244" y="4728115"/>
            <a:ext cx="698500" cy="939690"/>
          </a:xfrm>
          <a:custGeom>
            <a:avLst/>
            <a:gdLst>
              <a:gd name="connsiteX0" fmla="*/ 0 w 698500"/>
              <a:gd name="connsiteY0" fmla="*/ 0 h 1066800"/>
              <a:gd name="connsiteX1" fmla="*/ 0 w 698500"/>
              <a:gd name="connsiteY1" fmla="*/ 1066800 h 1066800"/>
              <a:gd name="connsiteX2" fmla="*/ 352425 w 698500"/>
              <a:gd name="connsiteY2" fmla="*/ 1012825 h 1066800"/>
              <a:gd name="connsiteX3" fmla="*/ 533400 w 698500"/>
              <a:gd name="connsiteY3" fmla="*/ 971550 h 1066800"/>
              <a:gd name="connsiteX4" fmla="*/ 638175 w 698500"/>
              <a:gd name="connsiteY4" fmla="*/ 933450 h 1066800"/>
              <a:gd name="connsiteX5" fmla="*/ 688975 w 698500"/>
              <a:gd name="connsiteY5" fmla="*/ 911225 h 1066800"/>
              <a:gd name="connsiteX6" fmla="*/ 698500 w 698500"/>
              <a:gd name="connsiteY6" fmla="*/ 892175 h 1066800"/>
              <a:gd name="connsiteX7" fmla="*/ 412750 w 698500"/>
              <a:gd name="connsiteY7" fmla="*/ 0 h 1066800"/>
              <a:gd name="connsiteX8" fmla="*/ 0 w 698500"/>
              <a:gd name="connsiteY8" fmla="*/ 0 h 1066800"/>
              <a:gd name="connsiteX0" fmla="*/ 0 w 698500"/>
              <a:gd name="connsiteY0" fmla="*/ 0 h 1066800"/>
              <a:gd name="connsiteX1" fmla="*/ 0 w 698500"/>
              <a:gd name="connsiteY1" fmla="*/ 1066800 h 1066800"/>
              <a:gd name="connsiteX2" fmla="*/ 352425 w 698500"/>
              <a:gd name="connsiteY2" fmla="*/ 1012825 h 1066800"/>
              <a:gd name="connsiteX3" fmla="*/ 533400 w 698500"/>
              <a:gd name="connsiteY3" fmla="*/ 971550 h 1066800"/>
              <a:gd name="connsiteX4" fmla="*/ 638175 w 698500"/>
              <a:gd name="connsiteY4" fmla="*/ 933450 h 1066800"/>
              <a:gd name="connsiteX5" fmla="*/ 688975 w 698500"/>
              <a:gd name="connsiteY5" fmla="*/ 911225 h 1066800"/>
              <a:gd name="connsiteX6" fmla="*/ 698500 w 698500"/>
              <a:gd name="connsiteY6" fmla="*/ 892175 h 1066800"/>
              <a:gd name="connsiteX7" fmla="*/ 480484 w 698500"/>
              <a:gd name="connsiteY7" fmla="*/ 0 h 1066800"/>
              <a:gd name="connsiteX8" fmla="*/ 0 w 698500"/>
              <a:gd name="connsiteY8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8500" h="1066800">
                <a:moveTo>
                  <a:pt x="0" y="0"/>
                </a:moveTo>
                <a:lnTo>
                  <a:pt x="0" y="1066800"/>
                </a:lnTo>
                <a:lnTo>
                  <a:pt x="352425" y="1012825"/>
                </a:lnTo>
                <a:lnTo>
                  <a:pt x="533400" y="971550"/>
                </a:lnTo>
                <a:lnTo>
                  <a:pt x="638175" y="933450"/>
                </a:lnTo>
                <a:lnTo>
                  <a:pt x="688975" y="911225"/>
                </a:lnTo>
                <a:lnTo>
                  <a:pt x="698500" y="892175"/>
                </a:lnTo>
                <a:lnTo>
                  <a:pt x="48048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00">
              <a:alpha val="50000"/>
            </a:srgb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1DD364FF-66D4-4F67-A65A-677FAAFCC9AC}"/>
              </a:ext>
            </a:extLst>
          </p:cNvPr>
          <p:cNvGrpSpPr/>
          <p:nvPr/>
        </p:nvGrpSpPr>
        <p:grpSpPr>
          <a:xfrm rot="1200000">
            <a:off x="7211914" y="5411056"/>
            <a:ext cx="225541" cy="312407"/>
            <a:chOff x="8975129" y="3908673"/>
            <a:chExt cx="225541" cy="312407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B6EB3DD-FB70-4EFA-8284-18D16BF8BCB9}"/>
                </a:ext>
              </a:extLst>
            </p:cNvPr>
            <p:cNvSpPr/>
            <p:nvPr/>
          </p:nvSpPr>
          <p:spPr>
            <a:xfrm>
              <a:off x="8975129" y="3995539"/>
              <a:ext cx="143471" cy="155592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8ABEBDBD-6307-4CA7-9F4D-A2747AFC37FA}"/>
                </a:ext>
              </a:extLst>
            </p:cNvPr>
            <p:cNvSpPr/>
            <p:nvPr/>
          </p:nvSpPr>
          <p:spPr>
            <a:xfrm>
              <a:off x="8984654" y="3908673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CEFC44EC-D546-4541-AF45-2F49F9DA41CC}"/>
                </a:ext>
              </a:extLst>
            </p:cNvPr>
            <p:cNvSpPr/>
            <p:nvPr/>
          </p:nvSpPr>
          <p:spPr>
            <a:xfrm>
              <a:off x="9128670" y="4028876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E23BAF-A9D9-4A6A-82D5-BB9686E04238}"/>
                </a:ext>
              </a:extLst>
            </p:cNvPr>
            <p:cNvSpPr/>
            <p:nvPr/>
          </p:nvSpPr>
          <p:spPr>
            <a:xfrm>
              <a:off x="8984654" y="4149080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5845F058-34A8-4430-A5DB-6A9E0F754783}"/>
              </a:ext>
            </a:extLst>
          </p:cNvPr>
          <p:cNvGrpSpPr/>
          <p:nvPr/>
        </p:nvGrpSpPr>
        <p:grpSpPr>
          <a:xfrm rot="1200000">
            <a:off x="7515813" y="5239607"/>
            <a:ext cx="225541" cy="312407"/>
            <a:chOff x="8975129" y="3908673"/>
            <a:chExt cx="225541" cy="312407"/>
          </a:xfrm>
        </p:grpSpPr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AFBF8CE1-3610-45A5-A8E7-C30F12B47AC6}"/>
                </a:ext>
              </a:extLst>
            </p:cNvPr>
            <p:cNvSpPr/>
            <p:nvPr/>
          </p:nvSpPr>
          <p:spPr>
            <a:xfrm>
              <a:off x="8975129" y="3995539"/>
              <a:ext cx="143471" cy="155592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1E615A21-D93D-4CB8-A419-FF219FEAAAA0}"/>
                </a:ext>
              </a:extLst>
            </p:cNvPr>
            <p:cNvSpPr/>
            <p:nvPr/>
          </p:nvSpPr>
          <p:spPr>
            <a:xfrm>
              <a:off x="8984654" y="3908673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BEEFED87-1595-46F6-968E-128CC28DF855}"/>
                </a:ext>
              </a:extLst>
            </p:cNvPr>
            <p:cNvSpPr/>
            <p:nvPr/>
          </p:nvSpPr>
          <p:spPr>
            <a:xfrm>
              <a:off x="9128670" y="4028876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912B4B1-2D81-43EF-8E90-1D73634795B4}"/>
                </a:ext>
              </a:extLst>
            </p:cNvPr>
            <p:cNvSpPr/>
            <p:nvPr/>
          </p:nvSpPr>
          <p:spPr>
            <a:xfrm>
              <a:off x="8984654" y="4149080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BFA66B67-2A4E-4B17-8D7F-C273E4E5D975}"/>
              </a:ext>
            </a:extLst>
          </p:cNvPr>
          <p:cNvGrpSpPr/>
          <p:nvPr/>
        </p:nvGrpSpPr>
        <p:grpSpPr>
          <a:xfrm rot="1200000">
            <a:off x="7515813" y="4888061"/>
            <a:ext cx="225541" cy="284006"/>
            <a:chOff x="8975129" y="3908673"/>
            <a:chExt cx="225541" cy="312407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EDADFE5B-14C9-4C8F-9877-7A22FE770B3D}"/>
                </a:ext>
              </a:extLst>
            </p:cNvPr>
            <p:cNvSpPr/>
            <p:nvPr/>
          </p:nvSpPr>
          <p:spPr>
            <a:xfrm>
              <a:off x="8975129" y="3995539"/>
              <a:ext cx="143471" cy="155592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9F1BBA16-7D17-412E-AB6E-B02D623AE3C0}"/>
                </a:ext>
              </a:extLst>
            </p:cNvPr>
            <p:cNvSpPr/>
            <p:nvPr/>
          </p:nvSpPr>
          <p:spPr>
            <a:xfrm>
              <a:off x="8984654" y="3908673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C19DD086-D194-4532-A0DA-86571E722D47}"/>
                </a:ext>
              </a:extLst>
            </p:cNvPr>
            <p:cNvSpPr/>
            <p:nvPr/>
          </p:nvSpPr>
          <p:spPr>
            <a:xfrm>
              <a:off x="9128670" y="4028876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E1C1FB1F-3FD4-47E2-8ED2-CA4FBFA407FE}"/>
                </a:ext>
              </a:extLst>
            </p:cNvPr>
            <p:cNvSpPr/>
            <p:nvPr/>
          </p:nvSpPr>
          <p:spPr>
            <a:xfrm>
              <a:off x="8984654" y="4149080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3A462181-083D-49B5-8DF2-FF1C0584F55C}"/>
              </a:ext>
            </a:extLst>
          </p:cNvPr>
          <p:cNvGrpSpPr/>
          <p:nvPr/>
        </p:nvGrpSpPr>
        <p:grpSpPr>
          <a:xfrm rot="1200000">
            <a:off x="7249013" y="5074368"/>
            <a:ext cx="225541" cy="284006"/>
            <a:chOff x="8975129" y="3908673"/>
            <a:chExt cx="225541" cy="312407"/>
          </a:xfrm>
        </p:grpSpPr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C88A656D-5FCF-47DB-AE4E-E6BD3726BC20}"/>
                </a:ext>
              </a:extLst>
            </p:cNvPr>
            <p:cNvSpPr/>
            <p:nvPr/>
          </p:nvSpPr>
          <p:spPr>
            <a:xfrm>
              <a:off x="8975129" y="3995539"/>
              <a:ext cx="143471" cy="155592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D1C18383-F183-4D2D-B3C2-38436C98B188}"/>
                </a:ext>
              </a:extLst>
            </p:cNvPr>
            <p:cNvSpPr/>
            <p:nvPr/>
          </p:nvSpPr>
          <p:spPr>
            <a:xfrm>
              <a:off x="8984654" y="3908673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A8712514-F4FA-45F9-AC84-56E1902884B7}"/>
                </a:ext>
              </a:extLst>
            </p:cNvPr>
            <p:cNvSpPr/>
            <p:nvPr/>
          </p:nvSpPr>
          <p:spPr>
            <a:xfrm>
              <a:off x="9128670" y="4028876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BAE0C06B-3ACD-438D-A9DA-C3DF34E9295E}"/>
                </a:ext>
              </a:extLst>
            </p:cNvPr>
            <p:cNvSpPr/>
            <p:nvPr/>
          </p:nvSpPr>
          <p:spPr>
            <a:xfrm>
              <a:off x="8984654" y="4149080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</p:grp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2C6611B8-880F-49F4-80FA-9568555977C0}"/>
              </a:ext>
            </a:extLst>
          </p:cNvPr>
          <p:cNvCxnSpPr/>
          <p:nvPr/>
        </p:nvCxnSpPr>
        <p:spPr>
          <a:xfrm flipV="1">
            <a:off x="5671418" y="4728116"/>
            <a:ext cx="410790" cy="1"/>
          </a:xfrm>
          <a:prstGeom prst="line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tailEnd type="none"/>
          </a:ln>
          <a:effectLst/>
        </p:spPr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61E66E8-F3AB-4A2A-8262-550ED945768F}"/>
              </a:ext>
            </a:extLst>
          </p:cNvPr>
          <p:cNvSpPr/>
          <p:nvPr/>
        </p:nvSpPr>
        <p:spPr>
          <a:xfrm>
            <a:off x="1029161" y="4196904"/>
            <a:ext cx="711031" cy="525545"/>
          </a:xfrm>
          <a:prstGeom prst="rect">
            <a:avLst/>
          </a:prstGeom>
          <a:solidFill>
            <a:srgbClr val="00CC00">
              <a:alpha val="50196"/>
            </a:srgb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화장실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F35DAEA-B05C-4912-83DA-313E249C5299}"/>
              </a:ext>
            </a:extLst>
          </p:cNvPr>
          <p:cNvSpPr/>
          <p:nvPr/>
        </p:nvSpPr>
        <p:spPr>
          <a:xfrm>
            <a:off x="2236575" y="4199074"/>
            <a:ext cx="506318" cy="525545"/>
          </a:xfrm>
          <a:prstGeom prst="rect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149" name="자유형 175">
            <a:extLst>
              <a:ext uri="{FF2B5EF4-FFF2-40B4-BE49-F238E27FC236}">
                <a16:creationId xmlns:a16="http://schemas.microsoft.com/office/drawing/2014/main" id="{F3FCB664-8702-4795-B9DC-0B85996101BC}"/>
              </a:ext>
            </a:extLst>
          </p:cNvPr>
          <p:cNvSpPr/>
          <p:nvPr/>
        </p:nvSpPr>
        <p:spPr>
          <a:xfrm flipH="1">
            <a:off x="722004" y="4722448"/>
            <a:ext cx="803639" cy="939690"/>
          </a:xfrm>
          <a:custGeom>
            <a:avLst/>
            <a:gdLst>
              <a:gd name="connsiteX0" fmla="*/ 0 w 698500"/>
              <a:gd name="connsiteY0" fmla="*/ 0 h 1066800"/>
              <a:gd name="connsiteX1" fmla="*/ 0 w 698500"/>
              <a:gd name="connsiteY1" fmla="*/ 1066800 h 1066800"/>
              <a:gd name="connsiteX2" fmla="*/ 352425 w 698500"/>
              <a:gd name="connsiteY2" fmla="*/ 1012825 h 1066800"/>
              <a:gd name="connsiteX3" fmla="*/ 533400 w 698500"/>
              <a:gd name="connsiteY3" fmla="*/ 971550 h 1066800"/>
              <a:gd name="connsiteX4" fmla="*/ 638175 w 698500"/>
              <a:gd name="connsiteY4" fmla="*/ 933450 h 1066800"/>
              <a:gd name="connsiteX5" fmla="*/ 688975 w 698500"/>
              <a:gd name="connsiteY5" fmla="*/ 911225 h 1066800"/>
              <a:gd name="connsiteX6" fmla="*/ 698500 w 698500"/>
              <a:gd name="connsiteY6" fmla="*/ 892175 h 1066800"/>
              <a:gd name="connsiteX7" fmla="*/ 412750 w 698500"/>
              <a:gd name="connsiteY7" fmla="*/ 0 h 1066800"/>
              <a:gd name="connsiteX8" fmla="*/ 0 w 698500"/>
              <a:gd name="connsiteY8" fmla="*/ 0 h 1066800"/>
              <a:gd name="connsiteX0" fmla="*/ 0 w 698500"/>
              <a:gd name="connsiteY0" fmla="*/ 0 h 1066800"/>
              <a:gd name="connsiteX1" fmla="*/ 0 w 698500"/>
              <a:gd name="connsiteY1" fmla="*/ 1066800 h 1066800"/>
              <a:gd name="connsiteX2" fmla="*/ 352425 w 698500"/>
              <a:gd name="connsiteY2" fmla="*/ 1012825 h 1066800"/>
              <a:gd name="connsiteX3" fmla="*/ 533400 w 698500"/>
              <a:gd name="connsiteY3" fmla="*/ 971550 h 1066800"/>
              <a:gd name="connsiteX4" fmla="*/ 638175 w 698500"/>
              <a:gd name="connsiteY4" fmla="*/ 933450 h 1066800"/>
              <a:gd name="connsiteX5" fmla="*/ 688975 w 698500"/>
              <a:gd name="connsiteY5" fmla="*/ 911225 h 1066800"/>
              <a:gd name="connsiteX6" fmla="*/ 698500 w 698500"/>
              <a:gd name="connsiteY6" fmla="*/ 892175 h 1066800"/>
              <a:gd name="connsiteX7" fmla="*/ 480484 w 698500"/>
              <a:gd name="connsiteY7" fmla="*/ 0 h 1066800"/>
              <a:gd name="connsiteX8" fmla="*/ 0 w 698500"/>
              <a:gd name="connsiteY8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8500" h="1066800">
                <a:moveTo>
                  <a:pt x="0" y="0"/>
                </a:moveTo>
                <a:lnTo>
                  <a:pt x="0" y="1066800"/>
                </a:lnTo>
                <a:lnTo>
                  <a:pt x="352425" y="1012825"/>
                </a:lnTo>
                <a:lnTo>
                  <a:pt x="533400" y="971550"/>
                </a:lnTo>
                <a:lnTo>
                  <a:pt x="638175" y="933450"/>
                </a:lnTo>
                <a:lnTo>
                  <a:pt x="688975" y="911225"/>
                </a:lnTo>
                <a:lnTo>
                  <a:pt x="698500" y="892175"/>
                </a:lnTo>
                <a:lnTo>
                  <a:pt x="48048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8B5695A-22D1-47A9-B3DC-F59BD49ED953}"/>
              </a:ext>
            </a:extLst>
          </p:cNvPr>
          <p:cNvSpPr txBox="1"/>
          <p:nvPr/>
        </p:nvSpPr>
        <p:spPr>
          <a:xfrm>
            <a:off x="891530" y="5009290"/>
            <a:ext cx="598488" cy="41125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고객업무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Zone</a:t>
            </a:r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772AAFC7-EE74-407D-96CD-D656D79DD8C5}"/>
              </a:ext>
            </a:extLst>
          </p:cNvPr>
          <p:cNvGrpSpPr/>
          <p:nvPr/>
        </p:nvGrpSpPr>
        <p:grpSpPr>
          <a:xfrm>
            <a:off x="2638969" y="4763593"/>
            <a:ext cx="180457" cy="317506"/>
            <a:chOff x="2215902" y="4262377"/>
            <a:chExt cx="216000" cy="441023"/>
          </a:xfrm>
        </p:grpSpPr>
        <p:sp>
          <p:nvSpPr>
            <p:cNvPr id="152" name="원형 60">
              <a:extLst>
                <a:ext uri="{FF2B5EF4-FFF2-40B4-BE49-F238E27FC236}">
                  <a16:creationId xmlns:a16="http://schemas.microsoft.com/office/drawing/2014/main" id="{C4C5D7FE-B3D5-4B13-88A2-A2184BFD8AB6}"/>
                </a:ext>
              </a:extLst>
            </p:cNvPr>
            <p:cNvSpPr/>
            <p:nvPr/>
          </p:nvSpPr>
          <p:spPr>
            <a:xfrm>
              <a:off x="2215902" y="4487400"/>
              <a:ext cx="216000" cy="216000"/>
            </a:xfrm>
            <a:prstGeom prst="pie">
              <a:avLst>
                <a:gd name="adj1" fmla="val 10791161"/>
                <a:gd name="adj2" fmla="val 21579996"/>
              </a:avLst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53" name="원형 64">
              <a:extLst>
                <a:ext uri="{FF2B5EF4-FFF2-40B4-BE49-F238E27FC236}">
                  <a16:creationId xmlns:a16="http://schemas.microsoft.com/office/drawing/2014/main" id="{BD36A8F7-B03F-4501-B6D8-BF1AEE1A1846}"/>
                </a:ext>
              </a:extLst>
            </p:cNvPr>
            <p:cNvSpPr/>
            <p:nvPr/>
          </p:nvSpPr>
          <p:spPr>
            <a:xfrm flipV="1">
              <a:off x="2215902" y="4262377"/>
              <a:ext cx="216000" cy="216000"/>
            </a:xfrm>
            <a:prstGeom prst="pie">
              <a:avLst>
                <a:gd name="adj1" fmla="val 10791161"/>
                <a:gd name="adj2" fmla="val 21579996"/>
              </a:avLst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</p:grpSp>
      <p:sp>
        <p:nvSpPr>
          <p:cNvPr id="154" name="직사각형 45">
            <a:extLst>
              <a:ext uri="{FF2B5EF4-FFF2-40B4-BE49-F238E27FC236}">
                <a16:creationId xmlns:a16="http://schemas.microsoft.com/office/drawing/2014/main" id="{6069BAC9-5C75-4FD3-AA3C-5734A7C267E7}"/>
              </a:ext>
            </a:extLst>
          </p:cNvPr>
          <p:cNvSpPr/>
          <p:nvPr/>
        </p:nvSpPr>
        <p:spPr>
          <a:xfrm>
            <a:off x="718677" y="1040968"/>
            <a:ext cx="7778844" cy="4776063"/>
          </a:xfrm>
          <a:custGeom>
            <a:avLst/>
            <a:gdLst/>
            <a:ahLst/>
            <a:cxnLst/>
            <a:rect l="l" t="t" r="r" b="b"/>
            <a:pathLst>
              <a:path w="7778844" h="4776063">
                <a:moveTo>
                  <a:pt x="307427" y="0"/>
                </a:moveTo>
                <a:lnTo>
                  <a:pt x="2435772" y="0"/>
                </a:lnTo>
                <a:lnTo>
                  <a:pt x="2435772" y="191500"/>
                </a:lnTo>
                <a:lnTo>
                  <a:pt x="5343073" y="191500"/>
                </a:lnTo>
                <a:lnTo>
                  <a:pt x="5343073" y="0"/>
                </a:lnTo>
                <a:lnTo>
                  <a:pt x="7471416" y="0"/>
                </a:lnTo>
                <a:lnTo>
                  <a:pt x="7471416" y="3468415"/>
                </a:lnTo>
                <a:lnTo>
                  <a:pt x="7778844" y="4437994"/>
                </a:lnTo>
                <a:lnTo>
                  <a:pt x="7777482" y="4438148"/>
                </a:lnTo>
                <a:cubicBezTo>
                  <a:pt x="7778713" y="4439578"/>
                  <a:pt x="7778844" y="4441170"/>
                  <a:pt x="7778844" y="4442764"/>
                </a:cubicBezTo>
                <a:cubicBezTo>
                  <a:pt x="7778844" y="4626840"/>
                  <a:pt x="6037558" y="4776063"/>
                  <a:pt x="3889573" y="4776063"/>
                </a:cubicBezTo>
                <a:cubicBezTo>
                  <a:pt x="1741588" y="4776063"/>
                  <a:pt x="302" y="4626840"/>
                  <a:pt x="302" y="4442764"/>
                </a:cubicBezTo>
                <a:lnTo>
                  <a:pt x="1654" y="4438181"/>
                </a:lnTo>
                <a:lnTo>
                  <a:pt x="0" y="4437994"/>
                </a:lnTo>
                <a:lnTo>
                  <a:pt x="307428" y="3468415"/>
                </a:lnTo>
                <a:close/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graphicFrame>
        <p:nvGraphicFramePr>
          <p:cNvPr id="155" name="표 154">
            <a:extLst>
              <a:ext uri="{FF2B5EF4-FFF2-40B4-BE49-F238E27FC236}">
                <a16:creationId xmlns:a16="http://schemas.microsoft.com/office/drawing/2014/main" id="{198FA399-0147-4A53-9922-7CFE1F564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228191"/>
              </p:ext>
            </p:extLst>
          </p:nvPr>
        </p:nvGraphicFramePr>
        <p:xfrm>
          <a:off x="1062930" y="1624914"/>
          <a:ext cx="610269" cy="524380"/>
        </p:xfrm>
        <a:graphic>
          <a:graphicData uri="http://schemas.openxmlformats.org/drawingml/2006/table">
            <a:tbl>
              <a:tblPr firstRow="1" bandRow="1"/>
              <a:tblGrid>
                <a:gridCol w="610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3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QA</a:t>
                      </a:r>
                    </a:p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분석실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6" name="표 155">
            <a:extLst>
              <a:ext uri="{FF2B5EF4-FFF2-40B4-BE49-F238E27FC236}">
                <a16:creationId xmlns:a16="http://schemas.microsoft.com/office/drawing/2014/main" id="{25483E3B-5FD0-435E-B8FC-3432C8DCB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724565"/>
              </p:ext>
            </p:extLst>
          </p:nvPr>
        </p:nvGraphicFramePr>
        <p:xfrm>
          <a:off x="1062930" y="2175470"/>
          <a:ext cx="946571" cy="1079183"/>
        </p:xfrm>
        <a:graphic>
          <a:graphicData uri="http://schemas.openxmlformats.org/drawingml/2006/table">
            <a:tbl>
              <a:tblPr firstRow="1" bandRow="1"/>
              <a:tblGrid>
                <a:gridCol w="946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791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Zoom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br>
                        <a:rPr lang="en-US" altLang="ko-KR" sz="11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성능평가실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7" name="L 도형 156">
            <a:extLst>
              <a:ext uri="{FF2B5EF4-FFF2-40B4-BE49-F238E27FC236}">
                <a16:creationId xmlns:a16="http://schemas.microsoft.com/office/drawing/2014/main" id="{1A936804-2AED-4082-B7A8-BC023A2A0EF0}"/>
              </a:ext>
            </a:extLst>
          </p:cNvPr>
          <p:cNvSpPr/>
          <p:nvPr/>
        </p:nvSpPr>
        <p:spPr>
          <a:xfrm>
            <a:off x="2020496" y="2155727"/>
            <a:ext cx="722397" cy="1098925"/>
          </a:xfrm>
          <a:prstGeom prst="corner">
            <a:avLst>
              <a:gd name="adj1" fmla="val 60026"/>
              <a:gd name="adj2" fmla="val 62533"/>
            </a:avLst>
          </a:prstGeom>
          <a:solidFill>
            <a:schemeClr val="accent2">
              <a:lumMod val="40000"/>
              <a:lumOff val="60000"/>
            </a:schemeClr>
          </a:solidFill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none" lIns="108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2.0 Regular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2.0 Regular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Act.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샘플 </a:t>
            </a: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2.0 Regular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제작실</a:t>
            </a: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2.0 Regular"/>
              <a:cs typeface="+mn-cs"/>
            </a:endParaRPr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3CAC67EC-7CE8-48C0-AC0D-9D1C8A20CE67}"/>
              </a:ext>
            </a:extLst>
          </p:cNvPr>
          <p:cNvGrpSpPr/>
          <p:nvPr/>
        </p:nvGrpSpPr>
        <p:grpSpPr>
          <a:xfrm>
            <a:off x="1051936" y="1059017"/>
            <a:ext cx="1676986" cy="1098924"/>
            <a:chOff x="5107375" y="1317310"/>
            <a:chExt cx="2237102" cy="1271001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59" name="L 도형 158">
              <a:extLst>
                <a:ext uri="{FF2B5EF4-FFF2-40B4-BE49-F238E27FC236}">
                  <a16:creationId xmlns:a16="http://schemas.microsoft.com/office/drawing/2014/main" id="{2F9789B4-AD6C-4947-8247-437BA382EAD1}"/>
                </a:ext>
              </a:extLst>
            </p:cNvPr>
            <p:cNvSpPr/>
            <p:nvPr/>
          </p:nvSpPr>
          <p:spPr>
            <a:xfrm rot="10800000">
              <a:off x="5107375" y="1317310"/>
              <a:ext cx="2237102" cy="1271001"/>
            </a:xfrm>
            <a:prstGeom prst="corner">
              <a:avLst>
                <a:gd name="adj1" fmla="val 48301"/>
                <a:gd name="adj2" fmla="val 92704"/>
              </a:avLst>
            </a:prstGeom>
            <a:grp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flatTx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67A70729-F051-4831-AD4E-E28B6A29FCDC}"/>
                </a:ext>
              </a:extLst>
            </p:cNvPr>
            <p:cNvSpPr/>
            <p:nvPr/>
          </p:nvSpPr>
          <p:spPr>
            <a:xfrm>
              <a:off x="5936142" y="1682691"/>
              <a:ext cx="1017072" cy="469324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/>
                  <a:ea typeface="LG스마트체2.0 Regular"/>
                  <a:cs typeface="+mn-cs"/>
                </a:rPr>
                <a:t>신뢰성 실험실</a:t>
              </a:r>
            </a:p>
          </p:txBody>
        </p:sp>
      </p:grpSp>
      <p:graphicFrame>
        <p:nvGraphicFramePr>
          <p:cNvPr id="161" name="표 160">
            <a:extLst>
              <a:ext uri="{FF2B5EF4-FFF2-40B4-BE49-F238E27FC236}">
                <a16:creationId xmlns:a16="http://schemas.microsoft.com/office/drawing/2014/main" id="{B642AAEB-CB94-4380-AAA8-60505A68F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301105"/>
              </p:ext>
            </p:extLst>
          </p:nvPr>
        </p:nvGraphicFramePr>
        <p:xfrm>
          <a:off x="7024176" y="3612842"/>
          <a:ext cx="1134714" cy="589729"/>
        </p:xfrm>
        <a:graphic>
          <a:graphicData uri="http://schemas.openxmlformats.org/drawingml/2006/table">
            <a:tbl>
              <a:tblPr firstRow="1" bandRow="1"/>
              <a:tblGrid>
                <a:gridCol w="1134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972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정밀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분석실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2" name="L 도형 161">
            <a:extLst>
              <a:ext uri="{FF2B5EF4-FFF2-40B4-BE49-F238E27FC236}">
                <a16:creationId xmlns:a16="http://schemas.microsoft.com/office/drawing/2014/main" id="{95CC4A86-5B7B-4D24-8855-B1E73865BCC8}"/>
              </a:ext>
            </a:extLst>
          </p:cNvPr>
          <p:cNvSpPr/>
          <p:nvPr/>
        </p:nvSpPr>
        <p:spPr>
          <a:xfrm>
            <a:off x="6714405" y="2743919"/>
            <a:ext cx="1442314" cy="864095"/>
          </a:xfrm>
          <a:prstGeom prst="corner">
            <a:avLst>
              <a:gd name="adj1" fmla="val 87267"/>
              <a:gd name="adj2" fmla="val 37387"/>
            </a:avLst>
          </a:prstGeom>
          <a:solidFill>
            <a:schemeClr val="accent4">
              <a:lumMod val="40000"/>
              <a:lumOff val="60000"/>
            </a:schemeClr>
          </a:solidFill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LTS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 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Zone</a:t>
            </a:r>
          </a:p>
        </p:txBody>
      </p:sp>
      <p:graphicFrame>
        <p:nvGraphicFramePr>
          <p:cNvPr id="163" name="표 162">
            <a:extLst>
              <a:ext uri="{FF2B5EF4-FFF2-40B4-BE49-F238E27FC236}">
                <a16:creationId xmlns:a16="http://schemas.microsoft.com/office/drawing/2014/main" id="{57EACE92-7816-4973-B769-CABFF9374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053947"/>
              </p:ext>
            </p:extLst>
          </p:nvPr>
        </p:nvGraphicFramePr>
        <p:xfrm>
          <a:off x="7054406" y="2320286"/>
          <a:ext cx="1104484" cy="516051"/>
        </p:xfrm>
        <a:graphic>
          <a:graphicData uri="http://schemas.openxmlformats.org/drawingml/2006/table">
            <a:tbl>
              <a:tblPr firstRow="1" bandRow="1"/>
              <a:tblGrid>
                <a:gridCol w="1104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605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ToF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Zone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4" name="표 163">
            <a:extLst>
              <a:ext uri="{FF2B5EF4-FFF2-40B4-BE49-F238E27FC236}">
                <a16:creationId xmlns:a16="http://schemas.microsoft.com/office/drawing/2014/main" id="{C4668CCD-E98D-43BC-ACFF-560AD2690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648714"/>
              </p:ext>
            </p:extLst>
          </p:nvPr>
        </p:nvGraphicFramePr>
        <p:xfrm>
          <a:off x="7054406" y="1887784"/>
          <a:ext cx="1104484" cy="423376"/>
        </p:xfrm>
        <a:graphic>
          <a:graphicData uri="http://schemas.openxmlformats.org/drawingml/2006/table">
            <a:tbl>
              <a:tblPr firstRow="1" bandRow="1"/>
              <a:tblGrid>
                <a:gridCol w="1104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3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Saba Zone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96D16CD2-6FD6-4C91-A813-BDDEC0FF26BF}"/>
              </a:ext>
            </a:extLst>
          </p:cNvPr>
          <p:cNvGrpSpPr/>
          <p:nvPr/>
        </p:nvGrpSpPr>
        <p:grpSpPr>
          <a:xfrm>
            <a:off x="4007392" y="1281297"/>
            <a:ext cx="3003711" cy="1447147"/>
            <a:chOff x="4340767" y="1141167"/>
            <a:chExt cx="3003711" cy="1447147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66" name="L 도형 165">
              <a:extLst>
                <a:ext uri="{FF2B5EF4-FFF2-40B4-BE49-F238E27FC236}">
                  <a16:creationId xmlns:a16="http://schemas.microsoft.com/office/drawing/2014/main" id="{460E5341-3546-4EE1-A79B-F6C6430194D6}"/>
                </a:ext>
              </a:extLst>
            </p:cNvPr>
            <p:cNvSpPr/>
            <p:nvPr/>
          </p:nvSpPr>
          <p:spPr>
            <a:xfrm rot="10800000">
              <a:off x="4340767" y="1141167"/>
              <a:ext cx="3003711" cy="1447147"/>
            </a:xfrm>
            <a:prstGeom prst="corner">
              <a:avLst>
                <a:gd name="adj1" fmla="val 91741"/>
                <a:gd name="adj2" fmla="val 64402"/>
              </a:avLst>
            </a:prstGeom>
            <a:grp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flatTx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17AE8695-8CC2-46A8-9B4C-271FF08E9251}"/>
                </a:ext>
              </a:extLst>
            </p:cNvPr>
            <p:cNvSpPr/>
            <p:nvPr/>
          </p:nvSpPr>
          <p:spPr>
            <a:xfrm>
              <a:off x="5122042" y="1361108"/>
              <a:ext cx="1702716" cy="914400"/>
            </a:xfrm>
            <a:prstGeom prst="rect">
              <a:avLst/>
            </a:prstGeom>
            <a:grpFill/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/>
                  <a:ea typeface="LG스마트체2.0 Regular"/>
                  <a:cs typeface="+mn-cs"/>
                </a:rPr>
                <a:t>Module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/>
                  <a:ea typeface="LG스마트체2.0 Regular"/>
                  <a:cs typeface="+mn-cs"/>
                </a:rPr>
                <a:t>샘플제작실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/>
                  <a:ea typeface="LG스마트체2.0 Regular"/>
                  <a:cs typeface="+mn-cs"/>
                </a:rPr>
                <a:t>-2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endParaRPr>
            </a:p>
          </p:txBody>
        </p:sp>
      </p:grpSp>
      <p:graphicFrame>
        <p:nvGraphicFramePr>
          <p:cNvPr id="168" name="표 167">
            <a:extLst>
              <a:ext uri="{FF2B5EF4-FFF2-40B4-BE49-F238E27FC236}">
                <a16:creationId xmlns:a16="http://schemas.microsoft.com/office/drawing/2014/main" id="{4F24150F-1E49-4897-92D6-28C8D4D31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36872"/>
              </p:ext>
            </p:extLst>
          </p:nvPr>
        </p:nvGraphicFramePr>
        <p:xfrm>
          <a:off x="6071618" y="2743918"/>
          <a:ext cx="629340" cy="864095"/>
        </p:xfrm>
        <a:graphic>
          <a:graphicData uri="http://schemas.openxmlformats.org/drawingml/2006/table">
            <a:tbl>
              <a:tblPr firstRow="1" bandRow="1"/>
              <a:tblGrid>
                <a:gridCol w="629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09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Smock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Room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표 168">
            <a:extLst>
              <a:ext uri="{FF2B5EF4-FFF2-40B4-BE49-F238E27FC236}">
                <a16:creationId xmlns:a16="http://schemas.microsoft.com/office/drawing/2014/main" id="{BA7CAA6F-878E-4983-AC01-06650E145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900465"/>
              </p:ext>
            </p:extLst>
          </p:nvPr>
        </p:nvGraphicFramePr>
        <p:xfrm>
          <a:off x="1062930" y="3281267"/>
          <a:ext cx="1675503" cy="904427"/>
        </p:xfrm>
        <a:graphic>
          <a:graphicData uri="http://schemas.openxmlformats.org/drawingml/2006/table">
            <a:tbl>
              <a:tblPr firstRow="1" bandRow="1"/>
              <a:tblGrid>
                <a:gridCol w="1675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442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Module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샘플제작실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0" name="표 169">
            <a:extLst>
              <a:ext uri="{FF2B5EF4-FFF2-40B4-BE49-F238E27FC236}">
                <a16:creationId xmlns:a16="http://schemas.microsoft.com/office/drawing/2014/main" id="{CE03A24B-6F36-48C9-A69D-7BFE0F47B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251444"/>
              </p:ext>
            </p:extLst>
          </p:nvPr>
        </p:nvGraphicFramePr>
        <p:xfrm>
          <a:off x="1750128" y="4206323"/>
          <a:ext cx="988305" cy="516126"/>
        </p:xfrm>
        <a:graphic>
          <a:graphicData uri="http://schemas.openxmlformats.org/drawingml/2006/table">
            <a:tbl>
              <a:tblPr firstRow="1" bandRow="1"/>
              <a:tblGrid>
                <a:gridCol w="988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61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집중근무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Zone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1" name="표 2">
            <a:extLst>
              <a:ext uri="{FF2B5EF4-FFF2-40B4-BE49-F238E27FC236}">
                <a16:creationId xmlns:a16="http://schemas.microsoft.com/office/drawing/2014/main" id="{0CA24718-470C-41C2-A54F-01F601B03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400591"/>
              </p:ext>
            </p:extLst>
          </p:nvPr>
        </p:nvGraphicFramePr>
        <p:xfrm>
          <a:off x="8772496" y="4906435"/>
          <a:ext cx="900000" cy="10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82034220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71915622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SPL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창고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0891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성능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회의실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4848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분석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Task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49716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기타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</a:rPr>
                        <a:t>미사용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166475"/>
                  </a:ext>
                </a:extLst>
              </a:tr>
            </a:tbl>
          </a:graphicData>
        </a:graphic>
      </p:graphicFrame>
      <p:sp>
        <p:nvSpPr>
          <p:cNvPr id="173" name="TextBox 172">
            <a:extLst>
              <a:ext uri="{FF2B5EF4-FFF2-40B4-BE49-F238E27FC236}">
                <a16:creationId xmlns:a16="http://schemas.microsoft.com/office/drawing/2014/main" id="{E06210AE-AA17-4CFB-97F5-8CAC9C66B421}"/>
              </a:ext>
            </a:extLst>
          </p:cNvPr>
          <p:cNvSpPr txBox="1"/>
          <p:nvPr/>
        </p:nvSpPr>
        <p:spPr>
          <a:xfrm>
            <a:off x="1204774" y="4660971"/>
            <a:ext cx="1404030" cy="272758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Smart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 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Working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 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Zone</a:t>
            </a:r>
            <a:endParaRPr kumimoji="0" lang="ko-KR" altLang="en-US" sz="13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/>
              <a:ea typeface="LG스마트체2.0 Regular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E9C4DF9B-5CF0-4917-9B2D-68A5366D39FE}"/>
                  </a:ext>
                </a:extLst>
              </p:cNvPr>
              <p:cNvSpPr/>
              <p:nvPr/>
            </p:nvSpPr>
            <p:spPr>
              <a:xfrm>
                <a:off x="8608460" y="1806257"/>
                <a:ext cx="1080000" cy="108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rgbClr val="FF0000"/>
                    </a:solidFill>
                    <a:latin typeface="+mn-ea"/>
                  </a:rPr>
                  <a:t>XY</a:t>
                </a:r>
                <a:r>
                  <a:rPr lang="ko-KR" altLang="en-US" sz="1000" b="1" dirty="0">
                    <a:solidFill>
                      <a:srgbClr val="FF0000"/>
                    </a:solidFill>
                    <a:latin typeface="+mn-ea"/>
                  </a:rPr>
                  <a:t> </a:t>
                </a:r>
                <a:r>
                  <a:rPr lang="en-US" altLang="ko-KR" sz="1000" b="1" dirty="0">
                    <a:solidFill>
                      <a:srgbClr val="FF0000"/>
                    </a:solidFill>
                    <a:latin typeface="+mn-ea"/>
                  </a:rPr>
                  <a:t>Calibration</a:t>
                </a:r>
              </a:p>
              <a:p>
                <a:pPr algn="ctr"/>
                <a:r>
                  <a:rPr lang="en-US" altLang="ko-KR" sz="800" b="1" dirty="0">
                    <a:solidFill>
                      <a:srgbClr val="FF0000"/>
                    </a:solidFill>
                    <a:latin typeface="+mn-ea"/>
                  </a:rPr>
                  <a:t>(</a:t>
                </a:r>
                <a:r>
                  <a:rPr lang="ko-KR" altLang="en-US" sz="800" b="1" dirty="0">
                    <a:solidFill>
                      <a:srgbClr val="FF0000"/>
                    </a:solidFill>
                    <a:latin typeface="+mn-ea"/>
                  </a:rPr>
                  <a:t>플</a:t>
                </a:r>
                <a:r>
                  <a:rPr lang="en-US" altLang="ko-KR" sz="800" b="1" dirty="0">
                    <a:solidFill>
                      <a:srgbClr val="FF0000"/>
                    </a:solidFill>
                    <a:latin typeface="+mn-ea"/>
                  </a:rPr>
                  <a:t>3</a:t>
                </a:r>
                <a:r>
                  <a:rPr lang="ko-KR" altLang="en-US" sz="800" b="1" dirty="0">
                    <a:solidFill>
                      <a:srgbClr val="FF0000"/>
                    </a:solidFill>
                    <a:latin typeface="+mn-ea"/>
                  </a:rPr>
                  <a:t>팀</a:t>
                </a:r>
                <a:r>
                  <a:rPr lang="en-US" altLang="ko-KR" sz="800" b="1" dirty="0">
                    <a:solidFill>
                      <a:srgbClr val="FF0000"/>
                    </a:solidFill>
                    <a:latin typeface="+mn-ea"/>
                  </a:rPr>
                  <a:t>, 22</a:t>
                </a:r>
                <a:r>
                  <a:rPr lang="ko-KR" altLang="en-US" sz="800" b="1" dirty="0">
                    <a:solidFill>
                      <a:srgbClr val="FF0000"/>
                    </a:solidFill>
                    <a:latin typeface="+mn-ea"/>
                  </a:rPr>
                  <a:t>년 </a:t>
                </a:r>
                <a:r>
                  <a:rPr lang="en-US" altLang="ko-KR" sz="800" b="1" dirty="0">
                    <a:solidFill>
                      <a:srgbClr val="FF0000"/>
                    </a:solidFill>
                    <a:latin typeface="+mn-ea"/>
                  </a:rPr>
                  <a:t>12</a:t>
                </a:r>
                <a:r>
                  <a:rPr lang="ko-KR" altLang="en-US" sz="800" b="1" dirty="0">
                    <a:solidFill>
                      <a:srgbClr val="FF0000"/>
                    </a:solidFill>
                    <a:latin typeface="+mn-ea"/>
                  </a:rPr>
                  <a:t>월</a:t>
                </a:r>
                <a:r>
                  <a:rPr lang="en-US" altLang="ko-KR" sz="800" b="1" dirty="0">
                    <a:solidFill>
                      <a:srgbClr val="FF0000"/>
                    </a:solidFill>
                    <a:latin typeface="+mn-ea"/>
                  </a:rPr>
                  <a:t>)</a:t>
                </a:r>
              </a:p>
              <a:p>
                <a:pPr algn="ctr"/>
                <a:r>
                  <a:rPr lang="en-US" altLang="ko-KR" sz="1000" b="1" dirty="0">
                    <a:solidFill>
                      <a:srgbClr val="FF0000"/>
                    </a:solidFill>
                    <a:latin typeface="+mn-ea"/>
                  </a:rPr>
                  <a:t>1100 </a:t>
                </a:r>
                <a14:m>
                  <m:oMath xmlns:m="http://schemas.openxmlformats.org/officeDocument/2006/math">
                    <m:r>
                      <a:rPr lang="en-US" altLang="ko-KR" sz="1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000" b="1" dirty="0">
                    <a:solidFill>
                      <a:srgbClr val="FF0000"/>
                    </a:solidFill>
                    <a:latin typeface="+mn-ea"/>
                  </a:rPr>
                  <a:t> 1100</a:t>
                </a:r>
              </a:p>
            </p:txBody>
          </p:sp>
        </mc:Choice>
        <mc:Fallback xmlns=""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E9C4DF9B-5CF0-4917-9B2D-68A5366D3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460" y="1806257"/>
                <a:ext cx="1080000" cy="108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C5C6A93-8222-47A1-BF24-08127A6891EE}"/>
              </a:ext>
            </a:extLst>
          </p:cNvPr>
          <p:cNvSpPr/>
          <p:nvPr/>
        </p:nvSpPr>
        <p:spPr>
          <a:xfrm>
            <a:off x="7557745" y="2724084"/>
            <a:ext cx="518264" cy="20951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20D79D66-F06E-4F8E-87DD-08A039FB6537}"/>
              </a:ext>
            </a:extLst>
          </p:cNvPr>
          <p:cNvCxnSpPr>
            <a:cxnSpLocks/>
            <a:stCxn id="174" idx="1"/>
            <a:endCxn id="175" idx="3"/>
          </p:cNvCxnSpPr>
          <p:nvPr/>
        </p:nvCxnSpPr>
        <p:spPr>
          <a:xfrm flipH="1">
            <a:off x="8076009" y="2346257"/>
            <a:ext cx="532451" cy="482586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26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1E5E1C0-6EC2-48BA-ADFF-639642BB6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투자 심의서</a:t>
            </a:r>
          </a:p>
        </p:txBody>
      </p:sp>
      <p:sp>
        <p:nvSpPr>
          <p:cNvPr id="46" name="슬라이드 번호 개체 틀 3">
            <a:extLst>
              <a:ext uri="{FF2B5EF4-FFF2-40B4-BE49-F238E27FC236}">
                <a16:creationId xmlns:a16="http://schemas.microsoft.com/office/drawing/2014/main" id="{4AEBFCB7-B39B-4240-A571-BEFAF5E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1 / 2</a:t>
            </a:r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08DD88-7084-4A59-B1F3-1D263B1D16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DF6A770-D6C2-421D-A16D-6BF1AAA6A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476004"/>
              </p:ext>
            </p:extLst>
          </p:nvPr>
        </p:nvGraphicFramePr>
        <p:xfrm>
          <a:off x="124165" y="1487938"/>
          <a:ext cx="4752000" cy="4844804"/>
        </p:xfrm>
        <a:graphic>
          <a:graphicData uri="http://schemas.openxmlformats.org/drawingml/2006/table">
            <a:tbl>
              <a:tblPr firstRow="1" bandRow="1"/>
              <a:tblGrid>
                <a:gridCol w="550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1261">
                  <a:extLst>
                    <a:ext uri="{9D8B030D-6E8A-4147-A177-3AD203B41FA5}">
                      <a16:colId xmlns:a16="http://schemas.microsoft.com/office/drawing/2014/main" val="4130981663"/>
                    </a:ext>
                  </a:extLst>
                </a:gridCol>
              </a:tblGrid>
              <a:tr h="102013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 cap="none" baseline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</a:t>
                      </a:r>
                      <a:endParaRPr lang="en-US" altLang="ko-KR" sz="1100" b="1" cap="none" baseline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cap="none" baseline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목적</a:t>
                      </a:r>
                      <a:endParaRPr lang="en-US" altLang="ko-KR" sz="1100" b="1" cap="none" baseline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100" b="1" cap="none" baseline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100" b="1" cap="none" baseline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배경</a:t>
                      </a:r>
                    </a:p>
                  </a:txBody>
                  <a:tcPr marL="18000" marR="18000" marT="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cap="none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[LiDAR</a:t>
                      </a:r>
                      <a:r>
                        <a:rPr lang="ko-KR" altLang="en-US" sz="1100" b="0" cap="none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100" b="0" cap="none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Rx lens </a:t>
                      </a:r>
                      <a:r>
                        <a:rPr lang="ko-KR" altLang="en-US" sz="1100" b="0" cap="none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왜곡 보정을 위한 장비 투자</a:t>
                      </a:r>
                      <a:r>
                        <a:rPr lang="en-US" altLang="ko-KR" sz="1100" b="0" cap="none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]</a:t>
                      </a:r>
                    </a:p>
                    <a:p>
                      <a:pPr algn="l" latinLnBrk="1"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■ </a:t>
                      </a: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LiDAR Rx lens </a:t>
                      </a: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왜곡 보정의 필요성</a:t>
                      </a:r>
                      <a:endParaRPr lang="en-US" altLang="ko-KR" sz="1100" b="0" cap="none" baseline="0" dirty="0">
                        <a:latin typeface="+mn-lt"/>
                        <a:ea typeface="+mn-ea"/>
                      </a:endParaRPr>
                    </a:p>
                    <a:p>
                      <a:pPr marL="171450" indent="-171450" algn="l" latinLnBrk="1">
                        <a:spcBef>
                          <a:spcPts val="45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차량용 </a:t>
                      </a: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LiDAR</a:t>
                      </a: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에 사용될 광각 </a:t>
                      </a: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lens </a:t>
                      </a: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는 왜곡이 심함</a:t>
                      </a: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171450" indent="-171450" algn="l" latinLnBrk="1">
                        <a:spcBef>
                          <a:spcPts val="45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왜곡이 큰 </a:t>
                      </a: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lens </a:t>
                      </a: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는 거리 및 위치 측정에 오류가 클 수 있어 왜곡 보정이 필수적</a:t>
                      </a: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.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91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내역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[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단위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: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억 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]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7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</a:t>
                      </a:r>
                      <a:br>
                        <a:rPr lang="en-US" altLang="ko-KR" sz="11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효과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■ </a:t>
                      </a: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LiDAR Geometric Calibration </a:t>
                      </a: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역량 확보</a:t>
                      </a:r>
                      <a:endParaRPr lang="en-US" altLang="ko-KR" sz="1100" b="0" cap="none" baseline="0" dirty="0">
                        <a:latin typeface="+mn-lt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외부 업체 및 부서에 의존하던 </a:t>
                      </a:r>
                      <a:r>
                        <a:rPr lang="en-US" altLang="ko-KR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Calibration </a:t>
                      </a:r>
                      <a:r>
                        <a:rPr lang="ko-KR" altLang="en-US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과정 내재화 가능</a:t>
                      </a:r>
                      <a:r>
                        <a:rPr lang="en-US" altLang="ko-KR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</a:t>
                      </a:r>
                      <a:br>
                        <a:rPr lang="en-US" altLang="ko-KR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</a:br>
                      <a:r>
                        <a:rPr lang="ko-KR" altLang="en-US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→ 비용 절감 효과</a:t>
                      </a:r>
                      <a:endParaRPr lang="en-US" altLang="ko-KR" sz="1100" b="0" u="none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모든 종류의 </a:t>
                      </a:r>
                      <a:r>
                        <a:rPr lang="en-US" altLang="ko-KR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Camera type (incl. RGB Camera, </a:t>
                      </a:r>
                      <a:r>
                        <a:rPr lang="en-US" altLang="ko-KR" sz="1100" b="0" u="none" cap="none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ToF</a:t>
                      </a:r>
                      <a:r>
                        <a:rPr lang="en-US" altLang="ko-KR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Camera, etc.) </a:t>
                      </a:r>
                      <a:r>
                        <a:rPr lang="ko-KR" altLang="en-US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에 적용 가능한 </a:t>
                      </a:r>
                      <a:r>
                        <a:rPr lang="en-US" altLang="ko-KR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Calibration </a:t>
                      </a:r>
                      <a:r>
                        <a:rPr lang="ko-KR" altLang="en-US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역량 확보</a:t>
                      </a:r>
                      <a:r>
                        <a:rPr lang="en-US" altLang="ko-KR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가능</a:t>
                      </a:r>
                      <a:r>
                        <a:rPr lang="en-US" altLang="ko-KR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Reference Setup </a:t>
                      </a:r>
                      <a:r>
                        <a:rPr lang="ko-KR" altLang="en-US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확보 → 검증된 </a:t>
                      </a:r>
                      <a:r>
                        <a:rPr lang="en-US" altLang="ko-KR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Cal algorithm </a:t>
                      </a:r>
                      <a:r>
                        <a:rPr lang="ko-KR" altLang="en-US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에서 도출된 </a:t>
                      </a:r>
                      <a:r>
                        <a:rPr lang="en-US" altLang="ko-KR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lens distortion parameter </a:t>
                      </a:r>
                      <a:r>
                        <a:rPr lang="ko-KR" altLang="en-US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계산 가능</a:t>
                      </a:r>
                      <a:r>
                        <a:rPr lang="en-US" altLang="ko-KR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Calibration</a:t>
                      </a:r>
                      <a:r>
                        <a:rPr lang="ko-KR" altLang="en-US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software </a:t>
                      </a:r>
                      <a:r>
                        <a:rPr lang="ko-KR" altLang="en-US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구축 역량 확보</a:t>
                      </a:r>
                      <a:r>
                        <a:rPr lang="en-US" altLang="ko-KR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0680921"/>
                  </a:ext>
                </a:extLst>
              </a:tr>
              <a:tr h="665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일정</a:t>
                      </a:r>
                      <a:endParaRPr lang="en-US" altLang="ko-KR" sz="1100" b="1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701396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8BD165EB-A6F7-43D6-8EA8-5A0E5FD0D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521142"/>
              </p:ext>
            </p:extLst>
          </p:nvPr>
        </p:nvGraphicFramePr>
        <p:xfrm>
          <a:off x="124165" y="727333"/>
          <a:ext cx="9654654" cy="704088"/>
        </p:xfrm>
        <a:graphic>
          <a:graphicData uri="http://schemas.openxmlformats.org/drawingml/2006/table">
            <a:tbl>
              <a:tblPr firstRow="1" bandRow="1"/>
              <a:tblGrid>
                <a:gridCol w="650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5904">
                  <a:extLst>
                    <a:ext uri="{9D8B030D-6E8A-4147-A177-3AD203B41FA5}">
                      <a16:colId xmlns:a16="http://schemas.microsoft.com/office/drawing/2014/main" val="4130981663"/>
                    </a:ext>
                  </a:extLst>
                </a:gridCol>
                <a:gridCol w="396802">
                  <a:extLst>
                    <a:ext uri="{9D8B030D-6E8A-4147-A177-3AD203B41FA5}">
                      <a16:colId xmlns:a16="http://schemas.microsoft.com/office/drawing/2014/main" val="2828757667"/>
                    </a:ext>
                  </a:extLst>
                </a:gridCol>
                <a:gridCol w="1163051">
                  <a:extLst>
                    <a:ext uri="{9D8B030D-6E8A-4147-A177-3AD203B41FA5}">
                      <a16:colId xmlns:a16="http://schemas.microsoft.com/office/drawing/2014/main" val="112958743"/>
                    </a:ext>
                  </a:extLst>
                </a:gridCol>
                <a:gridCol w="505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017">
                  <a:extLst>
                    <a:ext uri="{9D8B030D-6E8A-4147-A177-3AD203B41FA5}">
                      <a16:colId xmlns:a16="http://schemas.microsoft.com/office/drawing/2014/main" val="1543905538"/>
                    </a:ext>
                  </a:extLst>
                </a:gridCol>
                <a:gridCol w="7228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2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42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8976">
                  <a:extLst>
                    <a:ext uri="{9D8B030D-6E8A-4147-A177-3AD203B41FA5}">
                      <a16:colId xmlns:a16="http://schemas.microsoft.com/office/drawing/2014/main" val="3572079437"/>
                    </a:ext>
                  </a:extLst>
                </a:gridCol>
                <a:gridCol w="6977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8420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제품</a:t>
                      </a:r>
                      <a:r>
                        <a:rPr lang="en-US" altLang="ko-KR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구분</a:t>
                      </a: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cap="none" baseline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투자명</a:t>
                      </a:r>
                      <a:endParaRPr lang="ko-KR" altLang="en-US" sz="11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</a:t>
                      </a:r>
                      <a:endParaRPr lang="en-US" altLang="ko-KR" sz="11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유형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</a:t>
                      </a:r>
                      <a:endParaRPr lang="en-US" altLang="ko-KR" sz="11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계획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투자비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</a:t>
                      </a:r>
                      <a:endParaRPr lang="en-US" altLang="ko-KR" sz="11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회수</a:t>
                      </a:r>
                      <a:endParaRPr lang="en-US" altLang="ko-KR" sz="11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고객</a:t>
                      </a:r>
                      <a:endParaRPr lang="en-US" altLang="ko-KR" sz="11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국가</a:t>
                      </a:r>
                      <a:r>
                        <a:rPr lang="en-US" altLang="ko-KR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지역</a:t>
                      </a:r>
                      <a:r>
                        <a:rPr lang="en-US" altLang="ko-KR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</a:t>
                      </a:r>
                      <a:r>
                        <a:rPr lang="en-US" altLang="ko-KR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KPI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MP </a:t>
                      </a:r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일정</a:t>
                      </a:r>
                      <a:endParaRPr lang="en-US" altLang="ko-KR" sz="11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 PJT</a:t>
                      </a:r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완료 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OP</a:t>
                      </a:r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율</a:t>
                      </a:r>
                      <a:endParaRPr lang="en-US" altLang="ko-KR" sz="11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(Normal)</a:t>
                      </a:r>
                      <a:endParaRPr lang="ko-KR" altLang="en-US" sz="9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회수</a:t>
                      </a:r>
                      <a:endParaRPr lang="en-US" altLang="ko-KR" sz="11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기간</a:t>
                      </a:r>
                      <a:r>
                        <a:rPr lang="en-US" altLang="ko-KR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년</a:t>
                      </a:r>
                      <a:r>
                        <a:rPr lang="en-US" altLang="ko-KR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1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 완료</a:t>
                      </a:r>
                      <a:endParaRPr lang="en-US" altLang="ko-KR" sz="11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708553"/>
                  </a:ext>
                </a:extLst>
              </a:tr>
              <a:tr h="184404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LiDAR</a:t>
                      </a: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LiDAR Geometric Calibration </a:t>
                      </a:r>
                      <a:r>
                        <a:rPr lang="ko-KR" altLang="en-US" sz="1100" dirty="0"/>
                        <a:t>장비 투자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신규개발</a:t>
                      </a:r>
                      <a:endParaRPr lang="en-US" altLang="ko-KR" sz="1100" b="0" cap="none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전용</a:t>
                      </a:r>
                      <a:r>
                        <a:rPr lang="en-US" altLang="ko-KR" sz="1100" b="0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0.572</a:t>
                      </a:r>
                      <a:r>
                        <a:rPr lang="ko-KR" altLang="en-US" sz="1100" b="0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억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0.572 </a:t>
                      </a:r>
                      <a:r>
                        <a:rPr lang="ko-KR" altLang="en-US" sz="11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억</a:t>
                      </a:r>
                      <a:endParaRPr lang="en-US" altLang="ko-KR" sz="1100" b="1" cap="none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1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자사 투자</a:t>
                      </a:r>
                      <a:endParaRPr kumimoji="1" lang="en-US" altLang="ko-KR" sz="1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Global (</a:t>
                      </a:r>
                      <a:r>
                        <a:rPr lang="ko-KR" altLang="en-US" sz="1100" b="0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안산</a:t>
                      </a:r>
                      <a:r>
                        <a:rPr lang="en-US" altLang="ko-KR" sz="1100" b="0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22.12.15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b="1" cap="none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100" b="0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cap="none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4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0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플랫폼개발</a:t>
                      </a:r>
                      <a:r>
                        <a:rPr lang="en-US" altLang="ko-KR" sz="1100" b="0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lang="ko-KR" altLang="en-US" sz="1100" b="0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팀</a:t>
                      </a:r>
                      <a:r>
                        <a:rPr lang="en-US" altLang="ko-KR" sz="1100" b="0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100" b="0" cap="none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51043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108DADB-CF9C-42CE-BB66-78CE5317F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643861"/>
              </p:ext>
            </p:extLst>
          </p:nvPr>
        </p:nvGraphicFramePr>
        <p:xfrm>
          <a:off x="5026819" y="1487937"/>
          <a:ext cx="4752000" cy="4823999"/>
        </p:xfrm>
        <a:graphic>
          <a:graphicData uri="http://schemas.openxmlformats.org/drawingml/2006/table">
            <a:tbl>
              <a:tblPr firstRow="1" bandRow="1"/>
              <a:tblGrid>
                <a:gridCol w="521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0918">
                  <a:extLst>
                    <a:ext uri="{9D8B030D-6E8A-4147-A177-3AD203B41FA5}">
                      <a16:colId xmlns:a16="http://schemas.microsoft.com/office/drawing/2014/main" val="4130981663"/>
                    </a:ext>
                  </a:extLst>
                </a:gridCol>
              </a:tblGrid>
              <a:tr h="540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사업계획반영</a:t>
                      </a:r>
                      <a:endParaRPr lang="en-US" altLang="ko-KR" sz="1100" b="1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“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사업계획 반영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” (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플랫폼개발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팀 전용 예산 사용 예정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877375"/>
                  </a:ext>
                </a:extLst>
              </a:tr>
              <a:tr h="11919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</a:t>
                      </a:r>
                      <a:endParaRPr lang="en-US" altLang="ko-KR" sz="1100" b="1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Risk</a:t>
                      </a:r>
                    </a:p>
                  </a:txBody>
                  <a:tcPr marL="0" marR="0" marT="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LED chart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의 크기 및 간격 부적합 발생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Risk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Sony IMX 459 sensor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의 낮은 해상도로 인해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 LED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 다이오드가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detect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되지 않을 가능성 존재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넓은 화각으로 인한 심한 왜곡으로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modeling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이 잘 되지 않을 가능성 존재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3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주요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검토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장비 사양 선정기준 검토</a:t>
                      </a:r>
                      <a:b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- Chessboard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와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LED chart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 검토 결과 낮은 해상도에서는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LED chart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 가 실험에 더 효율적일 것으로 판단됨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  <a:b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- LED chart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의 크기는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LiDAR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모듈의 </a:t>
                      </a: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화각을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 고려하여 가로로 넓게 책정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  <a:b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- LED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다이오드의 간격은 낮은 해상도를 고려하여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2.5 cm, 5 cm, 10 cm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간격으로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on/off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되도록 설계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향후 활용 방안</a:t>
                      </a:r>
                      <a:b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- LiDAR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및 그 외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Camera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제품의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Geometric Calibration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시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reference setup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으로 활용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755651"/>
                  </a:ext>
                </a:extLst>
              </a:tr>
              <a:tr h="11084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</a:t>
                      </a:r>
                      <a:endParaRPr lang="en-US" altLang="ko-KR" sz="1100" b="1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책임자</a:t>
                      </a:r>
                      <a:endParaRPr lang="en-US" altLang="ko-KR" sz="1100" b="1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의견</a:t>
                      </a:r>
                      <a:endParaRPr lang="en-US" altLang="ko-KR" sz="1100" b="1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본 투자는 왜곡 수준이 높은 차량용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LiDAR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Rx lens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의 왜곡을 보정하여 측정 정확도를 높이기 위한 투자임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이론적으로 장비 사양에 대한 자유도가 매우 높으며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범용성이 높아 차량용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LiDAR Rx lens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외 다양한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lens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의 왜곡을 보정하는 데도 사용 가능하다는 장점이 있음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.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66044"/>
                  </a:ext>
                </a:extLst>
              </a:tr>
            </a:tbl>
          </a:graphicData>
        </a:graphic>
      </p:graphicFrame>
      <p:sp>
        <p:nvSpPr>
          <p:cNvPr id="162" name="Line 2">
            <a:extLst>
              <a:ext uri="{FF2B5EF4-FFF2-40B4-BE49-F238E27FC236}">
                <a16:creationId xmlns:a16="http://schemas.microsoft.com/office/drawing/2014/main" id="{4B5D4257-A313-4C28-B572-9CC68CC9BD8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886" y="6005196"/>
            <a:ext cx="4032367" cy="0"/>
          </a:xfrm>
          <a:prstGeom prst="line">
            <a:avLst/>
          </a:prstGeom>
          <a:noFill/>
          <a:ln w="31750">
            <a:solidFill>
              <a:srgbClr val="C0C0C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 w="12700">
                <a:solidFill>
                  <a:srgbClr val="000000"/>
                </a:solidFill>
              </a:ln>
              <a:effectLst/>
              <a:uLnTx/>
              <a:uFillTx/>
              <a:latin typeface="Arial Narrow" panose="020B0606020202030204" pitchFamily="34" charset="0"/>
              <a:ea typeface="LG스마트체2.0 Regular" panose="020B0600000101010101" pitchFamily="50" charset="-127"/>
              <a:cs typeface="Arial" pitchFamily="34" charset="0"/>
              <a:sym typeface="Wingdings" pitchFamily="2" charset="2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AB0AA4-B741-4383-8FC4-B7570E8123F4}"/>
              </a:ext>
            </a:extLst>
          </p:cNvPr>
          <p:cNvGrpSpPr/>
          <p:nvPr/>
        </p:nvGrpSpPr>
        <p:grpSpPr>
          <a:xfrm>
            <a:off x="2482229" y="5756221"/>
            <a:ext cx="491106" cy="497950"/>
            <a:chOff x="2431909" y="5637077"/>
            <a:chExt cx="491106" cy="497950"/>
          </a:xfrm>
        </p:grpSpPr>
        <p:sp>
          <p:nvSpPr>
            <p:cNvPr id="163" name="다이아몬드 162">
              <a:extLst>
                <a:ext uri="{FF2B5EF4-FFF2-40B4-BE49-F238E27FC236}">
                  <a16:creationId xmlns:a16="http://schemas.microsoft.com/office/drawing/2014/main" id="{5AFCDF28-0BCB-4BC9-956B-283D2B57A30F}"/>
                </a:ext>
              </a:extLst>
            </p:cNvPr>
            <p:cNvSpPr/>
            <p:nvPr/>
          </p:nvSpPr>
          <p:spPr bwMode="auto">
            <a:xfrm>
              <a:off x="2604920" y="5817124"/>
              <a:ext cx="142775" cy="144000"/>
            </a:xfrm>
            <a:prstGeom prst="diamond">
              <a:avLst/>
            </a:prstGeom>
            <a:solidFill>
              <a:sysClr val="window" lastClr="FFFFFF"/>
            </a:solidFill>
            <a:ln w="25400" algn="ctr">
              <a:solidFill>
                <a:sysClr val="windowText" lastClr="000000"/>
              </a:solidFill>
              <a:round/>
              <a:headEnd/>
              <a:tailEnd/>
            </a:ln>
            <a:effectLst>
              <a:outerShdw sx="1000" sy="1000" algn="tl" rotWithShape="0">
                <a:prstClr val="black"/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4A9BDDD-D3E4-4AAB-B7F9-4BE7563BD3D4}"/>
                </a:ext>
              </a:extLst>
            </p:cNvPr>
            <p:cNvSpPr txBox="1"/>
            <p:nvPr/>
          </p:nvSpPr>
          <p:spPr>
            <a:xfrm>
              <a:off x="2607228" y="5637077"/>
              <a:ext cx="135096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wrap="none" lIns="0" tIns="0" rIns="0" bIns="0" numCol="1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PO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5F38E56F-1833-4344-8E3E-5D39CC77DF35}"/>
                </a:ext>
              </a:extLst>
            </p:cNvPr>
            <p:cNvSpPr txBox="1"/>
            <p:nvPr/>
          </p:nvSpPr>
          <p:spPr>
            <a:xfrm>
              <a:off x="2431909" y="5996528"/>
              <a:ext cx="49110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dirty="0"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10/28</a:t>
              </a: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F070F24-F3AC-40D7-9B14-577A7D878ACF}"/>
              </a:ext>
            </a:extLst>
          </p:cNvPr>
          <p:cNvGrpSpPr/>
          <p:nvPr/>
        </p:nvGrpSpPr>
        <p:grpSpPr>
          <a:xfrm>
            <a:off x="3762204" y="5753149"/>
            <a:ext cx="491106" cy="497950"/>
            <a:chOff x="3483951" y="5637077"/>
            <a:chExt cx="491106" cy="49795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4A76FED-AD26-462F-8EED-2113488A63E3}"/>
                </a:ext>
              </a:extLst>
            </p:cNvPr>
            <p:cNvGrpSpPr/>
            <p:nvPr/>
          </p:nvGrpSpPr>
          <p:grpSpPr>
            <a:xfrm>
              <a:off x="3626744" y="5637077"/>
              <a:ext cx="212975" cy="324047"/>
              <a:chOff x="3626744" y="5637077"/>
              <a:chExt cx="212975" cy="324047"/>
            </a:xfrm>
          </p:grpSpPr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A1BFDCFF-618C-43EE-8DA0-D6FA4AF4C308}"/>
                  </a:ext>
                </a:extLst>
              </p:cNvPr>
              <p:cNvSpPr/>
              <p:nvPr/>
            </p:nvSpPr>
            <p:spPr bwMode="auto">
              <a:xfrm>
                <a:off x="3659270" y="5817124"/>
                <a:ext cx="142775" cy="144000"/>
              </a:xfrm>
              <a:prstGeom prst="rect">
                <a:avLst/>
              </a:prstGeom>
              <a:solidFill>
                <a:sysClr val="window" lastClr="FFFFFF"/>
              </a:solidFill>
              <a:ln w="25400" algn="ctr">
                <a:solidFill>
                  <a:srgbClr val="0000FF"/>
                </a:solidFill>
                <a:round/>
                <a:headEnd/>
                <a:tailEnd/>
              </a:ln>
              <a:effectLst>
                <a:outerShdw sx="1000" sy="1000" algn="tl" rotWithShape="0">
                  <a:prstClr val="black"/>
                </a:outerShdw>
              </a:effectLst>
            </p:spPr>
            <p:txBody>
              <a:bodyPr wrap="none"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+mn-cs"/>
                </a:endParaRP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1FCBA9F0-F311-4D14-872F-9CB515FBE139}"/>
                  </a:ext>
                </a:extLst>
              </p:cNvPr>
              <p:cNvSpPr txBox="1"/>
              <p:nvPr/>
            </p:nvSpPr>
            <p:spPr>
              <a:xfrm>
                <a:off x="3626744" y="5637077"/>
                <a:ext cx="212975" cy="138499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</p:spPr>
            <p:txBody>
              <a:bodyPr wrap="none" lIns="0" tIns="0" rIns="0" bIns="0" numCol="1" rtlCol="0" anchor="b" anchorCtr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 Narrow" panose="020B0606020202030204" pitchFamily="34" charset="0"/>
                    <a:ea typeface="LG스마트체2.0 Regular" panose="020B0600000101010101" pitchFamily="50" charset="-127"/>
                    <a:cs typeface="Arial" pitchFamily="34" charset="0"/>
                  </a:rPr>
                  <a:t>입고</a:t>
                </a:r>
              </a:p>
            </p:txBody>
          </p:sp>
        </p:grp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C2924EE-9DBA-42F8-B2B0-5AC0BA7ECE67}"/>
                </a:ext>
              </a:extLst>
            </p:cNvPr>
            <p:cNvSpPr txBox="1"/>
            <p:nvPr/>
          </p:nvSpPr>
          <p:spPr>
            <a:xfrm>
              <a:off x="3483951" y="5996528"/>
              <a:ext cx="49110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dirty="0"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11/22</a:t>
              </a: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DDFE254-CE0F-4515-BB45-2FE69E98E128}"/>
              </a:ext>
            </a:extLst>
          </p:cNvPr>
          <p:cNvGrpSpPr/>
          <p:nvPr/>
        </p:nvGrpSpPr>
        <p:grpSpPr>
          <a:xfrm>
            <a:off x="1839738" y="5753149"/>
            <a:ext cx="491106" cy="497950"/>
            <a:chOff x="2021124" y="5637077"/>
            <a:chExt cx="491106" cy="497950"/>
          </a:xfrm>
        </p:grpSpPr>
        <p:sp>
          <p:nvSpPr>
            <p:cNvPr id="175" name="다이아몬드 174">
              <a:extLst>
                <a:ext uri="{FF2B5EF4-FFF2-40B4-BE49-F238E27FC236}">
                  <a16:creationId xmlns:a16="http://schemas.microsoft.com/office/drawing/2014/main" id="{8F76C6FE-BD8B-4E71-AA8E-DD6F70926C15}"/>
                </a:ext>
              </a:extLst>
            </p:cNvPr>
            <p:cNvSpPr/>
            <p:nvPr/>
          </p:nvSpPr>
          <p:spPr bwMode="auto">
            <a:xfrm>
              <a:off x="2196540" y="5817124"/>
              <a:ext cx="142775" cy="144000"/>
            </a:xfrm>
            <a:prstGeom prst="diamond">
              <a:avLst/>
            </a:prstGeom>
            <a:solidFill>
              <a:sysClr val="window" lastClr="FFFFFF"/>
            </a:solidFill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sx="1000" sy="1000" algn="tl" rotWithShape="0">
                <a:prstClr val="black"/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5C9A7321-3615-4306-B049-7AAC24CEB736}"/>
                </a:ext>
              </a:extLst>
            </p:cNvPr>
            <p:cNvSpPr txBox="1"/>
            <p:nvPr/>
          </p:nvSpPr>
          <p:spPr>
            <a:xfrm>
              <a:off x="2160189" y="5637077"/>
              <a:ext cx="212976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wrap="none" lIns="0" tIns="0" rIns="0" bIns="0" numCol="1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집행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6AC18E6-6266-43CB-9949-8843EE5877C5}"/>
                </a:ext>
              </a:extLst>
            </p:cNvPr>
            <p:cNvSpPr txBox="1"/>
            <p:nvPr/>
          </p:nvSpPr>
          <p:spPr>
            <a:xfrm>
              <a:off x="2021124" y="5996528"/>
              <a:ext cx="49110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dirty="0"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10/21</a:t>
              </a: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7393CC53-AA2D-4A02-8FE1-71FDBB9C9A7C}"/>
              </a:ext>
            </a:extLst>
          </p:cNvPr>
          <p:cNvSpPr txBox="1"/>
          <p:nvPr/>
        </p:nvSpPr>
        <p:spPr>
          <a:xfrm>
            <a:off x="2922663" y="6080155"/>
            <a:ext cx="89082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설비제작 </a:t>
            </a:r>
            <a:r>
              <a:rPr kumimoji="1" lang="en-US" altLang="ko-KR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4</a:t>
            </a:r>
            <a:r>
              <a:rPr kumimoji="1" lang="ko-KR" altLang="en-US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주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61E8D6A6-64F0-4E47-8787-711C0BEA4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822782"/>
              </p:ext>
            </p:extLst>
          </p:nvPr>
        </p:nvGraphicFramePr>
        <p:xfrm>
          <a:off x="6291635" y="143668"/>
          <a:ext cx="2222368" cy="457200"/>
        </p:xfrm>
        <a:graphic>
          <a:graphicData uri="http://schemas.openxmlformats.org/drawingml/2006/table">
            <a:tbl>
              <a:tblPr firstRow="1" bandRow="1"/>
              <a:tblGrid>
                <a:gridCol w="62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775">
                  <a:extLst>
                    <a:ext uri="{9D8B030D-6E8A-4147-A177-3AD203B41FA5}">
                      <a16:colId xmlns:a16="http://schemas.microsoft.com/office/drawing/2014/main" val="4130981663"/>
                    </a:ext>
                  </a:extLst>
                </a:gridCol>
                <a:gridCol w="953393">
                  <a:extLst>
                    <a:ext uri="{9D8B030D-6E8A-4147-A177-3AD203B41FA5}">
                      <a16:colId xmlns:a16="http://schemas.microsoft.com/office/drawing/2014/main" val="2828757667"/>
                    </a:ext>
                  </a:extLst>
                </a:gridCol>
              </a:tblGrid>
              <a:tr h="860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보고자</a:t>
                      </a: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이동건 선임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플랫폼개발</a:t>
                      </a:r>
                      <a:r>
                        <a:rPr lang="en-US" altLang="ko-KR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lang="ko-KR" altLang="en-US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팀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책임자</a:t>
                      </a: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송영식 팀장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플랫폼개발</a:t>
                      </a:r>
                      <a:r>
                        <a:rPr lang="en-US" altLang="ko-KR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팀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7287"/>
                  </a:ext>
                </a:extLst>
              </a:tr>
              <a:tr h="86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참조담당자</a:t>
                      </a: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이종섭 책임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플랫폼개발</a:t>
                      </a:r>
                      <a:r>
                        <a:rPr lang="en-US" altLang="ko-KR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lang="ko-KR" altLang="en-US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팀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027102"/>
                  </a:ext>
                </a:extLst>
              </a:tr>
            </a:tbl>
          </a:graphicData>
        </a:graphic>
      </p:graphicFrame>
      <p:graphicFrame>
        <p:nvGraphicFramePr>
          <p:cNvPr id="59" name="Group 6">
            <a:extLst>
              <a:ext uri="{FF2B5EF4-FFF2-40B4-BE49-F238E27FC236}">
                <a16:creationId xmlns:a16="http://schemas.microsoft.com/office/drawing/2014/main" id="{9B236934-6B4E-4667-B8C7-3736B7AB0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684982"/>
              </p:ext>
            </p:extLst>
          </p:nvPr>
        </p:nvGraphicFramePr>
        <p:xfrm>
          <a:off x="730166" y="2928821"/>
          <a:ext cx="4124955" cy="870000"/>
        </p:xfrm>
        <a:graphic>
          <a:graphicData uri="http://schemas.openxmlformats.org/drawingml/2006/table">
            <a:tbl>
              <a:tblPr/>
              <a:tblGrid>
                <a:gridCol w="546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182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sym typeface="Wingdings" pitchFamily="2" charset="2"/>
                        </a:rPr>
                        <a:t>항목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sym typeface="Wingdings" pitchFamily="2" charset="2"/>
                        </a:rPr>
                        <a:t>투자 내용</a:t>
                      </a:r>
                      <a:endParaRPr lang="en-US" altLang="ko-KR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  <a:sym typeface="Wingdings" pitchFamily="2" charset="2"/>
                      </a:endParaRP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ko-KR" altLang="en-US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단가</a:t>
                      </a: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ko-KR" altLang="en-US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수량</a:t>
                      </a: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ko-KR" altLang="en-US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금액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sym typeface="Wingdings" pitchFamily="2" charset="2"/>
                        </a:rPr>
                        <a:t>장비</a:t>
                      </a:r>
                      <a:endParaRPr lang="en-US" altLang="ko-KR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  <a:sym typeface="Wingdings" pitchFamily="2" charset="2"/>
                      </a:endParaRPr>
                    </a:p>
                  </a:txBody>
                  <a:tcPr marL="18000" marR="18000" marT="18000" marB="18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sym typeface="Wingdings" pitchFamily="2" charset="2"/>
                        </a:rPr>
                        <a:t>Geo Cal Box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Geometric Calibration </a:t>
                      </a:r>
                      <a:r>
                        <a:rPr lang="ko-KR" altLang="en-US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용 장비 투자</a:t>
                      </a:r>
                      <a:endParaRPr lang="en-US" altLang="ko-KR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None/>
                      </a:pPr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0.572</a:t>
                      </a:r>
                      <a:endParaRPr lang="ko-KR" altLang="en-US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None/>
                      </a:pPr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None/>
                      </a:pPr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0.572</a:t>
                      </a:r>
                      <a:endParaRPr lang="ko-KR" altLang="en-US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182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  <a:sym typeface="Wingdings" pitchFamily="2" charset="2"/>
                      </a:endParaRPr>
                    </a:p>
                  </a:txBody>
                  <a:tcPr marL="18000" marR="18000" marT="18000" marB="18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ko-KR" altLang="en-US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합계</a:t>
                      </a:r>
                      <a:endParaRPr lang="en-US" altLang="ko-KR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endParaRPr lang="en-US" altLang="ko-KR" sz="1000" b="1" i="0" u="none" strike="noStrike" kern="120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0.572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45" name="그룹 44">
            <a:extLst>
              <a:ext uri="{FF2B5EF4-FFF2-40B4-BE49-F238E27FC236}">
                <a16:creationId xmlns:a16="http://schemas.microsoft.com/office/drawing/2014/main" id="{7F309B63-599D-4FDE-9A05-F7E7853B8036}"/>
              </a:ext>
            </a:extLst>
          </p:cNvPr>
          <p:cNvGrpSpPr/>
          <p:nvPr/>
        </p:nvGrpSpPr>
        <p:grpSpPr>
          <a:xfrm>
            <a:off x="4270559" y="5753149"/>
            <a:ext cx="491106" cy="497950"/>
            <a:chOff x="3483951" y="5637077"/>
            <a:chExt cx="491106" cy="497950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4C92B88A-0DDB-47FF-A908-574E41FAC7DE}"/>
                </a:ext>
              </a:extLst>
            </p:cNvPr>
            <p:cNvGrpSpPr/>
            <p:nvPr/>
          </p:nvGrpSpPr>
          <p:grpSpPr>
            <a:xfrm>
              <a:off x="3518430" y="5637077"/>
              <a:ext cx="429606" cy="324047"/>
              <a:chOff x="3518430" y="5637077"/>
              <a:chExt cx="429606" cy="324047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7570003-E6AF-4C6B-91C2-65812D219EFD}"/>
                  </a:ext>
                </a:extLst>
              </p:cNvPr>
              <p:cNvSpPr/>
              <p:nvPr/>
            </p:nvSpPr>
            <p:spPr bwMode="auto">
              <a:xfrm>
                <a:off x="3659270" y="5817124"/>
                <a:ext cx="142775" cy="144000"/>
              </a:xfrm>
              <a:prstGeom prst="rect">
                <a:avLst/>
              </a:prstGeom>
              <a:solidFill>
                <a:sysClr val="window" lastClr="FFFFFF"/>
              </a:solidFill>
              <a:ln w="25400" algn="ctr">
                <a:solidFill>
                  <a:srgbClr val="0000FF"/>
                </a:solidFill>
                <a:round/>
                <a:headEnd/>
                <a:tailEnd/>
              </a:ln>
              <a:effectLst>
                <a:outerShdw sx="1000" sy="1000" algn="tl" rotWithShape="0">
                  <a:prstClr val="black"/>
                </a:outerShdw>
              </a:effectLst>
            </p:spPr>
            <p:txBody>
              <a:bodyPr wrap="none"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+mn-cs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6FBE1D1-4DA0-446B-9DC5-3B216DAAA5FB}"/>
                  </a:ext>
                </a:extLst>
              </p:cNvPr>
              <p:cNvSpPr txBox="1"/>
              <p:nvPr/>
            </p:nvSpPr>
            <p:spPr>
              <a:xfrm>
                <a:off x="3518430" y="5637077"/>
                <a:ext cx="429606" cy="138499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</p:spPr>
            <p:txBody>
              <a:bodyPr wrap="none" lIns="0" tIns="0" rIns="0" bIns="0" numCol="1" rtlCol="0" anchor="b" anchorCtr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900" kern="0" err="1">
                    <a:latin typeface="Arial Narrow" panose="020B0606020202030204" pitchFamily="34" charset="0"/>
                    <a:ea typeface="LG스마트체2.0 Regular" panose="020B0600000101010101" pitchFamily="50" charset="-127"/>
                    <a:cs typeface="Arial" pitchFamily="34" charset="0"/>
                  </a:rPr>
                  <a:t>완료보</a:t>
                </a:r>
                <a:r>
                  <a:rPr kumimoji="0" lang="ko-KR" altLang="en-US" sz="9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 Narrow" panose="020B0606020202030204" pitchFamily="34" charset="0"/>
                    <a:ea typeface="LG스마트체2.0 Regular" panose="020B0600000101010101" pitchFamily="50" charset="-127"/>
                    <a:cs typeface="Arial" pitchFamily="34" charset="0"/>
                  </a:rPr>
                  <a:t>고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47AD9B4-1A7D-4B0A-AD93-88B3C4270962}"/>
                </a:ext>
              </a:extLst>
            </p:cNvPr>
            <p:cNvSpPr txBox="1"/>
            <p:nvPr/>
          </p:nvSpPr>
          <p:spPr>
            <a:xfrm>
              <a:off x="3483951" y="5996528"/>
              <a:ext cx="49110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dirty="0"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12/15</a:t>
              </a: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5E6D08E-BF57-41E4-9A99-3ED8C47CE940}"/>
              </a:ext>
            </a:extLst>
          </p:cNvPr>
          <p:cNvGrpSpPr/>
          <p:nvPr/>
        </p:nvGrpSpPr>
        <p:grpSpPr>
          <a:xfrm>
            <a:off x="1170860" y="5753149"/>
            <a:ext cx="491106" cy="497950"/>
            <a:chOff x="1170989" y="5637077"/>
            <a:chExt cx="491106" cy="49795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B1FFD11-CF11-4CED-93F1-0911CB857A65}"/>
                </a:ext>
              </a:extLst>
            </p:cNvPr>
            <p:cNvSpPr txBox="1"/>
            <p:nvPr/>
          </p:nvSpPr>
          <p:spPr>
            <a:xfrm>
              <a:off x="1309139" y="5637077"/>
              <a:ext cx="214803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wrap="none" lIns="0" tIns="0" rIns="0" bIns="0" numCol="1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심의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A088863-906B-40F0-86F7-A53EFD5C86AF}"/>
                </a:ext>
              </a:extLst>
            </p:cNvPr>
            <p:cNvSpPr/>
            <p:nvPr/>
          </p:nvSpPr>
          <p:spPr bwMode="auto">
            <a:xfrm>
              <a:off x="1343991" y="5817124"/>
              <a:ext cx="142775" cy="144000"/>
            </a:xfrm>
            <a:prstGeom prst="ellipse">
              <a:avLst/>
            </a:prstGeom>
            <a:solidFill>
              <a:sysClr val="window" lastClr="FFFFFF"/>
            </a:solidFill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sx="1000" sy="1000" algn="tl" rotWithShape="0">
                <a:prstClr val="black"/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F66AAF9-147C-491F-8B19-962859512165}"/>
                </a:ext>
              </a:extLst>
            </p:cNvPr>
            <p:cNvSpPr txBox="1"/>
            <p:nvPr/>
          </p:nvSpPr>
          <p:spPr>
            <a:xfrm>
              <a:off x="1170989" y="5996528"/>
              <a:ext cx="49110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09/23</a:t>
              </a: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054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화살표: 오른쪽으로 구부러짐 149">
            <a:extLst>
              <a:ext uri="{FF2B5EF4-FFF2-40B4-BE49-F238E27FC236}">
                <a16:creationId xmlns:a16="http://schemas.microsoft.com/office/drawing/2014/main" id="{59AAA832-C092-43BB-9F84-258BBEAB7DCC}"/>
              </a:ext>
            </a:extLst>
          </p:cNvPr>
          <p:cNvSpPr/>
          <p:nvPr/>
        </p:nvSpPr>
        <p:spPr>
          <a:xfrm>
            <a:off x="7960772" y="4344567"/>
            <a:ext cx="340314" cy="223649"/>
          </a:xfrm>
          <a:prstGeom prst="curvedRightArrow">
            <a:avLst>
              <a:gd name="adj1" fmla="val 25000"/>
              <a:gd name="adj2" fmla="val 50000"/>
              <a:gd name="adj3" fmla="val 39496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AB3F2E70-764B-421F-B615-EA8459E59F47}"/>
              </a:ext>
            </a:extLst>
          </p:cNvPr>
          <p:cNvCxnSpPr>
            <a:cxnSpLocks/>
          </p:cNvCxnSpPr>
          <p:nvPr/>
        </p:nvCxnSpPr>
        <p:spPr>
          <a:xfrm flipH="1">
            <a:off x="5465878" y="5343062"/>
            <a:ext cx="1080096" cy="681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2">
            <a:extLst>
              <a:ext uri="{FF2B5EF4-FFF2-40B4-BE49-F238E27FC236}">
                <a16:creationId xmlns:a16="http://schemas.microsoft.com/office/drawing/2014/main" id="{B8D123EA-A1DA-4413-A81A-5F5A9C38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spAutoFit/>
          </a:bodyPr>
          <a:lstStyle/>
          <a:p>
            <a:r>
              <a:rPr lang="en-US" altLang="ko-KR"/>
              <a:t>2. </a:t>
            </a:r>
            <a:r>
              <a:rPr lang="ko-KR" altLang="en-US"/>
              <a:t>투자 배경</a:t>
            </a:r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:a16="http://schemas.microsoft.com/office/drawing/2014/main" id="{9E71CA89-FFDA-4152-93D3-385BE7FB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2 / 2</a:t>
            </a:r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61" name="텍스트 개체 틀 160">
            <a:extLst>
              <a:ext uri="{FF2B5EF4-FFF2-40B4-BE49-F238E27FC236}">
                <a16:creationId xmlns:a16="http://schemas.microsoft.com/office/drawing/2014/main" id="{85BD79D1-F0D1-4E46-83E2-27E45A98E7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4" name="실행 단추: 홈 5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AC27D17-1BDF-492B-BE31-7AE8AEDE446A}"/>
              </a:ext>
            </a:extLst>
          </p:cNvPr>
          <p:cNvSpPr/>
          <p:nvPr/>
        </p:nvSpPr>
        <p:spPr>
          <a:xfrm>
            <a:off x="8531271" y="69553"/>
            <a:ext cx="254666" cy="228480"/>
          </a:xfrm>
          <a:prstGeom prst="actionButtonHom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86F6B-7483-4614-9F25-1222C020C577}"/>
              </a:ext>
            </a:extLst>
          </p:cNvPr>
          <p:cNvSpPr txBox="1"/>
          <p:nvPr/>
        </p:nvSpPr>
        <p:spPr>
          <a:xfrm>
            <a:off x="111204" y="852187"/>
            <a:ext cx="475379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 </a:t>
            </a:r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투자 배경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C3537-630B-4AE9-973B-E1A440B5B66A}"/>
              </a:ext>
            </a:extLst>
          </p:cNvPr>
          <p:cNvSpPr txBox="1"/>
          <p:nvPr/>
        </p:nvSpPr>
        <p:spPr>
          <a:xfrm>
            <a:off x="5102633" y="852188"/>
            <a:ext cx="493077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 </a:t>
            </a:r>
            <a:r>
              <a:rPr lang="en-US" altLang="ko-KR" sz="1600" b="1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Geometric Calibration </a:t>
            </a:r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장비 컨셉</a:t>
            </a:r>
            <a:endParaRPr lang="ko-KR" altLang="en-US" sz="16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33" name="정육면체 132">
            <a:extLst>
              <a:ext uri="{FF2B5EF4-FFF2-40B4-BE49-F238E27FC236}">
                <a16:creationId xmlns:a16="http://schemas.microsoft.com/office/drawing/2014/main" id="{7246AB59-626D-4A22-BC00-37A4BB1A5959}"/>
              </a:ext>
            </a:extLst>
          </p:cNvPr>
          <p:cNvSpPr/>
          <p:nvPr/>
        </p:nvSpPr>
        <p:spPr>
          <a:xfrm>
            <a:off x="6272845" y="5230567"/>
            <a:ext cx="111136" cy="368279"/>
          </a:xfrm>
          <a:prstGeom prst="cube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정육면체 133">
            <a:extLst>
              <a:ext uri="{FF2B5EF4-FFF2-40B4-BE49-F238E27FC236}">
                <a16:creationId xmlns:a16="http://schemas.microsoft.com/office/drawing/2014/main" id="{BFC3383D-AFD8-4A76-A6F4-A10656122554}"/>
              </a:ext>
            </a:extLst>
          </p:cNvPr>
          <p:cNvSpPr/>
          <p:nvPr/>
        </p:nvSpPr>
        <p:spPr>
          <a:xfrm>
            <a:off x="5747297" y="5545728"/>
            <a:ext cx="111136" cy="368279"/>
          </a:xfrm>
          <a:prstGeom prst="cube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8DD38CC-CA63-452B-B542-8A942F506A8C}"/>
              </a:ext>
            </a:extLst>
          </p:cNvPr>
          <p:cNvCxnSpPr>
            <a:cxnSpLocks/>
          </p:cNvCxnSpPr>
          <p:nvPr/>
        </p:nvCxnSpPr>
        <p:spPr>
          <a:xfrm>
            <a:off x="6545974" y="3698008"/>
            <a:ext cx="0" cy="165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637A367E-47B5-4B28-9E1F-1FFACE3150D7}"/>
              </a:ext>
            </a:extLst>
          </p:cNvPr>
          <p:cNvCxnSpPr>
            <a:cxnSpLocks/>
          </p:cNvCxnSpPr>
          <p:nvPr/>
        </p:nvCxnSpPr>
        <p:spPr>
          <a:xfrm flipH="1">
            <a:off x="5465878" y="3698008"/>
            <a:ext cx="1080096" cy="681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B5DE4683-E659-478B-A58E-6261AC518D66}"/>
              </a:ext>
            </a:extLst>
          </p:cNvPr>
          <p:cNvCxnSpPr>
            <a:cxnSpLocks/>
          </p:cNvCxnSpPr>
          <p:nvPr/>
        </p:nvCxnSpPr>
        <p:spPr>
          <a:xfrm flipH="1">
            <a:off x="8538202" y="3702792"/>
            <a:ext cx="1080096" cy="681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34B3327A-BC47-4E46-91A5-A1DF65AA98DD}"/>
              </a:ext>
            </a:extLst>
          </p:cNvPr>
          <p:cNvCxnSpPr>
            <a:cxnSpLocks/>
          </p:cNvCxnSpPr>
          <p:nvPr/>
        </p:nvCxnSpPr>
        <p:spPr>
          <a:xfrm flipV="1">
            <a:off x="5480945" y="6032267"/>
            <a:ext cx="3087577" cy="9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4050FB05-6278-4E74-9D87-C6B9EF43138D}"/>
              </a:ext>
            </a:extLst>
          </p:cNvPr>
          <p:cNvCxnSpPr>
            <a:cxnSpLocks/>
          </p:cNvCxnSpPr>
          <p:nvPr/>
        </p:nvCxnSpPr>
        <p:spPr>
          <a:xfrm flipV="1">
            <a:off x="6545974" y="5357224"/>
            <a:ext cx="3072324" cy="5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34D65C93-9561-438F-97F1-DC1AB6332DA8}"/>
              </a:ext>
            </a:extLst>
          </p:cNvPr>
          <p:cNvCxnSpPr>
            <a:cxnSpLocks/>
          </p:cNvCxnSpPr>
          <p:nvPr/>
        </p:nvCxnSpPr>
        <p:spPr>
          <a:xfrm flipH="1">
            <a:off x="8538202" y="5347846"/>
            <a:ext cx="1080096" cy="681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5E0CE2FA-B1A5-4773-8623-E47AD88DF596}"/>
              </a:ext>
            </a:extLst>
          </p:cNvPr>
          <p:cNvCxnSpPr>
            <a:cxnSpLocks/>
          </p:cNvCxnSpPr>
          <p:nvPr/>
        </p:nvCxnSpPr>
        <p:spPr>
          <a:xfrm>
            <a:off x="9618298" y="3702792"/>
            <a:ext cx="0" cy="165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6B0110A8-12BB-4AB2-BC21-B24DECD39A71}"/>
              </a:ext>
            </a:extLst>
          </p:cNvPr>
          <p:cNvCxnSpPr>
            <a:cxnSpLocks/>
          </p:cNvCxnSpPr>
          <p:nvPr/>
        </p:nvCxnSpPr>
        <p:spPr>
          <a:xfrm>
            <a:off x="5475645" y="4384685"/>
            <a:ext cx="0" cy="165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같음 기호 145">
            <a:extLst>
              <a:ext uri="{FF2B5EF4-FFF2-40B4-BE49-F238E27FC236}">
                <a16:creationId xmlns:a16="http://schemas.microsoft.com/office/drawing/2014/main" id="{02FDB340-3581-4FEB-9549-5019098F0250}"/>
              </a:ext>
            </a:extLst>
          </p:cNvPr>
          <p:cNvSpPr/>
          <p:nvPr/>
        </p:nvSpPr>
        <p:spPr>
          <a:xfrm rot="19893359">
            <a:off x="7226195" y="5008437"/>
            <a:ext cx="1657004" cy="492080"/>
          </a:xfrm>
          <a:prstGeom prst="mathEqual">
            <a:avLst>
              <a:gd name="adj1" fmla="val 36745"/>
              <a:gd name="adj2" fmla="val 26510"/>
            </a:avLst>
          </a:prstGeom>
          <a:solidFill>
            <a:srgbClr val="E2E2E2"/>
          </a:solidFill>
          <a:ln w="3175">
            <a:solidFill>
              <a:schemeClr val="tx1"/>
            </a:solidFill>
          </a:ln>
          <a:scene3d>
            <a:camera prst="isometricTopUp">
              <a:rot lat="19251873" lon="17555607" rev="3573027"/>
            </a:camera>
            <a:lightRig rig="flood" dir="t"/>
          </a:scene3d>
          <a:sp3d prstMaterial="metal">
            <a:bevelT w="5715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7" name="같음 기호 146">
            <a:extLst>
              <a:ext uri="{FF2B5EF4-FFF2-40B4-BE49-F238E27FC236}">
                <a16:creationId xmlns:a16="http://schemas.microsoft.com/office/drawing/2014/main" id="{37E81F3B-8D2B-4930-8F27-7B78D4ACD811}"/>
              </a:ext>
            </a:extLst>
          </p:cNvPr>
          <p:cNvSpPr/>
          <p:nvPr/>
        </p:nvSpPr>
        <p:spPr>
          <a:xfrm rot="20996001">
            <a:off x="7189015" y="4975250"/>
            <a:ext cx="1663414" cy="492080"/>
          </a:xfrm>
          <a:prstGeom prst="mathEqual">
            <a:avLst>
              <a:gd name="adj1" fmla="val 36745"/>
              <a:gd name="adj2" fmla="val 26510"/>
            </a:avLst>
          </a:prstGeom>
          <a:solidFill>
            <a:srgbClr val="E2E2E2"/>
          </a:solidFill>
          <a:ln w="3175">
            <a:solidFill>
              <a:schemeClr val="tx1"/>
            </a:solidFill>
          </a:ln>
          <a:scene3d>
            <a:camera prst="isometricOffAxis2Top">
              <a:rot lat="17664864" lon="3433269" rev="17628089"/>
            </a:camera>
            <a:lightRig rig="threePt" dir="t"/>
          </a:scene3d>
          <a:sp3d prstMaterial="matte">
            <a:bevelT w="19050" h="317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정육면체 147">
            <a:extLst>
              <a:ext uri="{FF2B5EF4-FFF2-40B4-BE49-F238E27FC236}">
                <a16:creationId xmlns:a16="http://schemas.microsoft.com/office/drawing/2014/main" id="{7BE2DBAB-EC9C-460C-85CB-429472D5D9F2}"/>
              </a:ext>
            </a:extLst>
          </p:cNvPr>
          <p:cNvSpPr/>
          <p:nvPr/>
        </p:nvSpPr>
        <p:spPr>
          <a:xfrm>
            <a:off x="7794474" y="4897572"/>
            <a:ext cx="630592" cy="421232"/>
          </a:xfrm>
          <a:prstGeom prst="cube">
            <a:avLst>
              <a:gd name="adj" fmla="val 38612"/>
            </a:avLst>
          </a:prstGeom>
          <a:solidFill>
            <a:srgbClr val="E2E2E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원통형 148">
            <a:extLst>
              <a:ext uri="{FF2B5EF4-FFF2-40B4-BE49-F238E27FC236}">
                <a16:creationId xmlns:a16="http://schemas.microsoft.com/office/drawing/2014/main" id="{88BF48AF-B604-4019-BDAE-E4EC6DE4F815}"/>
              </a:ext>
            </a:extLst>
          </p:cNvPr>
          <p:cNvSpPr/>
          <p:nvPr/>
        </p:nvSpPr>
        <p:spPr>
          <a:xfrm>
            <a:off x="8004363" y="4721235"/>
            <a:ext cx="274802" cy="288219"/>
          </a:xfrm>
          <a:prstGeom prst="can">
            <a:avLst>
              <a:gd name="adj" fmla="val 50075"/>
            </a:avLst>
          </a:prstGeom>
          <a:solidFill>
            <a:srgbClr val="00B0F0"/>
          </a:solidFill>
          <a:ln w="3175"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601ED8E7-269B-45E7-9A7C-7E4839832EF6}"/>
              </a:ext>
            </a:extLst>
          </p:cNvPr>
          <p:cNvCxnSpPr>
            <a:cxnSpLocks/>
            <a:endCxn id="149" idx="2"/>
          </p:cNvCxnSpPr>
          <p:nvPr/>
        </p:nvCxnSpPr>
        <p:spPr>
          <a:xfrm flipV="1">
            <a:off x="5597666" y="4865345"/>
            <a:ext cx="2406697" cy="855968"/>
          </a:xfrm>
          <a:prstGeom prst="line">
            <a:avLst/>
          </a:prstGeom>
          <a:ln w="9525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5F72EDA0-7D22-4D89-AE3E-1AEA95068173}"/>
              </a:ext>
            </a:extLst>
          </p:cNvPr>
          <p:cNvCxnSpPr>
            <a:cxnSpLocks/>
            <a:endCxn id="149" idx="2"/>
          </p:cNvCxnSpPr>
          <p:nvPr/>
        </p:nvCxnSpPr>
        <p:spPr>
          <a:xfrm>
            <a:off x="6490857" y="3941907"/>
            <a:ext cx="1513506" cy="923438"/>
          </a:xfrm>
          <a:prstGeom prst="line">
            <a:avLst/>
          </a:prstGeom>
          <a:ln w="9525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4D4E4343-0184-44A6-9A96-264773F86299}"/>
              </a:ext>
            </a:extLst>
          </p:cNvPr>
          <p:cNvCxnSpPr>
            <a:cxnSpLocks/>
          </p:cNvCxnSpPr>
          <p:nvPr/>
        </p:nvCxnSpPr>
        <p:spPr>
          <a:xfrm flipH="1" flipV="1">
            <a:off x="8128075" y="4233358"/>
            <a:ext cx="0" cy="766761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화살표: 위쪽/아래쪽 157">
            <a:extLst>
              <a:ext uri="{FF2B5EF4-FFF2-40B4-BE49-F238E27FC236}">
                <a16:creationId xmlns:a16="http://schemas.microsoft.com/office/drawing/2014/main" id="{0D4CA34F-9DF3-4639-96C9-79F9ADF35CBF}"/>
              </a:ext>
            </a:extLst>
          </p:cNvPr>
          <p:cNvSpPr/>
          <p:nvPr/>
        </p:nvSpPr>
        <p:spPr>
          <a:xfrm rot="16200000">
            <a:off x="7604111" y="5088339"/>
            <a:ext cx="123648" cy="1101159"/>
          </a:xfrm>
          <a:prstGeom prst="upDownArrow">
            <a:avLst>
              <a:gd name="adj1" fmla="val 32079"/>
              <a:gd name="adj2" fmla="val 58246"/>
            </a:avLst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화살표: 위쪽/아래쪽 158">
            <a:extLst>
              <a:ext uri="{FF2B5EF4-FFF2-40B4-BE49-F238E27FC236}">
                <a16:creationId xmlns:a16="http://schemas.microsoft.com/office/drawing/2014/main" id="{7AB9E763-E4DF-436D-BE70-29513BB55B90}"/>
              </a:ext>
            </a:extLst>
          </p:cNvPr>
          <p:cNvSpPr/>
          <p:nvPr/>
        </p:nvSpPr>
        <p:spPr>
          <a:xfrm rot="3205412">
            <a:off x="8617444" y="4958800"/>
            <a:ext cx="155820" cy="837964"/>
          </a:xfrm>
          <a:prstGeom prst="upDownArrow">
            <a:avLst>
              <a:gd name="adj1" fmla="val 22326"/>
              <a:gd name="adj2" fmla="val 67035"/>
            </a:avLst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화살표: 위쪽/아래쪽 163">
            <a:extLst>
              <a:ext uri="{FF2B5EF4-FFF2-40B4-BE49-F238E27FC236}">
                <a16:creationId xmlns:a16="http://schemas.microsoft.com/office/drawing/2014/main" id="{D5B25207-2BC4-4BE8-BE67-D915B0B23540}"/>
              </a:ext>
            </a:extLst>
          </p:cNvPr>
          <p:cNvSpPr/>
          <p:nvPr/>
        </p:nvSpPr>
        <p:spPr>
          <a:xfrm>
            <a:off x="8450614" y="4685507"/>
            <a:ext cx="91981" cy="372022"/>
          </a:xfrm>
          <a:prstGeom prst="upDownArrow">
            <a:avLst>
              <a:gd name="adj1" fmla="val 23789"/>
              <a:gd name="adj2" fmla="val 54101"/>
            </a:avLst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A0AFC9CA-517C-4D84-9A9E-E68EAE474F08}"/>
              </a:ext>
            </a:extLst>
          </p:cNvPr>
          <p:cNvCxnSpPr>
            <a:cxnSpLocks/>
            <a:endCxn id="149" idx="2"/>
          </p:cNvCxnSpPr>
          <p:nvPr/>
        </p:nvCxnSpPr>
        <p:spPr>
          <a:xfrm flipV="1">
            <a:off x="6516524" y="4865345"/>
            <a:ext cx="1487839" cy="287446"/>
          </a:xfrm>
          <a:prstGeom prst="line">
            <a:avLst/>
          </a:prstGeom>
          <a:ln w="9525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E82DB4EF-1890-45BF-95F0-58B24B773C22}"/>
              </a:ext>
            </a:extLst>
          </p:cNvPr>
          <p:cNvSpPr txBox="1"/>
          <p:nvPr/>
        </p:nvSpPr>
        <p:spPr>
          <a:xfrm flipH="1">
            <a:off x="6143583" y="6163056"/>
            <a:ext cx="30144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/>
              <a:t>Schematics of the geometric calibration box.</a:t>
            </a:r>
            <a:endParaRPr lang="ko-KR" altLang="en-US" sz="1200" dirty="0" err="1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2A51663-3B44-454C-8B3C-D8C5EEAC5129}"/>
              </a:ext>
            </a:extLst>
          </p:cNvPr>
          <p:cNvGrpSpPr>
            <a:grpSpLocks noChangeAspect="1"/>
          </p:cNvGrpSpPr>
          <p:nvPr/>
        </p:nvGrpSpPr>
        <p:grpSpPr>
          <a:xfrm>
            <a:off x="5011299" y="4197886"/>
            <a:ext cx="2060223" cy="1278493"/>
            <a:chOff x="3304014" y="4267162"/>
            <a:chExt cx="2818760" cy="1749223"/>
          </a:xfrm>
          <a:scene3d>
            <a:camera prst="isometricOffAxis2Right"/>
            <a:lightRig rig="threePt" dir="t"/>
          </a:scene3d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3388D57-154E-482D-B428-D8605DA3A926}"/>
                </a:ext>
              </a:extLst>
            </p:cNvPr>
            <p:cNvSpPr/>
            <p:nvPr/>
          </p:nvSpPr>
          <p:spPr>
            <a:xfrm>
              <a:off x="3304014" y="4267162"/>
              <a:ext cx="2818760" cy="1749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D1117B0-DF98-43C5-AADF-71FABC48AE10}"/>
                </a:ext>
              </a:extLst>
            </p:cNvPr>
            <p:cNvGrpSpPr/>
            <p:nvPr/>
          </p:nvGrpSpPr>
          <p:grpSpPr>
            <a:xfrm>
              <a:off x="3509306" y="4403568"/>
              <a:ext cx="326817" cy="300073"/>
              <a:chOff x="3509309" y="4403582"/>
              <a:chExt cx="326827" cy="300053"/>
            </a:xfrm>
          </p:grpSpPr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32640197-74B9-40E4-949F-94DBB4545775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1A57A554-8412-4C98-96C9-AF968B0C25EE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7B89742F-EE98-4A24-AEC6-3D1B764646A7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8C28EE9F-4396-4F89-ABF9-C961093789B2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4BDC025-B220-4450-A20E-0C1039D7EEF9}"/>
                </a:ext>
              </a:extLst>
            </p:cNvPr>
            <p:cNvGrpSpPr/>
            <p:nvPr/>
          </p:nvGrpSpPr>
          <p:grpSpPr>
            <a:xfrm>
              <a:off x="3929577" y="4403568"/>
              <a:ext cx="326817" cy="300073"/>
              <a:chOff x="3509309" y="4403582"/>
              <a:chExt cx="326827" cy="300053"/>
            </a:xfrm>
          </p:grpSpPr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162D00DD-8533-4597-8CB4-F4F0D82E826D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00147DFD-5389-4CC8-B9AE-09413ACEE72F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27025065-503E-4229-ACDD-34C08B92F2E7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DC676EF0-7A6D-47F4-9F78-2D3B5DB26F9C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3E6D723-6B8A-45DF-9A00-EF6492FCB046}"/>
                </a:ext>
              </a:extLst>
            </p:cNvPr>
            <p:cNvGrpSpPr/>
            <p:nvPr/>
          </p:nvGrpSpPr>
          <p:grpSpPr>
            <a:xfrm>
              <a:off x="4330462" y="4403568"/>
              <a:ext cx="326817" cy="300073"/>
              <a:chOff x="3509309" y="4403582"/>
              <a:chExt cx="326827" cy="300053"/>
            </a:xfrm>
          </p:grpSpPr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424684D0-997A-4E2E-B8DE-C889AF08AFB7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992091DA-98D7-437C-B393-6E5DFDFA075C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6500691F-DD90-4603-9CB4-F8E9BD0575CD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401C23CA-8B56-41BA-A462-1924D8EA4D99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E23570A-44FC-47EE-90C0-446E39AD0545}"/>
                </a:ext>
              </a:extLst>
            </p:cNvPr>
            <p:cNvGrpSpPr/>
            <p:nvPr/>
          </p:nvGrpSpPr>
          <p:grpSpPr>
            <a:xfrm>
              <a:off x="4750734" y="4403568"/>
              <a:ext cx="326817" cy="300073"/>
              <a:chOff x="3509309" y="4403582"/>
              <a:chExt cx="326827" cy="300053"/>
            </a:xfrm>
          </p:grpSpPr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F25C790D-8478-490F-8698-F5BD6680153E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B814D1C4-E838-42EA-AC3A-6743050B59E0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153631C9-65B0-4E0E-B1C1-D662EED051E4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FEA28ABB-9E81-49C6-919D-8EF667B49CB8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805004-63BA-42F9-9473-02895E9D5D63}"/>
                </a:ext>
              </a:extLst>
            </p:cNvPr>
            <p:cNvGrpSpPr/>
            <p:nvPr/>
          </p:nvGrpSpPr>
          <p:grpSpPr>
            <a:xfrm>
              <a:off x="3509307" y="4797089"/>
              <a:ext cx="326817" cy="300073"/>
              <a:chOff x="3509309" y="4403582"/>
              <a:chExt cx="326827" cy="300053"/>
            </a:xfrm>
          </p:grpSpPr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A28EC1B1-83D7-482D-8B5A-FD1FE411F28E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4B195068-8E16-4A30-9815-712C1029D292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D390D363-6528-493E-BF3F-95C3754EB4DE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D103D8C1-6B9F-4121-BD1F-42B900417D39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CF637F5-5DD8-4D73-9621-8E05B41F791B}"/>
                </a:ext>
              </a:extLst>
            </p:cNvPr>
            <p:cNvGrpSpPr/>
            <p:nvPr/>
          </p:nvGrpSpPr>
          <p:grpSpPr>
            <a:xfrm>
              <a:off x="3929577" y="4797089"/>
              <a:ext cx="326817" cy="300073"/>
              <a:chOff x="3509309" y="4403582"/>
              <a:chExt cx="326827" cy="300053"/>
            </a:xfrm>
          </p:grpSpPr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BC080F8D-DB39-4D51-A934-87E68B0F7362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E8B6B9EF-711B-499E-8332-BD996EA3EE86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175B6689-908C-48F5-BEBC-C376F9F98474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2A45A0BD-4A45-4012-A275-AC3EFC03A581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7297F4-1B0E-4DE7-B736-7612FAC81D7B}"/>
                </a:ext>
              </a:extLst>
            </p:cNvPr>
            <p:cNvGrpSpPr/>
            <p:nvPr/>
          </p:nvGrpSpPr>
          <p:grpSpPr>
            <a:xfrm>
              <a:off x="4330463" y="4797089"/>
              <a:ext cx="326817" cy="300073"/>
              <a:chOff x="3509309" y="4403582"/>
              <a:chExt cx="326827" cy="300053"/>
            </a:xfrm>
          </p:grpSpPr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B61E64D1-4A96-44C2-9F94-E5C338C4ABC1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B15356DE-A0B0-45F9-B973-7F8F7B854416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FAB80BE9-7477-4120-94F6-6575FA75362B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F03D3A08-92D2-4EBC-9953-34103C95470B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CA456AE-7B61-48AC-B9B6-6150FDE135EB}"/>
                </a:ext>
              </a:extLst>
            </p:cNvPr>
            <p:cNvGrpSpPr/>
            <p:nvPr/>
          </p:nvGrpSpPr>
          <p:grpSpPr>
            <a:xfrm>
              <a:off x="4750736" y="4797089"/>
              <a:ext cx="326817" cy="300073"/>
              <a:chOff x="3509309" y="4403582"/>
              <a:chExt cx="326827" cy="300053"/>
            </a:xfrm>
          </p:grpSpPr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626ED59D-F541-402D-95A1-634A8F1B6EE0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93F62F1D-AC54-4E46-AFAD-50F58780560F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FB188264-C989-40F8-AF59-E5123B420347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72147086-D0A8-4D64-AD3E-2144099C4218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D94C74E-55AB-4819-B6EF-96C61D2C7794}"/>
                </a:ext>
              </a:extLst>
            </p:cNvPr>
            <p:cNvGrpSpPr/>
            <p:nvPr/>
          </p:nvGrpSpPr>
          <p:grpSpPr>
            <a:xfrm>
              <a:off x="3509308" y="5181230"/>
              <a:ext cx="326817" cy="300073"/>
              <a:chOff x="3509309" y="4403582"/>
              <a:chExt cx="326827" cy="300053"/>
            </a:xfrm>
          </p:grpSpPr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E4D94B30-1F1A-4B47-A841-ECAD8CD54C2F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BA75B82E-6A63-495F-9B3E-391BD52B656B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9883E83D-F310-41AD-BB42-922287A6D996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EE64E493-4D77-4E06-8F9C-D86B4CF194F7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857D347-444D-488F-8F8C-AFB7210C1C9C}"/>
                </a:ext>
              </a:extLst>
            </p:cNvPr>
            <p:cNvGrpSpPr/>
            <p:nvPr/>
          </p:nvGrpSpPr>
          <p:grpSpPr>
            <a:xfrm>
              <a:off x="3929579" y="5181230"/>
              <a:ext cx="326817" cy="300073"/>
              <a:chOff x="3509309" y="4403582"/>
              <a:chExt cx="326827" cy="300053"/>
            </a:xfrm>
          </p:grpSpPr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BD475CEC-C395-4E3E-8070-946C3BCF605A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28B1FCB5-21E1-42BE-A7AF-BE6888C05903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A36904A4-2560-483C-8A27-82F3AFE49BD2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E910DED6-0A06-42A0-A3DF-0CA6080C3CC4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9A6E0DF-6331-4DE9-9E72-CAF3F2800B51}"/>
                </a:ext>
              </a:extLst>
            </p:cNvPr>
            <p:cNvGrpSpPr/>
            <p:nvPr/>
          </p:nvGrpSpPr>
          <p:grpSpPr>
            <a:xfrm>
              <a:off x="4330465" y="5181230"/>
              <a:ext cx="326817" cy="300073"/>
              <a:chOff x="3509309" y="4403582"/>
              <a:chExt cx="326827" cy="300053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F6962996-7C95-4E4B-A6DB-9329560D105B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9E58E5BE-E09E-4417-ACAE-A249854E86E4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D7C18236-0F73-46BA-B4CC-751FBEED855E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192AD11C-8CD9-4445-8BB3-7A29A7AB14BA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6847296-C297-46DB-8BA1-D4B45D3E83F2}"/>
                </a:ext>
              </a:extLst>
            </p:cNvPr>
            <p:cNvGrpSpPr/>
            <p:nvPr/>
          </p:nvGrpSpPr>
          <p:grpSpPr>
            <a:xfrm>
              <a:off x="4750736" y="5181230"/>
              <a:ext cx="326817" cy="300073"/>
              <a:chOff x="3509309" y="4403582"/>
              <a:chExt cx="326827" cy="300053"/>
            </a:xfrm>
          </p:grpSpPr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D6F49C0A-545F-4064-9DAC-B839BFDB1548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075CD566-999A-4F7F-8D3B-B52BEAC6AEE0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F40E140C-4CC4-4A48-BE36-89590F183E98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9017368E-0E1E-4BF3-A50E-605B1E9E6E70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A30CE53-AC6A-4C0E-A4B9-4DBB2A2EF35B}"/>
                </a:ext>
              </a:extLst>
            </p:cNvPr>
            <p:cNvGrpSpPr/>
            <p:nvPr/>
          </p:nvGrpSpPr>
          <p:grpSpPr>
            <a:xfrm>
              <a:off x="3509309" y="5557606"/>
              <a:ext cx="326817" cy="300073"/>
              <a:chOff x="3509309" y="4403582"/>
              <a:chExt cx="326827" cy="300053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01BF5AF3-C6E2-4A52-9DD4-4243AFF60D00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2B71AD87-8AE1-4D9D-A235-CEE38EDE5957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70185A8E-C0E3-46F0-96F4-6E7680AC260C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16BA79E7-9AFD-4798-91BB-5C45B6B4D4C2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FC3C0FA-CF31-403D-A4FE-0D081EFDD5CA}"/>
                </a:ext>
              </a:extLst>
            </p:cNvPr>
            <p:cNvGrpSpPr/>
            <p:nvPr/>
          </p:nvGrpSpPr>
          <p:grpSpPr>
            <a:xfrm>
              <a:off x="3929581" y="5557606"/>
              <a:ext cx="326817" cy="300073"/>
              <a:chOff x="3509309" y="4403582"/>
              <a:chExt cx="326827" cy="300053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C4E8C133-50A9-4591-A4E6-9E975CCFF8AE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764C25F5-9A33-408D-91BD-9119F52CC324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C98E0EB8-FC9F-4105-A93D-28614A663957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2E6B9ABD-BF90-4DE0-9A66-3E96F3333D4A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9A6C2E7-901E-4B0C-8FE6-9879375BA3A0}"/>
                </a:ext>
              </a:extLst>
            </p:cNvPr>
            <p:cNvGrpSpPr/>
            <p:nvPr/>
          </p:nvGrpSpPr>
          <p:grpSpPr>
            <a:xfrm>
              <a:off x="4330466" y="5557606"/>
              <a:ext cx="326817" cy="300073"/>
              <a:chOff x="3509309" y="4403582"/>
              <a:chExt cx="326827" cy="300053"/>
            </a:xfrm>
          </p:grpSpPr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0A10E6D0-1ADF-416D-8761-0F83F1F16A69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81BEE3D1-3994-405F-BE82-B8C22456D6AF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5F9B837A-0DB3-4A51-A90F-3DF89D2D2B0E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EAE5B25B-1BBA-4CFC-B94D-BCE3C2FF9CA4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D01B4FB-8ABD-48D7-972B-549A6D69E2CC}"/>
                </a:ext>
              </a:extLst>
            </p:cNvPr>
            <p:cNvGrpSpPr/>
            <p:nvPr/>
          </p:nvGrpSpPr>
          <p:grpSpPr>
            <a:xfrm>
              <a:off x="4750736" y="5557607"/>
              <a:ext cx="326817" cy="300073"/>
              <a:chOff x="3509309" y="4403582"/>
              <a:chExt cx="326827" cy="300053"/>
            </a:xfrm>
          </p:grpSpPr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78C42C69-BC2A-41BA-802D-2271A98E7250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9FF0A5E4-EAA2-4FAF-95C3-986434F4E88C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17226097-500F-456D-B48A-F28FD6DD9990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B465B362-4C82-48DC-A35C-33F2069A78FC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A4CFD4CB-4F14-4E9C-A93D-F49D82108F23}"/>
                </a:ext>
              </a:extLst>
            </p:cNvPr>
            <p:cNvGrpSpPr/>
            <p:nvPr/>
          </p:nvGrpSpPr>
          <p:grpSpPr>
            <a:xfrm>
              <a:off x="5174226" y="4403569"/>
              <a:ext cx="326817" cy="300073"/>
              <a:chOff x="3509309" y="4403582"/>
              <a:chExt cx="326827" cy="300053"/>
            </a:xfrm>
          </p:grpSpPr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F1F26B34-620D-4255-AA2C-CFC750BDAA97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56EBF40F-BAD3-4E7C-BC46-EE18166897B8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2BE158F4-1443-4DBD-A40B-289EE040016A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0C89DE34-8A58-4C90-94F2-ACCDED98B68C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EAE01D18-425D-4418-85FF-62BB49E8A2F9}"/>
                </a:ext>
              </a:extLst>
            </p:cNvPr>
            <p:cNvGrpSpPr/>
            <p:nvPr/>
          </p:nvGrpSpPr>
          <p:grpSpPr>
            <a:xfrm>
              <a:off x="5174229" y="4797090"/>
              <a:ext cx="326817" cy="300073"/>
              <a:chOff x="3509309" y="4403582"/>
              <a:chExt cx="326827" cy="300053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6175DFE9-E789-4422-B777-6C234259B99B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3BD21C8B-51CD-4BD8-8503-0D27B129CE3F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069E30EC-4BEC-451E-AB9C-3F220345C15E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1693361D-0EDB-4B12-921A-94B7B909A676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A5A7FA2-4DA4-46A1-8393-B711C3134989}"/>
                </a:ext>
              </a:extLst>
            </p:cNvPr>
            <p:cNvGrpSpPr/>
            <p:nvPr/>
          </p:nvGrpSpPr>
          <p:grpSpPr>
            <a:xfrm>
              <a:off x="5174232" y="5181230"/>
              <a:ext cx="326818" cy="300073"/>
              <a:chOff x="3509309" y="4403582"/>
              <a:chExt cx="326827" cy="300053"/>
            </a:xfrm>
          </p:grpSpPr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16EE8266-280B-44E0-B774-712D5A881B41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DC2C3037-478B-4ACF-B569-006783AE15EF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16CC90AF-0C98-4A42-9B3C-32A902813E30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776DB82D-0135-4B5B-AC12-9631BA998C80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5FA2A55-27A9-4C59-9970-E6F9BFF21C3D}"/>
                </a:ext>
              </a:extLst>
            </p:cNvPr>
            <p:cNvGrpSpPr/>
            <p:nvPr/>
          </p:nvGrpSpPr>
          <p:grpSpPr>
            <a:xfrm>
              <a:off x="5174235" y="5557605"/>
              <a:ext cx="326818" cy="300073"/>
              <a:chOff x="3509309" y="4403582"/>
              <a:chExt cx="326827" cy="300053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C2D77550-2396-496D-89CF-747217854E52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5E374465-60AB-4E2D-8DA7-0FA77D73F2C8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E58DF503-1900-405A-A492-A3568DA17A98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E68F2896-08B9-4D0A-AB42-E6E61B9CA810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49B6C621-8133-4230-BBDC-E4D85F7B9BF2}"/>
                </a:ext>
              </a:extLst>
            </p:cNvPr>
            <p:cNvGrpSpPr/>
            <p:nvPr/>
          </p:nvGrpSpPr>
          <p:grpSpPr>
            <a:xfrm>
              <a:off x="5588379" y="4403566"/>
              <a:ext cx="326818" cy="300073"/>
              <a:chOff x="3509309" y="4403582"/>
              <a:chExt cx="326827" cy="300053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5831C4D4-5D66-4556-BF38-8151157214A5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B5EEE1AA-B793-4AB7-A8AE-118EE66ED8C7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BBDB7ED9-1DFB-4AB0-9E9D-07A430D3C5F1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533509BF-9E38-4CAE-8E1D-990BAB01D51C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C0C4508-E4CF-4C16-89E1-DD293044069F}"/>
                </a:ext>
              </a:extLst>
            </p:cNvPr>
            <p:cNvGrpSpPr/>
            <p:nvPr/>
          </p:nvGrpSpPr>
          <p:grpSpPr>
            <a:xfrm>
              <a:off x="5588374" y="4797089"/>
              <a:ext cx="326818" cy="300073"/>
              <a:chOff x="3509309" y="4403582"/>
              <a:chExt cx="326827" cy="300053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97481025-D393-4429-A2B5-5363C9F6C785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42C2C98A-2313-46F9-8121-5AC632135D5A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5D6C47DA-8ED5-4BA4-8818-4DDF68DA32E5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B09F6E9D-7782-4925-BF34-A466A6A269AB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17FE50B-2A5D-4037-969E-B3C92A4A0CAD}"/>
                </a:ext>
              </a:extLst>
            </p:cNvPr>
            <p:cNvGrpSpPr/>
            <p:nvPr/>
          </p:nvGrpSpPr>
          <p:grpSpPr>
            <a:xfrm>
              <a:off x="5588375" y="5181236"/>
              <a:ext cx="326818" cy="300073"/>
              <a:chOff x="3509309" y="4403582"/>
              <a:chExt cx="326827" cy="300053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0938C70-3E4B-4956-A137-3B089C7CBEC6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B815D7B1-EEE4-4D4E-8129-54C2A66A5EEF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41620514-DA64-410A-88FB-8139E43DF553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DD3BB29C-9315-4447-83C2-A52AC8FC4B4D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4D092C3-E0E5-4FE6-8049-A68A0811F5EC}"/>
                </a:ext>
              </a:extLst>
            </p:cNvPr>
            <p:cNvGrpSpPr/>
            <p:nvPr/>
          </p:nvGrpSpPr>
          <p:grpSpPr>
            <a:xfrm>
              <a:off x="5588384" y="5557595"/>
              <a:ext cx="326818" cy="300073"/>
              <a:chOff x="3509309" y="4403582"/>
              <a:chExt cx="326827" cy="300053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072CF1D0-588B-4C91-89CA-FA7A9A4DCCCD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18753453-1662-421D-A76E-3E8E983C30DC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B5F6C57-2C1C-4970-830F-02AD9B9A3C1D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8977C3B5-A4DD-4859-9611-481A207AB70D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DDB44163-3A47-4B2B-8E8E-49885FF45C99}"/>
              </a:ext>
            </a:extLst>
          </p:cNvPr>
          <p:cNvCxnSpPr>
            <a:cxnSpLocks/>
          </p:cNvCxnSpPr>
          <p:nvPr/>
        </p:nvCxnSpPr>
        <p:spPr>
          <a:xfrm flipV="1">
            <a:off x="5480945" y="4372999"/>
            <a:ext cx="3087577" cy="23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0E786143-B2DF-4B01-8736-B5C180E5B52E}"/>
              </a:ext>
            </a:extLst>
          </p:cNvPr>
          <p:cNvCxnSpPr>
            <a:cxnSpLocks/>
          </p:cNvCxnSpPr>
          <p:nvPr/>
        </p:nvCxnSpPr>
        <p:spPr>
          <a:xfrm>
            <a:off x="6545974" y="3717537"/>
            <a:ext cx="30145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1FF92A9F-1F22-42B2-A6CB-1BE92A3D2D44}"/>
              </a:ext>
            </a:extLst>
          </p:cNvPr>
          <p:cNvCxnSpPr>
            <a:cxnSpLocks/>
            <a:endCxn id="149" idx="2"/>
          </p:cNvCxnSpPr>
          <p:nvPr/>
        </p:nvCxnSpPr>
        <p:spPr>
          <a:xfrm>
            <a:off x="5628453" y="4543425"/>
            <a:ext cx="2375910" cy="321920"/>
          </a:xfrm>
          <a:prstGeom prst="line">
            <a:avLst/>
          </a:prstGeom>
          <a:ln w="9525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BBA3A278-D498-4062-9632-D2E0C166620C}"/>
              </a:ext>
            </a:extLst>
          </p:cNvPr>
          <p:cNvCxnSpPr>
            <a:cxnSpLocks/>
          </p:cNvCxnSpPr>
          <p:nvPr/>
        </p:nvCxnSpPr>
        <p:spPr>
          <a:xfrm>
            <a:off x="8563198" y="4337398"/>
            <a:ext cx="0" cy="165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27CDA29-ABEF-44E4-B707-167F1040B538}"/>
                  </a:ext>
                </a:extLst>
              </p:cNvPr>
              <p:cNvSpPr txBox="1"/>
              <p:nvPr/>
            </p:nvSpPr>
            <p:spPr>
              <a:xfrm>
                <a:off x="220655" y="1184375"/>
                <a:ext cx="4644343" cy="13538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b="1" dirty="0">
                    <a:latin typeface="Cambria Math" panose="02040503050406030204" pitchFamily="18" charset="0"/>
                  </a:rPr>
                  <a:t>왜곡 보정의 필요성</a:t>
                </a:r>
                <a:br>
                  <a:rPr lang="en-US" altLang="ko-KR" sz="1200" b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200" dirty="0"/>
                  <a:t> 차량용 </a:t>
                </a:r>
                <a:r>
                  <a:rPr lang="en-US" altLang="ko-KR" sz="1200" dirty="0"/>
                  <a:t>LiDAR</a:t>
                </a:r>
                <a:r>
                  <a:rPr lang="ko-KR" altLang="en-US" sz="1200" dirty="0"/>
                  <a:t>는 광각 렌즈를 사용</a:t>
                </a:r>
                <a:r>
                  <a:rPr lang="en-US" altLang="ko-KR" sz="1200" dirty="0"/>
                  <a:t>.</a:t>
                </a:r>
                <a:br>
                  <a:rPr lang="en-US" altLang="ko-KR" sz="1200" dirty="0"/>
                </a:b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200" dirty="0"/>
                  <a:t> 광각 렌즈는 외각에서 왜곡 현상이 매우 심하다는 특징이 있음</a:t>
                </a:r>
                <a:r>
                  <a:rPr lang="en-US" altLang="ko-KR" sz="1200" dirty="0"/>
                  <a:t>.</a:t>
                </a:r>
                <a:br>
                  <a:rPr lang="en-US" altLang="ko-KR" sz="1200" dirty="0"/>
                </a:b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200" dirty="0"/>
                  <a:t>  </a:t>
                </a:r>
                <a:r>
                  <a:rPr lang="en-US" altLang="ko-KR" sz="1200" dirty="0"/>
                  <a:t>LiDAR</a:t>
                </a:r>
                <a:r>
                  <a:rPr lang="ko-KR" altLang="en-US" sz="1200" dirty="0"/>
                  <a:t>로 물체의 위치를 정확하게 인식하기 위해서는 렌즈의 왜곡 보정이 필수적임</a:t>
                </a:r>
                <a:r>
                  <a:rPr lang="en-US" altLang="ko-KR" sz="1200" dirty="0"/>
                  <a:t>.</a:t>
                </a:r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27CDA29-ABEF-44E4-B707-167F1040B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55" y="1184375"/>
                <a:ext cx="4644343" cy="1353897"/>
              </a:xfrm>
              <a:prstGeom prst="rect">
                <a:avLst/>
              </a:prstGeom>
              <a:blipFill>
                <a:blip r:embed="rId4"/>
                <a:stretch>
                  <a:fillRect l="-1837" b="-67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D7128119-25E3-442E-99A4-B47532161CD6}"/>
                  </a:ext>
                </a:extLst>
              </p:cNvPr>
              <p:cNvSpPr txBox="1"/>
              <p:nvPr/>
            </p:nvSpPr>
            <p:spPr>
              <a:xfrm>
                <a:off x="178622" y="4137607"/>
                <a:ext cx="4757862" cy="21859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b="1" dirty="0"/>
                  <a:t>내재화의 필요성</a:t>
                </a:r>
                <a:br>
                  <a:rPr lang="en-US" altLang="ko-KR" sz="1200" dirty="0"/>
                </a:b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200" dirty="0"/>
                  <a:t> LiDAR </a:t>
                </a:r>
                <a:r>
                  <a:rPr lang="ko-KR" altLang="en-US" sz="1200" dirty="0"/>
                  <a:t>모듈의 </a:t>
                </a:r>
                <a:r>
                  <a:rPr lang="en-US" altLang="ko-KR" sz="1200" dirty="0"/>
                  <a:t>lens calibration </a:t>
                </a:r>
                <a:r>
                  <a:rPr lang="ko-KR" altLang="en-US" sz="1200" dirty="0"/>
                  <a:t>은 정확성 향상을 위한 필수조건임</a:t>
                </a:r>
                <a:r>
                  <a:rPr lang="en-US" altLang="ko-KR" sz="1200" dirty="0"/>
                  <a:t>.</a:t>
                </a:r>
                <a:br>
                  <a:rPr lang="en-US" altLang="ko-KR" sz="1200" dirty="0"/>
                </a:b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200" dirty="0"/>
                  <a:t> 기존 자사의 </a:t>
                </a:r>
                <a:r>
                  <a:rPr lang="en-US" altLang="ko-KR" sz="1200" dirty="0"/>
                  <a:t>Geometric Calibration</a:t>
                </a:r>
                <a:r>
                  <a:rPr lang="ko-KR" altLang="en-US" sz="1200" dirty="0"/>
                  <a:t>은 내재화가 되어있지 않아 타업체에서 제공해주는 </a:t>
                </a:r>
                <a:r>
                  <a:rPr lang="en-US" altLang="ko-KR" sz="1200" dirty="0"/>
                  <a:t>hardware </a:t>
                </a:r>
                <a:r>
                  <a:rPr lang="ko-KR" altLang="en-US" sz="1200" dirty="0"/>
                  <a:t>와 </a:t>
                </a:r>
                <a:r>
                  <a:rPr lang="en-US" altLang="ko-KR" sz="1200" dirty="0"/>
                  <a:t>software </a:t>
                </a:r>
                <a:r>
                  <a:rPr lang="ko-KR" altLang="en-US" sz="1200" dirty="0"/>
                  <a:t>를 가동하는 수준에 그쳤음</a:t>
                </a:r>
                <a:r>
                  <a:rPr lang="en-US" altLang="ko-KR" sz="1200" dirty="0"/>
                  <a:t>.</a:t>
                </a:r>
                <a:br>
                  <a:rPr lang="en-US" altLang="ko-KR" sz="1200" dirty="0"/>
                </a:b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200" dirty="0"/>
                  <a:t> 그러나 </a:t>
                </a:r>
                <a:r>
                  <a:rPr lang="en-US" altLang="ko-KR" sz="1200" dirty="0"/>
                  <a:t>Geometric Calibration Algorithm </a:t>
                </a:r>
                <a:r>
                  <a:rPr lang="ko-KR" altLang="en-US" sz="1200" dirty="0"/>
                  <a:t>은 </a:t>
                </a:r>
                <a:r>
                  <a:rPr lang="en-US" altLang="ko-KR" sz="1200" dirty="0"/>
                  <a:t>1980</a:t>
                </a:r>
                <a:r>
                  <a:rPr lang="ko-KR" altLang="en-US" sz="1200" dirty="0"/>
                  <a:t>년대부터 깊이 연구되어 논문과 </a:t>
                </a:r>
                <a:r>
                  <a:rPr lang="en-US" altLang="ko-KR" sz="1200" dirty="0"/>
                  <a:t>software library </a:t>
                </a:r>
                <a:r>
                  <a:rPr lang="ko-KR" altLang="en-US" sz="1200" dirty="0"/>
                  <a:t>가 이미 충분한 상황</a:t>
                </a:r>
                <a:r>
                  <a:rPr lang="en-US" altLang="ko-KR" sz="1200" dirty="0"/>
                  <a:t>.</a:t>
                </a:r>
                <a:br>
                  <a:rPr lang="en-US" altLang="ko-KR" sz="1200" dirty="0"/>
                </a:b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기존 논문들을 참고하여 </a:t>
                </a:r>
                <a:r>
                  <a:rPr lang="en-US" altLang="ko-KR" sz="1200" dirty="0"/>
                  <a:t>Geometric Calibration</a:t>
                </a:r>
                <a:r>
                  <a:rPr lang="ko-KR" altLang="en-US" sz="1200" dirty="0"/>
                  <a:t> 역량을 확보한다면 </a:t>
                </a:r>
                <a:r>
                  <a:rPr lang="en-US" altLang="ko-KR" sz="1200" dirty="0"/>
                  <a:t>LiDAR</a:t>
                </a:r>
                <a:r>
                  <a:rPr lang="ko-KR" altLang="en-US" sz="1200" dirty="0"/>
                  <a:t> 제품의 성능 향상 뿐 아니라 업체 의존도를 낮춰 비용 절감 가능</a:t>
                </a:r>
                <a:r>
                  <a:rPr lang="en-US" altLang="ko-KR" sz="1200" dirty="0"/>
                  <a:t>.</a:t>
                </a:r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D7128119-25E3-442E-99A4-B47532161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22" y="4137607"/>
                <a:ext cx="4757862" cy="2185919"/>
              </a:xfrm>
              <a:prstGeom prst="rect">
                <a:avLst/>
              </a:prstGeom>
              <a:blipFill>
                <a:blip r:embed="rId5"/>
                <a:stretch>
                  <a:fillRect l="-1793" r="-512" b="-36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2" name="그림 231">
            <a:extLst>
              <a:ext uri="{FF2B5EF4-FFF2-40B4-BE49-F238E27FC236}">
                <a16:creationId xmlns:a16="http://schemas.microsoft.com/office/drawing/2014/main" id="{A1F79A7E-6712-40BF-9CB7-2FB57A5615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049" t="226" r="15742" b="51082"/>
          <a:stretch/>
        </p:blipFill>
        <p:spPr>
          <a:xfrm>
            <a:off x="344392" y="2693200"/>
            <a:ext cx="1715406" cy="1150257"/>
          </a:xfrm>
          <a:prstGeom prst="rect">
            <a:avLst/>
          </a:prstGeom>
        </p:spPr>
      </p:pic>
      <p:pic>
        <p:nvPicPr>
          <p:cNvPr id="233" name="그림 232">
            <a:extLst>
              <a:ext uri="{FF2B5EF4-FFF2-40B4-BE49-F238E27FC236}">
                <a16:creationId xmlns:a16="http://schemas.microsoft.com/office/drawing/2014/main" id="{B63625E9-B6E5-477E-A1A6-FAE441497F7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9142"/>
          <a:stretch/>
        </p:blipFill>
        <p:spPr>
          <a:xfrm>
            <a:off x="2369512" y="2708904"/>
            <a:ext cx="2342022" cy="1118848"/>
          </a:xfrm>
          <a:prstGeom prst="rect">
            <a:avLst/>
          </a:prstGeom>
        </p:spPr>
      </p:pic>
      <p:sp>
        <p:nvSpPr>
          <p:cNvPr id="234" name="TextBox 233">
            <a:extLst>
              <a:ext uri="{FF2B5EF4-FFF2-40B4-BE49-F238E27FC236}">
                <a16:creationId xmlns:a16="http://schemas.microsoft.com/office/drawing/2014/main" id="{0291DD29-A667-4309-B280-A9C1EAF036BE}"/>
              </a:ext>
            </a:extLst>
          </p:cNvPr>
          <p:cNvSpPr txBox="1"/>
          <p:nvPr/>
        </p:nvSpPr>
        <p:spPr>
          <a:xfrm>
            <a:off x="790101" y="3909598"/>
            <a:ext cx="88485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/>
              <a:t>Distorted image</a:t>
            </a:r>
            <a:endParaRPr lang="ko-KR" altLang="en-US" sz="1200" dirty="0" err="1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C6D32851-C84E-4123-9DF7-2E2A61378C8D}"/>
              </a:ext>
            </a:extLst>
          </p:cNvPr>
          <p:cNvSpPr txBox="1"/>
          <p:nvPr/>
        </p:nvSpPr>
        <p:spPr>
          <a:xfrm>
            <a:off x="2958795" y="3904932"/>
            <a:ext cx="10259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/>
              <a:t>Undistorted image</a:t>
            </a:r>
            <a:endParaRPr lang="ko-KR" altLang="en-US" sz="1200" dirty="0" err="1"/>
          </a:p>
        </p:txBody>
      </p: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7BD791A4-CFB8-4BA8-9BA7-3E964DA57DE5}"/>
              </a:ext>
            </a:extLst>
          </p:cNvPr>
          <p:cNvGrpSpPr/>
          <p:nvPr/>
        </p:nvGrpSpPr>
        <p:grpSpPr>
          <a:xfrm>
            <a:off x="5173655" y="1322778"/>
            <a:ext cx="1790093" cy="1766685"/>
            <a:chOff x="5290901" y="1304169"/>
            <a:chExt cx="1595068" cy="1574210"/>
          </a:xfrm>
        </p:grpSpPr>
        <p:sp>
          <p:nvSpPr>
            <p:cNvPr id="163" name="부분 원형 162">
              <a:extLst>
                <a:ext uri="{FF2B5EF4-FFF2-40B4-BE49-F238E27FC236}">
                  <a16:creationId xmlns:a16="http://schemas.microsoft.com/office/drawing/2014/main" id="{F16B7F54-0DF0-4442-BAD2-000830FD8013}"/>
                </a:ext>
              </a:extLst>
            </p:cNvPr>
            <p:cNvSpPr/>
            <p:nvPr/>
          </p:nvSpPr>
          <p:spPr>
            <a:xfrm>
              <a:off x="5290901" y="1307279"/>
              <a:ext cx="1555601" cy="1555601"/>
            </a:xfrm>
            <a:prstGeom prst="pie">
              <a:avLst>
                <a:gd name="adj1" fmla="val 6801333"/>
                <a:gd name="adj2" fmla="val 1620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4" name="부분 원형 173">
              <a:extLst>
                <a:ext uri="{FF2B5EF4-FFF2-40B4-BE49-F238E27FC236}">
                  <a16:creationId xmlns:a16="http://schemas.microsoft.com/office/drawing/2014/main" id="{1AEAD80D-6BF3-422B-BE96-566B7DA12F67}"/>
                </a:ext>
              </a:extLst>
            </p:cNvPr>
            <p:cNvSpPr/>
            <p:nvPr/>
          </p:nvSpPr>
          <p:spPr>
            <a:xfrm>
              <a:off x="5330368" y="1304169"/>
              <a:ext cx="1555601" cy="1555601"/>
            </a:xfrm>
            <a:prstGeom prst="pie">
              <a:avLst>
                <a:gd name="adj1" fmla="val 16199366"/>
                <a:gd name="adj2" fmla="val 3886854"/>
              </a:avLst>
            </a:prstGeom>
            <a:solidFill>
              <a:srgbClr val="33CC33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5" name="부분 원형 174">
              <a:extLst>
                <a:ext uri="{FF2B5EF4-FFF2-40B4-BE49-F238E27FC236}">
                  <a16:creationId xmlns:a16="http://schemas.microsoft.com/office/drawing/2014/main" id="{E88161B4-E3E9-4955-AAE6-065386746B7F}"/>
                </a:ext>
              </a:extLst>
            </p:cNvPr>
            <p:cNvSpPr/>
            <p:nvPr/>
          </p:nvSpPr>
          <p:spPr>
            <a:xfrm>
              <a:off x="5310634" y="1322778"/>
              <a:ext cx="1555601" cy="1555601"/>
            </a:xfrm>
            <a:prstGeom prst="pie">
              <a:avLst>
                <a:gd name="adj1" fmla="val 3885612"/>
                <a:gd name="adj2" fmla="val 6763123"/>
              </a:avLst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E9A39E8-75F2-4C28-BE17-15C408344E02}"/>
                </a:ext>
              </a:extLst>
            </p:cNvPr>
            <p:cNvSpPr txBox="1"/>
            <p:nvPr/>
          </p:nvSpPr>
          <p:spPr>
            <a:xfrm>
              <a:off x="5465878" y="1963604"/>
              <a:ext cx="42800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200" dirty="0"/>
                <a:t>정확성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8E4601D0-5107-4ABF-8784-F36B3F3E01C5}"/>
                </a:ext>
              </a:extLst>
            </p:cNvPr>
            <p:cNvSpPr txBox="1"/>
            <p:nvPr/>
          </p:nvSpPr>
          <p:spPr>
            <a:xfrm>
              <a:off x="6292040" y="1918038"/>
              <a:ext cx="42800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200" dirty="0"/>
                <a:t>범용성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A5ACFDEC-3C1B-48E5-9B45-493ACFA23242}"/>
                </a:ext>
              </a:extLst>
            </p:cNvPr>
            <p:cNvSpPr txBox="1"/>
            <p:nvPr/>
          </p:nvSpPr>
          <p:spPr>
            <a:xfrm>
              <a:off x="5909601" y="2589452"/>
              <a:ext cx="42800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200" dirty="0"/>
                <a:t>신속성</a:t>
              </a: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10BB8782-01A1-41F4-B4B4-0CF75A0B8018}"/>
              </a:ext>
            </a:extLst>
          </p:cNvPr>
          <p:cNvSpPr txBox="1"/>
          <p:nvPr/>
        </p:nvSpPr>
        <p:spPr>
          <a:xfrm>
            <a:off x="7008041" y="1418917"/>
            <a:ext cx="2798716" cy="15907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9900"/>
                </a:solidFill>
              </a:rPr>
              <a:t>정확성</a:t>
            </a:r>
            <a:r>
              <a:rPr lang="en-US" altLang="ko-KR" sz="1000" dirty="0">
                <a:solidFill>
                  <a:srgbClr val="009900"/>
                </a:solidFill>
              </a:rPr>
              <a:t>: </a:t>
            </a:r>
            <a:r>
              <a:rPr lang="ko-KR" altLang="en-US" sz="1000" dirty="0">
                <a:solidFill>
                  <a:srgbClr val="009900"/>
                </a:solidFill>
              </a:rPr>
              <a:t>쉬우면서도 강력하다고 평가받는 </a:t>
            </a:r>
            <a:r>
              <a:rPr lang="en-US" altLang="ko-KR" sz="1000" dirty="0">
                <a:solidFill>
                  <a:srgbClr val="009900"/>
                </a:solidFill>
              </a:rPr>
              <a:t>Zhang’s technique </a:t>
            </a:r>
            <a:r>
              <a:rPr lang="ko-KR" altLang="en-US" sz="1000" dirty="0">
                <a:solidFill>
                  <a:srgbClr val="009900"/>
                </a:solidFill>
              </a:rPr>
              <a:t>을 적용할 수 있는 설계</a:t>
            </a:r>
            <a:r>
              <a:rPr lang="en-US" altLang="ko-KR" sz="1000" dirty="0">
                <a:solidFill>
                  <a:srgbClr val="009900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9900"/>
                </a:solidFill>
              </a:rPr>
              <a:t>범용성</a:t>
            </a:r>
            <a:r>
              <a:rPr lang="en-US" altLang="ko-KR" sz="1000" dirty="0">
                <a:solidFill>
                  <a:srgbClr val="009900"/>
                </a:solidFill>
              </a:rPr>
              <a:t>: Pinhole model </a:t>
            </a:r>
            <a:r>
              <a:rPr lang="ko-KR" altLang="en-US" sz="1000" dirty="0">
                <a:solidFill>
                  <a:srgbClr val="009900"/>
                </a:solidFill>
              </a:rPr>
              <a:t>을 사용할 수 있는 모든 </a:t>
            </a:r>
            <a:r>
              <a:rPr lang="en-US" altLang="ko-KR" sz="1000" dirty="0">
                <a:solidFill>
                  <a:srgbClr val="009900"/>
                </a:solidFill>
              </a:rPr>
              <a:t>lens </a:t>
            </a:r>
            <a:r>
              <a:rPr lang="ko-KR" altLang="en-US" sz="1000" dirty="0">
                <a:solidFill>
                  <a:srgbClr val="009900"/>
                </a:solidFill>
              </a:rPr>
              <a:t>의 보정에 사용 가능</a:t>
            </a:r>
            <a:r>
              <a:rPr lang="en-US" altLang="ko-KR" sz="1000" dirty="0">
                <a:solidFill>
                  <a:srgbClr val="009900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FF0000"/>
                </a:solidFill>
              </a:rPr>
              <a:t>신속성</a:t>
            </a:r>
            <a:r>
              <a:rPr lang="en-US" altLang="ko-KR" sz="1000" dirty="0">
                <a:solidFill>
                  <a:srgbClr val="FF0000"/>
                </a:solidFill>
              </a:rPr>
              <a:t>: Zhang’s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technique</a:t>
            </a:r>
            <a:r>
              <a:rPr lang="ko-KR" altLang="en-US" sz="1000" dirty="0">
                <a:solidFill>
                  <a:srgbClr val="FF0000"/>
                </a:solidFill>
              </a:rPr>
              <a:t> 은 다양한 각도와 거리에서 찍은 사진이 여러 장 필요하여</a:t>
            </a:r>
            <a:r>
              <a:rPr lang="en-US" altLang="ko-KR" sz="1000" dirty="0">
                <a:solidFill>
                  <a:srgbClr val="FF0000"/>
                </a:solidFill>
              </a:rPr>
              <a:t>, Cal </a:t>
            </a:r>
            <a:r>
              <a:rPr lang="ko-KR" altLang="en-US" sz="1000" dirty="0">
                <a:solidFill>
                  <a:srgbClr val="FF0000"/>
                </a:solidFill>
              </a:rPr>
              <a:t>속도는 느린 편에 속함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046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CD7E64E8-220D-4B10-A8E9-E0172AE38F1E}"/>
              </a:ext>
            </a:extLst>
          </p:cNvPr>
          <p:cNvSpPr/>
          <p:nvPr/>
        </p:nvSpPr>
        <p:spPr>
          <a:xfrm>
            <a:off x="78980" y="924600"/>
            <a:ext cx="4794171" cy="2343123"/>
          </a:xfrm>
          <a:prstGeom prst="roundRect">
            <a:avLst>
              <a:gd name="adj" fmla="val 291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C4F8DF9-060F-4C9F-B476-E6486AFCAC12}"/>
              </a:ext>
            </a:extLst>
          </p:cNvPr>
          <p:cNvSpPr/>
          <p:nvPr/>
        </p:nvSpPr>
        <p:spPr>
          <a:xfrm>
            <a:off x="5053015" y="3646329"/>
            <a:ext cx="4794171" cy="2686451"/>
          </a:xfrm>
          <a:prstGeom prst="roundRect">
            <a:avLst>
              <a:gd name="adj" fmla="val 291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3FB0662F-3A61-4444-8DF5-B4CE165EFE3F}"/>
              </a:ext>
            </a:extLst>
          </p:cNvPr>
          <p:cNvSpPr/>
          <p:nvPr/>
        </p:nvSpPr>
        <p:spPr>
          <a:xfrm>
            <a:off x="58816" y="3659580"/>
            <a:ext cx="4794171" cy="2686451"/>
          </a:xfrm>
          <a:prstGeom prst="roundRect">
            <a:avLst>
              <a:gd name="adj" fmla="val 291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DDD271DC-FD28-4DCF-8AC8-56E08D686BFF}"/>
              </a:ext>
            </a:extLst>
          </p:cNvPr>
          <p:cNvSpPr/>
          <p:nvPr/>
        </p:nvSpPr>
        <p:spPr>
          <a:xfrm>
            <a:off x="5030067" y="921897"/>
            <a:ext cx="4794171" cy="2343123"/>
          </a:xfrm>
          <a:prstGeom prst="roundRect">
            <a:avLst>
              <a:gd name="adj" fmla="val 291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221BD62-02B9-4851-93FC-EE09B19216AA}"/>
              </a:ext>
            </a:extLst>
          </p:cNvPr>
          <p:cNvSpPr txBox="1"/>
          <p:nvPr/>
        </p:nvSpPr>
        <p:spPr>
          <a:xfrm>
            <a:off x="5126598" y="5332370"/>
            <a:ext cx="2077254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Sony EVK </a:t>
            </a:r>
            <a:r>
              <a:rPr lang="ko-KR" altLang="en-US" sz="1000" dirty="0"/>
              <a:t>간이 실험 결과</a:t>
            </a:r>
            <a:br>
              <a:rPr lang="en-US" altLang="ko-KR" sz="1000" dirty="0"/>
            </a:br>
            <a:r>
              <a:rPr lang="en-US" altLang="ko-KR" sz="1000" dirty="0"/>
              <a:t>2 cm </a:t>
            </a:r>
            <a:r>
              <a:rPr lang="ko-KR" altLang="en-US" sz="1000" dirty="0"/>
              <a:t>간격의 </a:t>
            </a:r>
            <a:r>
              <a:rPr lang="en-US" altLang="ko-KR" sz="1000" dirty="0"/>
              <a:t>chessboard corner </a:t>
            </a:r>
            <a:r>
              <a:rPr lang="ko-KR" altLang="en-US" sz="1000" dirty="0"/>
              <a:t>구별 가능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LED </a:t>
            </a:r>
            <a:r>
              <a:rPr lang="ko-KR" altLang="en-US" sz="1000" dirty="0"/>
              <a:t>다이오드의 최소 간격을 </a:t>
            </a:r>
            <a:r>
              <a:rPr lang="en-US" altLang="ko-KR" sz="1000" dirty="0"/>
              <a:t>2.5 cm </a:t>
            </a:r>
            <a:r>
              <a:rPr lang="ko-KR" altLang="en-US" sz="1000" dirty="0"/>
              <a:t>로 제작하여 </a:t>
            </a:r>
            <a:r>
              <a:rPr lang="en-US" altLang="ko-KR" sz="1000" dirty="0"/>
              <a:t>dot </a:t>
            </a:r>
            <a:r>
              <a:rPr lang="ko-KR" altLang="en-US" sz="1000" dirty="0"/>
              <a:t>검출 확률 증대</a:t>
            </a:r>
            <a:r>
              <a:rPr lang="en-US" altLang="ko-KR" sz="1000" dirty="0"/>
              <a:t>.</a:t>
            </a:r>
            <a:endParaRPr lang="ko-KR" altLang="en-US" sz="1000" dirty="0" err="1"/>
          </a:p>
        </p:txBody>
      </p:sp>
      <p:sp>
        <p:nvSpPr>
          <p:cNvPr id="22" name="제목 2">
            <a:extLst>
              <a:ext uri="{FF2B5EF4-FFF2-40B4-BE49-F238E27FC236}">
                <a16:creationId xmlns:a16="http://schemas.microsoft.com/office/drawing/2014/main" id="{D0A522B3-B872-4C77-95AB-2EE4F20F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장비사양 선정 기준 검토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047DD1-EE83-4F27-B7E6-7161E57A1E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5" name="실행 단추: 홈 5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C1A0F26-7304-45BF-ABFA-19F5AC15A87F}"/>
              </a:ext>
            </a:extLst>
          </p:cNvPr>
          <p:cNvSpPr/>
          <p:nvPr/>
        </p:nvSpPr>
        <p:spPr>
          <a:xfrm>
            <a:off x="8531271" y="69553"/>
            <a:ext cx="254666" cy="228480"/>
          </a:xfrm>
          <a:prstGeom prst="actionButtonHom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85BE12C-FABA-4CFF-AD06-13E62BB8AE83}"/>
              </a:ext>
            </a:extLst>
          </p:cNvPr>
          <p:cNvSpPr/>
          <p:nvPr/>
        </p:nvSpPr>
        <p:spPr>
          <a:xfrm>
            <a:off x="5183879" y="3535083"/>
            <a:ext cx="1741714" cy="40011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Resolution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8ED2684-DA1A-479A-BE1E-D0E999527A71}"/>
              </a:ext>
            </a:extLst>
          </p:cNvPr>
          <p:cNvSpPr/>
          <p:nvPr/>
        </p:nvSpPr>
        <p:spPr>
          <a:xfrm>
            <a:off x="5150273" y="792480"/>
            <a:ext cx="968647" cy="40011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FOV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24C747E-74C3-402C-9E24-C7412E9692B8}"/>
              </a:ext>
            </a:extLst>
          </p:cNvPr>
          <p:cNvSpPr/>
          <p:nvPr/>
        </p:nvSpPr>
        <p:spPr>
          <a:xfrm>
            <a:off x="185614" y="3535681"/>
            <a:ext cx="2283264" cy="40011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Depth of focus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225E474-AA6B-4FB8-B141-C1FC812BC7CB}"/>
              </a:ext>
            </a:extLst>
          </p:cNvPr>
          <p:cNvSpPr/>
          <p:nvPr/>
        </p:nvSpPr>
        <p:spPr>
          <a:xfrm>
            <a:off x="185614" y="792480"/>
            <a:ext cx="1524001" cy="40011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Method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744776D-E265-4DC5-994C-15C131B0E3E6}"/>
              </a:ext>
            </a:extLst>
          </p:cNvPr>
          <p:cNvGrpSpPr/>
          <p:nvPr/>
        </p:nvGrpSpPr>
        <p:grpSpPr>
          <a:xfrm>
            <a:off x="7445718" y="1337251"/>
            <a:ext cx="2246344" cy="1447107"/>
            <a:chOff x="2542571" y="2868875"/>
            <a:chExt cx="3341816" cy="215281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72FED74-CA0A-4166-8DC5-1F7C8AAB1D56}"/>
                </a:ext>
              </a:extLst>
            </p:cNvPr>
            <p:cNvGrpSpPr/>
            <p:nvPr/>
          </p:nvGrpSpPr>
          <p:grpSpPr>
            <a:xfrm>
              <a:off x="2542571" y="3429285"/>
              <a:ext cx="3341816" cy="1592406"/>
              <a:chOff x="5652601" y="4773973"/>
              <a:chExt cx="3341816" cy="1654233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8FEED304-A692-49FB-B128-08FE9DBC2579}"/>
                  </a:ext>
                </a:extLst>
              </p:cNvPr>
              <p:cNvSpPr/>
              <p:nvPr/>
            </p:nvSpPr>
            <p:spPr>
              <a:xfrm>
                <a:off x="7123910" y="5648650"/>
                <a:ext cx="399038" cy="399038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380DCD5F-B827-4360-9396-BE8B5D454258}"/>
                  </a:ext>
                </a:extLst>
              </p:cNvPr>
              <p:cNvCxnSpPr/>
              <p:nvPr/>
            </p:nvCxnSpPr>
            <p:spPr>
              <a:xfrm>
                <a:off x="5652601" y="4781403"/>
                <a:ext cx="3341816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546FAE05-7E50-4DE4-88A9-A4D0BDE9C3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32172" y="4773973"/>
                <a:ext cx="1647156" cy="101604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42FA35E2-0F8A-47EF-AD27-4BD55C9BE0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52602" y="4781403"/>
                <a:ext cx="1661859" cy="102495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05E34E3-E04D-4E74-9D3C-A4EBB5FA3E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23429" y="4792986"/>
                <a:ext cx="3654" cy="102495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001F961-9C20-46EA-A3AE-F5FD8693CA0A}"/>
                  </a:ext>
                </a:extLst>
              </p:cNvPr>
              <p:cNvSpPr txBox="1"/>
              <p:nvPr/>
            </p:nvSpPr>
            <p:spPr>
              <a:xfrm>
                <a:off x="7106516" y="6047689"/>
                <a:ext cx="873291" cy="380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/>
                  <a:t>S-LiDAR</a:t>
                </a:r>
              </a:p>
            </p:txBody>
          </p: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32E0CFC5-6666-43B9-8357-A82FB5557486}"/>
                  </a:ext>
                </a:extLst>
              </p:cNvPr>
              <p:cNvSpPr/>
              <p:nvPr/>
            </p:nvSpPr>
            <p:spPr>
              <a:xfrm>
                <a:off x="7138278" y="5603294"/>
                <a:ext cx="365486" cy="178937"/>
              </a:xfrm>
              <a:prstGeom prst="arc">
                <a:avLst>
                  <a:gd name="adj1" fmla="val 16200000"/>
                  <a:gd name="adj2" fmla="val 214242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16AFF371-6237-413F-B010-272B9E820ED8}"/>
                      </a:ext>
                    </a:extLst>
                  </p:cNvPr>
                  <p:cNvSpPr txBox="1"/>
                  <p:nvPr/>
                </p:nvSpPr>
                <p:spPr>
                  <a:xfrm>
                    <a:off x="7252547" y="5292373"/>
                    <a:ext cx="599046" cy="3805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0°</m:t>
                          </m:r>
                        </m:oMath>
                      </m:oMathPara>
                    </a14:m>
                    <a:endParaRPr lang="ko-KR" altLang="en-US" sz="1000" dirty="0"/>
                  </a:p>
                </p:txBody>
              </p:sp>
            </mc:Choice>
            <mc:Fallback xmlns="">
              <p:sp>
                <p:nvSpPr>
                  <p:cNvPr id="451" name="TextBox 450">
                    <a:extLst>
                      <a:ext uri="{FF2B5EF4-FFF2-40B4-BE49-F238E27FC236}">
                        <a16:creationId xmlns:a16="http://schemas.microsoft.com/office/drawing/2014/main" id="{900437C6-9E6E-470C-AB89-860A076FE3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2547" y="5292373"/>
                    <a:ext cx="599046" cy="38051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D0EF4DA-8AFF-4CB1-8139-A76D470E193C}"/>
                </a:ext>
              </a:extLst>
            </p:cNvPr>
            <p:cNvSpPr/>
            <p:nvPr/>
          </p:nvSpPr>
          <p:spPr>
            <a:xfrm>
              <a:off x="3284002" y="3385441"/>
              <a:ext cx="1871192" cy="7012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4" name="원호 13">
              <a:extLst>
                <a:ext uri="{FF2B5EF4-FFF2-40B4-BE49-F238E27FC236}">
                  <a16:creationId xmlns:a16="http://schemas.microsoft.com/office/drawing/2014/main" id="{7D171D29-1065-4C45-96EC-2C54566C2540}"/>
                </a:ext>
              </a:extLst>
            </p:cNvPr>
            <p:cNvSpPr/>
            <p:nvPr/>
          </p:nvSpPr>
          <p:spPr>
            <a:xfrm>
              <a:off x="3783950" y="3049531"/>
              <a:ext cx="1359480" cy="741862"/>
            </a:xfrm>
            <a:prstGeom prst="arc">
              <a:avLst>
                <a:gd name="adj1" fmla="val 16991904"/>
                <a:gd name="adj2" fmla="val 2145442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5" name="원호 14">
              <a:extLst>
                <a:ext uri="{FF2B5EF4-FFF2-40B4-BE49-F238E27FC236}">
                  <a16:creationId xmlns:a16="http://schemas.microsoft.com/office/drawing/2014/main" id="{E20D52E7-5611-4038-AAE2-CFCC4AEDC132}"/>
                </a:ext>
              </a:extLst>
            </p:cNvPr>
            <p:cNvSpPr/>
            <p:nvPr/>
          </p:nvSpPr>
          <p:spPr>
            <a:xfrm rot="10800000" flipV="1">
              <a:off x="3270046" y="3058399"/>
              <a:ext cx="1359480" cy="741862"/>
            </a:xfrm>
            <a:prstGeom prst="arc">
              <a:avLst>
                <a:gd name="adj1" fmla="val 17310983"/>
                <a:gd name="adj2" fmla="val 2145442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BEA4397-0128-41FF-A168-0FF4C3123542}"/>
                </a:ext>
              </a:extLst>
            </p:cNvPr>
            <p:cNvSpPr txBox="1"/>
            <p:nvPr/>
          </p:nvSpPr>
          <p:spPr>
            <a:xfrm>
              <a:off x="4019546" y="2868875"/>
              <a:ext cx="568046" cy="366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 m</a:t>
              </a:r>
              <a:endParaRPr lang="ko-KR" altLang="en-US" sz="1000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242EC41-464C-4BC1-A875-73B5D9DEDE3B}"/>
              </a:ext>
            </a:extLst>
          </p:cNvPr>
          <p:cNvGrpSpPr/>
          <p:nvPr/>
        </p:nvGrpSpPr>
        <p:grpSpPr>
          <a:xfrm>
            <a:off x="5039603" y="1393850"/>
            <a:ext cx="2340050" cy="1264901"/>
            <a:chOff x="159087" y="2924891"/>
            <a:chExt cx="2893096" cy="1788475"/>
          </a:xfrm>
        </p:grpSpPr>
        <p:sp>
          <p:nvSpPr>
            <p:cNvPr id="37" name="원통형 36">
              <a:extLst>
                <a:ext uri="{FF2B5EF4-FFF2-40B4-BE49-F238E27FC236}">
                  <a16:creationId xmlns:a16="http://schemas.microsoft.com/office/drawing/2014/main" id="{7EB4F96A-767F-4C3A-8086-52D49EC58005}"/>
                </a:ext>
              </a:extLst>
            </p:cNvPr>
            <p:cNvSpPr/>
            <p:nvPr/>
          </p:nvSpPr>
          <p:spPr>
            <a:xfrm>
              <a:off x="2646928" y="3666688"/>
              <a:ext cx="405255" cy="273026"/>
            </a:xfrm>
            <a:prstGeom prst="can">
              <a:avLst>
                <a:gd name="adj" fmla="val 29199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AD357267-15BE-403D-BD33-12B748A316A3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 flipV="1">
              <a:off x="1011984" y="3803202"/>
              <a:ext cx="1634943" cy="9101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0D971AA4-7332-4765-9020-AFDE030CF040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>
              <a:off x="1020573" y="3003942"/>
              <a:ext cx="1626354" cy="7992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41766D6D-789B-4216-A013-BBEC8DBFA557}"/>
                </a:ext>
              </a:extLst>
            </p:cNvPr>
            <p:cNvCxnSpPr>
              <a:cxnSpLocks/>
              <a:stCxn id="49" idx="3"/>
              <a:endCxn id="37" idx="2"/>
            </p:cNvCxnSpPr>
            <p:nvPr/>
          </p:nvCxnSpPr>
          <p:spPr>
            <a:xfrm flipV="1">
              <a:off x="1066467" y="3803202"/>
              <a:ext cx="1580461" cy="10102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원호 40">
              <a:extLst>
                <a:ext uri="{FF2B5EF4-FFF2-40B4-BE49-F238E27FC236}">
                  <a16:creationId xmlns:a16="http://schemas.microsoft.com/office/drawing/2014/main" id="{A5632913-977A-4A99-9226-BAE9A2232D77}"/>
                </a:ext>
              </a:extLst>
            </p:cNvPr>
            <p:cNvSpPr/>
            <p:nvPr/>
          </p:nvSpPr>
          <p:spPr>
            <a:xfrm rot="15788227">
              <a:off x="2187095" y="3654132"/>
              <a:ext cx="216158" cy="173429"/>
            </a:xfrm>
            <a:prstGeom prst="arc">
              <a:avLst>
                <a:gd name="adj1" fmla="val 14084368"/>
                <a:gd name="adj2" fmla="val 214242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2" name="원호 41">
              <a:extLst>
                <a:ext uri="{FF2B5EF4-FFF2-40B4-BE49-F238E27FC236}">
                  <a16:creationId xmlns:a16="http://schemas.microsoft.com/office/drawing/2014/main" id="{53C5D499-6BBA-48A3-ACCB-E82F41862190}"/>
                </a:ext>
              </a:extLst>
            </p:cNvPr>
            <p:cNvSpPr/>
            <p:nvPr/>
          </p:nvSpPr>
          <p:spPr>
            <a:xfrm rot="12810878">
              <a:off x="2213335" y="3741274"/>
              <a:ext cx="346576" cy="287238"/>
            </a:xfrm>
            <a:prstGeom prst="arc">
              <a:avLst>
                <a:gd name="adj1" fmla="val 16822655"/>
                <a:gd name="adj2" fmla="val 2064946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4171B0-9C25-4426-98F3-B3037C38B646}"/>
                </a:ext>
              </a:extLst>
            </p:cNvPr>
            <p:cNvCxnSpPr>
              <a:cxnSpLocks/>
            </p:cNvCxnSpPr>
            <p:nvPr/>
          </p:nvCxnSpPr>
          <p:spPr>
            <a:xfrm>
              <a:off x="2134080" y="3676791"/>
              <a:ext cx="157231" cy="492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9CDA85A3-6CE7-4DED-846A-52AB5C4680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3341" y="3890502"/>
              <a:ext cx="171812" cy="593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321159A-2139-4033-8544-4CE132617832}"/>
                    </a:ext>
                  </a:extLst>
                </p:cNvPr>
                <p:cNvSpPr txBox="1"/>
                <p:nvPr/>
              </p:nvSpPr>
              <p:spPr>
                <a:xfrm>
                  <a:off x="1615698" y="3523864"/>
                  <a:ext cx="558612" cy="2757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17.5°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321159A-2139-4033-8544-4CE132617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5698" y="3523864"/>
                  <a:ext cx="558612" cy="275715"/>
                </a:xfrm>
                <a:prstGeom prst="rect">
                  <a:avLst/>
                </a:prstGeom>
                <a:blipFill>
                  <a:blip r:embed="rId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원호 45">
              <a:extLst>
                <a:ext uri="{FF2B5EF4-FFF2-40B4-BE49-F238E27FC236}">
                  <a16:creationId xmlns:a16="http://schemas.microsoft.com/office/drawing/2014/main" id="{0302AB6E-5DFB-48EC-804A-613B24DA9ED6}"/>
                </a:ext>
              </a:extLst>
            </p:cNvPr>
            <p:cNvSpPr/>
            <p:nvPr/>
          </p:nvSpPr>
          <p:spPr>
            <a:xfrm rot="16200000">
              <a:off x="314464" y="3565266"/>
              <a:ext cx="1359480" cy="741862"/>
            </a:xfrm>
            <a:prstGeom prst="arc">
              <a:avLst>
                <a:gd name="adj1" fmla="val 18865253"/>
                <a:gd name="adj2" fmla="val 2145442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7" name="원호 46">
              <a:extLst>
                <a:ext uri="{FF2B5EF4-FFF2-40B4-BE49-F238E27FC236}">
                  <a16:creationId xmlns:a16="http://schemas.microsoft.com/office/drawing/2014/main" id="{6B5DD6D6-4775-41BE-B4A1-8B5F37DB1B61}"/>
                </a:ext>
              </a:extLst>
            </p:cNvPr>
            <p:cNvSpPr/>
            <p:nvPr/>
          </p:nvSpPr>
          <p:spPr>
            <a:xfrm rot="5400000" flipV="1">
              <a:off x="293951" y="3319342"/>
              <a:ext cx="1359480" cy="741862"/>
            </a:xfrm>
            <a:prstGeom prst="arc">
              <a:avLst>
                <a:gd name="adj1" fmla="val 19112092"/>
                <a:gd name="adj2" fmla="val 2145442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2333253-F02D-4AB6-95F5-FC2FD228400E}"/>
                    </a:ext>
                  </a:extLst>
                </p:cNvPr>
                <p:cNvSpPr txBox="1"/>
                <p:nvPr/>
              </p:nvSpPr>
              <p:spPr>
                <a:xfrm>
                  <a:off x="159087" y="3671137"/>
                  <a:ext cx="822867" cy="284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245</m:t>
                        </m:r>
                        <m:r>
                          <m:rPr>
                            <m:sty m:val="p"/>
                          </m:rPr>
                          <a:rPr lang="en-US" altLang="ko-KR" sz="105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2333253-F02D-4AB6-95F5-FC2FD2284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087" y="3671137"/>
                  <a:ext cx="822867" cy="284332"/>
                </a:xfrm>
                <a:prstGeom prst="rect">
                  <a:avLst/>
                </a:prstGeom>
                <a:blipFill>
                  <a:blip r:embed="rId6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74977B3-60BA-47B1-8C10-5D184CF37ABF}"/>
                </a:ext>
              </a:extLst>
            </p:cNvPr>
            <p:cNvSpPr/>
            <p:nvPr/>
          </p:nvSpPr>
          <p:spPr>
            <a:xfrm>
              <a:off x="974220" y="3264059"/>
              <a:ext cx="92247" cy="10984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3CE649E8-6EF3-4D43-AA4C-2AC95AA0B6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9099" y="2924891"/>
              <a:ext cx="0" cy="1759321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0D7E5D2-4D27-4D74-898F-3AB34E66D0B1}"/>
              </a:ext>
            </a:extLst>
          </p:cNvPr>
          <p:cNvCxnSpPr>
            <a:cxnSpLocks/>
          </p:cNvCxnSpPr>
          <p:nvPr/>
        </p:nvCxnSpPr>
        <p:spPr>
          <a:xfrm>
            <a:off x="500828" y="4913275"/>
            <a:ext cx="43616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862EEF47-6AC0-4457-A7AB-36E94F5DC4D7}"/>
              </a:ext>
            </a:extLst>
          </p:cNvPr>
          <p:cNvSpPr/>
          <p:nvPr/>
        </p:nvSpPr>
        <p:spPr>
          <a:xfrm>
            <a:off x="2756369" y="4292367"/>
            <a:ext cx="240871" cy="119054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52EAAD6-8176-49B1-91E8-D80EDCA967D4}"/>
              </a:ext>
            </a:extLst>
          </p:cNvPr>
          <p:cNvCxnSpPr>
            <a:cxnSpLocks/>
            <a:endCxn id="60" idx="0"/>
          </p:cNvCxnSpPr>
          <p:nvPr/>
        </p:nvCxnSpPr>
        <p:spPr>
          <a:xfrm flipV="1">
            <a:off x="536973" y="4292367"/>
            <a:ext cx="2339831" cy="900811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858E95D-0877-4A72-ADF5-F109D11289A1}"/>
              </a:ext>
            </a:extLst>
          </p:cNvPr>
          <p:cNvCxnSpPr>
            <a:cxnSpLocks/>
            <a:endCxn id="60" idx="4"/>
          </p:cNvCxnSpPr>
          <p:nvPr/>
        </p:nvCxnSpPr>
        <p:spPr>
          <a:xfrm>
            <a:off x="480889" y="4636400"/>
            <a:ext cx="2395915" cy="846514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AD3B4BD-8396-46BF-BEC6-E9C36146339F}"/>
              </a:ext>
            </a:extLst>
          </p:cNvPr>
          <p:cNvCxnSpPr>
            <a:cxnSpLocks/>
            <a:endCxn id="60" idx="0"/>
          </p:cNvCxnSpPr>
          <p:nvPr/>
        </p:nvCxnSpPr>
        <p:spPr>
          <a:xfrm flipH="1" flipV="1">
            <a:off x="2876805" y="4292367"/>
            <a:ext cx="1385431" cy="727535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1423044-589C-4DF4-AA89-441C5F7E43A3}"/>
              </a:ext>
            </a:extLst>
          </p:cNvPr>
          <p:cNvCxnSpPr>
            <a:cxnSpLocks/>
            <a:endCxn id="60" idx="4"/>
          </p:cNvCxnSpPr>
          <p:nvPr/>
        </p:nvCxnSpPr>
        <p:spPr>
          <a:xfrm flipH="1">
            <a:off x="2876805" y="4840009"/>
            <a:ext cx="1325214" cy="642905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11E01A7-AE32-4000-9FDE-91FB732E84E6}"/>
              </a:ext>
            </a:extLst>
          </p:cNvPr>
          <p:cNvCxnSpPr/>
          <p:nvPr/>
        </p:nvCxnSpPr>
        <p:spPr>
          <a:xfrm>
            <a:off x="3808148" y="4720967"/>
            <a:ext cx="0" cy="367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F485C29-189D-4E70-9608-7D112572EFF3}"/>
              </a:ext>
            </a:extLst>
          </p:cNvPr>
          <p:cNvCxnSpPr/>
          <p:nvPr/>
        </p:nvCxnSpPr>
        <p:spPr>
          <a:xfrm>
            <a:off x="4134033" y="4720967"/>
            <a:ext cx="0" cy="367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79001B1-8D27-4527-BD07-8DDE00461471}"/>
              </a:ext>
            </a:extLst>
          </p:cNvPr>
          <p:cNvCxnSpPr>
            <a:cxnSpLocks/>
          </p:cNvCxnSpPr>
          <p:nvPr/>
        </p:nvCxnSpPr>
        <p:spPr>
          <a:xfrm>
            <a:off x="1678847" y="4657838"/>
            <a:ext cx="0" cy="479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ECC4FF1-A854-4698-8594-82E0A6F8C2E5}"/>
              </a:ext>
            </a:extLst>
          </p:cNvPr>
          <p:cNvCxnSpPr>
            <a:cxnSpLocks/>
          </p:cNvCxnSpPr>
          <p:nvPr/>
        </p:nvCxnSpPr>
        <p:spPr>
          <a:xfrm>
            <a:off x="892472" y="4678576"/>
            <a:ext cx="0" cy="479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97D237F-2ABB-496C-8FA0-D681809AFB62}"/>
              </a:ext>
            </a:extLst>
          </p:cNvPr>
          <p:cNvCxnSpPr/>
          <p:nvPr/>
        </p:nvCxnSpPr>
        <p:spPr>
          <a:xfrm>
            <a:off x="3808148" y="5137299"/>
            <a:ext cx="0" cy="53840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0C3A1E6-BF12-46B7-B8D1-93F3CA901C90}"/>
                  </a:ext>
                </a:extLst>
              </p:cNvPr>
              <p:cNvSpPr txBox="1"/>
              <p:nvPr/>
            </p:nvSpPr>
            <p:spPr>
              <a:xfrm>
                <a:off x="3311758" y="5670834"/>
                <a:ext cx="662875" cy="213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5.794</m:t>
                    </m:r>
                  </m:oMath>
                </a14:m>
                <a:r>
                  <a:rPr lang="ko-KR" altLang="en-US" sz="1050"/>
                  <a:t> </a:t>
                </a:r>
                <a:r>
                  <a:rPr lang="en-US" altLang="ko-KR" sz="1050"/>
                  <a:t>mm</a:t>
                </a:r>
                <a:endParaRPr lang="ko-KR" altLang="en-US" sz="105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0C3A1E6-BF12-46B7-B8D1-93F3CA901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758" y="5670834"/>
                <a:ext cx="662875" cy="213653"/>
              </a:xfrm>
              <a:prstGeom prst="rect">
                <a:avLst/>
              </a:prstGeom>
              <a:blipFill>
                <a:blip r:embed="rId7"/>
                <a:stretch>
                  <a:fillRect r="-14679" b="-3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F9980B0-73AC-4744-9840-078F0B5CAE1B}"/>
              </a:ext>
            </a:extLst>
          </p:cNvPr>
          <p:cNvCxnSpPr>
            <a:cxnSpLocks/>
          </p:cNvCxnSpPr>
          <p:nvPr/>
        </p:nvCxnSpPr>
        <p:spPr>
          <a:xfrm>
            <a:off x="4157385" y="5158037"/>
            <a:ext cx="0" cy="34866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9B66D5-A0DA-49DD-B4D9-1A802B208512}"/>
                  </a:ext>
                </a:extLst>
              </p:cNvPr>
              <p:cNvSpPr txBox="1"/>
              <p:nvPr/>
            </p:nvSpPr>
            <p:spPr>
              <a:xfrm>
                <a:off x="3922987" y="5527678"/>
                <a:ext cx="638732" cy="207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5.816</m:t>
                    </m:r>
                  </m:oMath>
                </a14:m>
                <a:r>
                  <a:rPr lang="ko-KR" altLang="en-US" sz="1050" dirty="0"/>
                  <a:t> </a:t>
                </a:r>
                <a:r>
                  <a:rPr lang="en-US" altLang="ko-KR" sz="1050" dirty="0"/>
                  <a:t>mm</a:t>
                </a:r>
                <a:endParaRPr lang="ko-KR" altLang="en-US" sz="105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9B66D5-A0DA-49DD-B4D9-1A802B208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987" y="5527678"/>
                <a:ext cx="638732" cy="207369"/>
              </a:xfrm>
              <a:prstGeom prst="rect">
                <a:avLst/>
              </a:prstGeom>
              <a:blipFill>
                <a:blip r:embed="rId8"/>
                <a:stretch>
                  <a:fillRect r="-19231" b="-38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CB7C032-D2B4-4E9C-BD81-07B580A36445}"/>
              </a:ext>
            </a:extLst>
          </p:cNvPr>
          <p:cNvCxnSpPr>
            <a:cxnSpLocks/>
          </p:cNvCxnSpPr>
          <p:nvPr/>
        </p:nvCxnSpPr>
        <p:spPr>
          <a:xfrm>
            <a:off x="1268369" y="4944508"/>
            <a:ext cx="0" cy="84625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180264F-3FD3-40A2-8A77-EBDC28E8AEF9}"/>
              </a:ext>
            </a:extLst>
          </p:cNvPr>
          <p:cNvCxnSpPr>
            <a:cxnSpLocks/>
          </p:cNvCxnSpPr>
          <p:nvPr/>
        </p:nvCxnSpPr>
        <p:spPr>
          <a:xfrm>
            <a:off x="2876804" y="5506703"/>
            <a:ext cx="0" cy="28405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63E4185-0683-4C5C-855D-1830074042E0}"/>
              </a:ext>
            </a:extLst>
          </p:cNvPr>
          <p:cNvCxnSpPr>
            <a:cxnSpLocks/>
          </p:cNvCxnSpPr>
          <p:nvPr/>
        </p:nvCxnSpPr>
        <p:spPr>
          <a:xfrm>
            <a:off x="1268369" y="5696481"/>
            <a:ext cx="1608435" cy="1549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AAB35CE-794C-488A-BCD4-0D56CD8F82D9}"/>
                  </a:ext>
                </a:extLst>
              </p:cNvPr>
              <p:cNvSpPr txBox="1"/>
              <p:nvPr/>
            </p:nvSpPr>
            <p:spPr>
              <a:xfrm>
                <a:off x="1728532" y="5471091"/>
                <a:ext cx="7596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&gt;40</m:t>
                    </m:r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cm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AAB35CE-794C-488A-BCD4-0D56CD8F8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532" y="5471091"/>
                <a:ext cx="759632" cy="276999"/>
              </a:xfrm>
              <a:prstGeom prst="rect">
                <a:avLst/>
              </a:prstGeom>
              <a:blipFill>
                <a:blip r:embed="rId9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F6CEC9B-3BF0-4B5C-BE95-75B8BF34052C}"/>
              </a:ext>
            </a:extLst>
          </p:cNvPr>
          <p:cNvCxnSpPr>
            <a:cxnSpLocks/>
          </p:cNvCxnSpPr>
          <p:nvPr/>
        </p:nvCxnSpPr>
        <p:spPr>
          <a:xfrm>
            <a:off x="892472" y="4277288"/>
            <a:ext cx="0" cy="35911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6768510-5E74-49B4-8C49-7331F856F8E3}"/>
              </a:ext>
            </a:extLst>
          </p:cNvPr>
          <p:cNvCxnSpPr>
            <a:cxnSpLocks/>
          </p:cNvCxnSpPr>
          <p:nvPr/>
        </p:nvCxnSpPr>
        <p:spPr>
          <a:xfrm>
            <a:off x="1681967" y="4277288"/>
            <a:ext cx="0" cy="35911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DB482FC-FBFA-48EA-8ACF-E5E580ABC931}"/>
              </a:ext>
            </a:extLst>
          </p:cNvPr>
          <p:cNvCxnSpPr>
            <a:cxnSpLocks/>
          </p:cNvCxnSpPr>
          <p:nvPr/>
        </p:nvCxnSpPr>
        <p:spPr>
          <a:xfrm>
            <a:off x="3804184" y="4292367"/>
            <a:ext cx="0" cy="35911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343317E5-FF8E-4F19-9F12-5ABB71202912}"/>
              </a:ext>
            </a:extLst>
          </p:cNvPr>
          <p:cNvCxnSpPr>
            <a:cxnSpLocks/>
          </p:cNvCxnSpPr>
          <p:nvPr/>
        </p:nvCxnSpPr>
        <p:spPr>
          <a:xfrm>
            <a:off x="4134033" y="4296086"/>
            <a:ext cx="0" cy="35911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ECF5C48-BA81-4ACB-850D-1608EC4AA46D}"/>
              </a:ext>
            </a:extLst>
          </p:cNvPr>
          <p:cNvCxnSpPr>
            <a:cxnSpLocks/>
          </p:cNvCxnSpPr>
          <p:nvPr/>
        </p:nvCxnSpPr>
        <p:spPr>
          <a:xfrm>
            <a:off x="910613" y="4513861"/>
            <a:ext cx="733654" cy="48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4C2B663-2863-438D-AC05-A2F086F5BAF0}"/>
              </a:ext>
            </a:extLst>
          </p:cNvPr>
          <p:cNvCxnSpPr>
            <a:cxnSpLocks/>
          </p:cNvCxnSpPr>
          <p:nvPr/>
        </p:nvCxnSpPr>
        <p:spPr>
          <a:xfrm>
            <a:off x="3838018" y="4492070"/>
            <a:ext cx="29601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BC74394-EFB2-4701-AFB0-D65E7FC99353}"/>
              </a:ext>
            </a:extLst>
          </p:cNvPr>
          <p:cNvSpPr txBox="1"/>
          <p:nvPr/>
        </p:nvSpPr>
        <p:spPr>
          <a:xfrm>
            <a:off x="876913" y="4014374"/>
            <a:ext cx="817125" cy="20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Depth of field</a:t>
            </a:r>
            <a:endParaRPr lang="ko-KR" altLang="en-US" sz="105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57CC626-64B7-456B-A6D2-58800B14F3D9}"/>
              </a:ext>
            </a:extLst>
          </p:cNvPr>
          <p:cNvSpPr txBox="1"/>
          <p:nvPr/>
        </p:nvSpPr>
        <p:spPr>
          <a:xfrm>
            <a:off x="3551307" y="4041446"/>
            <a:ext cx="869436" cy="20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/>
              <a:t>Depth of focus</a:t>
            </a:r>
            <a:endParaRPr lang="ko-KR" altLang="en-US" sz="105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2DF49E6-C5B9-4C89-B838-12A1DF232BA9}"/>
              </a:ext>
            </a:extLst>
          </p:cNvPr>
          <p:cNvCxnSpPr>
            <a:cxnSpLocks/>
          </p:cNvCxnSpPr>
          <p:nvPr/>
        </p:nvCxnSpPr>
        <p:spPr>
          <a:xfrm>
            <a:off x="322217" y="4277288"/>
            <a:ext cx="2551171" cy="19675"/>
          </a:xfrm>
          <a:prstGeom prst="line">
            <a:avLst/>
          </a:prstGeom>
          <a:ln w="3175" cap="sq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089ACF95-789F-45DD-B50E-60AB87491020}"/>
              </a:ext>
            </a:extLst>
          </p:cNvPr>
          <p:cNvCxnSpPr>
            <a:cxnSpLocks/>
          </p:cNvCxnSpPr>
          <p:nvPr/>
        </p:nvCxnSpPr>
        <p:spPr>
          <a:xfrm>
            <a:off x="391886" y="5487682"/>
            <a:ext cx="2481502" cy="0"/>
          </a:xfrm>
          <a:prstGeom prst="line">
            <a:avLst/>
          </a:prstGeom>
          <a:ln w="3175" cap="sq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E639223-EB33-436E-A799-EB7E4F1478D5}"/>
              </a:ext>
            </a:extLst>
          </p:cNvPr>
          <p:cNvCxnSpPr>
            <a:cxnSpLocks/>
            <a:endCxn id="60" idx="0"/>
          </p:cNvCxnSpPr>
          <p:nvPr/>
        </p:nvCxnSpPr>
        <p:spPr>
          <a:xfrm flipV="1">
            <a:off x="2015689" y="4292367"/>
            <a:ext cx="861116" cy="61819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B7730DD-30F0-46B3-AEEE-91C5B811C064}"/>
              </a:ext>
            </a:extLst>
          </p:cNvPr>
          <p:cNvCxnSpPr>
            <a:cxnSpLocks/>
            <a:endCxn id="60" idx="4"/>
          </p:cNvCxnSpPr>
          <p:nvPr/>
        </p:nvCxnSpPr>
        <p:spPr>
          <a:xfrm>
            <a:off x="1997117" y="4913275"/>
            <a:ext cx="879688" cy="56963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C722DC22-8663-4D2B-8EC3-A31385EA934C}"/>
              </a:ext>
            </a:extLst>
          </p:cNvPr>
          <p:cNvCxnSpPr>
            <a:cxnSpLocks/>
            <a:endCxn id="60" idx="0"/>
          </p:cNvCxnSpPr>
          <p:nvPr/>
        </p:nvCxnSpPr>
        <p:spPr>
          <a:xfrm flipH="1" flipV="1">
            <a:off x="2876805" y="4292367"/>
            <a:ext cx="1933320" cy="60520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28CCF7AA-09BD-4397-8C43-F2BA7FB26EC6}"/>
              </a:ext>
            </a:extLst>
          </p:cNvPr>
          <p:cNvCxnSpPr>
            <a:cxnSpLocks/>
            <a:endCxn id="60" idx="4"/>
          </p:cNvCxnSpPr>
          <p:nvPr/>
        </p:nvCxnSpPr>
        <p:spPr>
          <a:xfrm flipH="1">
            <a:off x="2876805" y="4918307"/>
            <a:ext cx="1933320" cy="564607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4E18078E-6C4C-48B0-82EA-933BE1312EFD}"/>
              </a:ext>
            </a:extLst>
          </p:cNvPr>
          <p:cNvCxnSpPr>
            <a:cxnSpLocks/>
            <a:stCxn id="60" idx="0"/>
          </p:cNvCxnSpPr>
          <p:nvPr/>
        </p:nvCxnSpPr>
        <p:spPr>
          <a:xfrm>
            <a:off x="2876805" y="4292367"/>
            <a:ext cx="1091919" cy="620511"/>
          </a:xfrm>
          <a:prstGeom prst="line">
            <a:avLst/>
          </a:prstGeom>
          <a:ln w="3175" cap="sq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5A0AD89F-3B25-4885-B795-35D0D5EE7958}"/>
              </a:ext>
            </a:extLst>
          </p:cNvPr>
          <p:cNvCxnSpPr>
            <a:cxnSpLocks/>
            <a:stCxn id="60" idx="4"/>
          </p:cNvCxnSpPr>
          <p:nvPr/>
        </p:nvCxnSpPr>
        <p:spPr>
          <a:xfrm flipV="1">
            <a:off x="2876805" y="4916077"/>
            <a:ext cx="1074104" cy="566837"/>
          </a:xfrm>
          <a:prstGeom prst="line">
            <a:avLst/>
          </a:prstGeom>
          <a:ln w="3175" cap="sq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그림 114">
            <a:extLst>
              <a:ext uri="{FF2B5EF4-FFF2-40B4-BE49-F238E27FC236}">
                <a16:creationId xmlns:a16="http://schemas.microsoft.com/office/drawing/2014/main" id="{9DE749AA-6A53-4649-9A8D-3EA9EB094D2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86" r="38279"/>
          <a:stretch/>
        </p:blipFill>
        <p:spPr>
          <a:xfrm>
            <a:off x="8547459" y="3845783"/>
            <a:ext cx="1283981" cy="2251182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34201D91-81E5-41B4-9C91-D100AE019F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587" y="4690683"/>
            <a:ext cx="1779019" cy="518881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A92B26D5-2D96-4586-9A88-1856B9C315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99" y="4062675"/>
            <a:ext cx="1793094" cy="522986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A405355A-B815-457F-B752-B0FB69D57B8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06" r="44274"/>
          <a:stretch/>
        </p:blipFill>
        <p:spPr>
          <a:xfrm>
            <a:off x="7311050" y="3845783"/>
            <a:ext cx="1151590" cy="2251182"/>
          </a:xfrm>
          <a:prstGeom prst="rect">
            <a:avLst/>
          </a:prstGeom>
        </p:spPr>
      </p:pic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F2FD7949-7951-42A6-8238-F878771AC55C}"/>
              </a:ext>
            </a:extLst>
          </p:cNvPr>
          <p:cNvCxnSpPr>
            <a:cxnSpLocks/>
          </p:cNvCxnSpPr>
          <p:nvPr/>
        </p:nvCxnSpPr>
        <p:spPr>
          <a:xfrm>
            <a:off x="7692843" y="5421055"/>
            <a:ext cx="523957" cy="2967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41CC668F-03E5-4CF0-9DDA-E6552402202E}"/>
              </a:ext>
            </a:extLst>
          </p:cNvPr>
          <p:cNvCxnSpPr>
            <a:cxnSpLocks/>
          </p:cNvCxnSpPr>
          <p:nvPr/>
        </p:nvCxnSpPr>
        <p:spPr>
          <a:xfrm>
            <a:off x="7986834" y="4104311"/>
            <a:ext cx="0" cy="1609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E1497517-3950-4F68-A593-00A6182A0BA5}"/>
              </a:ext>
            </a:extLst>
          </p:cNvPr>
          <p:cNvCxnSpPr>
            <a:cxnSpLocks/>
          </p:cNvCxnSpPr>
          <p:nvPr/>
        </p:nvCxnSpPr>
        <p:spPr>
          <a:xfrm>
            <a:off x="7986834" y="5434037"/>
            <a:ext cx="90575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597C214D-8428-4D00-836F-B58D1298BE27}"/>
              </a:ext>
            </a:extLst>
          </p:cNvPr>
          <p:cNvCxnSpPr>
            <a:cxnSpLocks/>
          </p:cNvCxnSpPr>
          <p:nvPr/>
        </p:nvCxnSpPr>
        <p:spPr>
          <a:xfrm>
            <a:off x="7719114" y="5153997"/>
            <a:ext cx="523957" cy="2967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082932F-F137-4CC4-B8C4-2EA4358A8B45}"/>
              </a:ext>
            </a:extLst>
          </p:cNvPr>
          <p:cNvCxnSpPr>
            <a:cxnSpLocks/>
          </p:cNvCxnSpPr>
          <p:nvPr/>
        </p:nvCxnSpPr>
        <p:spPr>
          <a:xfrm>
            <a:off x="7981092" y="5159057"/>
            <a:ext cx="90575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9B26E04B-360B-4D96-A904-AA2F0415E675}"/>
              </a:ext>
            </a:extLst>
          </p:cNvPr>
          <p:cNvCxnSpPr>
            <a:cxnSpLocks/>
          </p:cNvCxnSpPr>
          <p:nvPr/>
        </p:nvCxnSpPr>
        <p:spPr>
          <a:xfrm>
            <a:off x="7692843" y="4860975"/>
            <a:ext cx="523957" cy="2967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BF18C717-C2B4-4757-918C-FB5978969CF0}"/>
              </a:ext>
            </a:extLst>
          </p:cNvPr>
          <p:cNvCxnSpPr>
            <a:cxnSpLocks/>
          </p:cNvCxnSpPr>
          <p:nvPr/>
        </p:nvCxnSpPr>
        <p:spPr>
          <a:xfrm>
            <a:off x="7715405" y="4588265"/>
            <a:ext cx="523957" cy="2967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7EE33130-72AD-4513-818B-2426581D208A}"/>
              </a:ext>
            </a:extLst>
          </p:cNvPr>
          <p:cNvCxnSpPr>
            <a:cxnSpLocks/>
          </p:cNvCxnSpPr>
          <p:nvPr/>
        </p:nvCxnSpPr>
        <p:spPr>
          <a:xfrm>
            <a:off x="7692843" y="4301875"/>
            <a:ext cx="523957" cy="2967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13AD828B-259E-427E-A70E-95A3458A6B1A}"/>
              </a:ext>
            </a:extLst>
          </p:cNvPr>
          <p:cNvCxnSpPr>
            <a:cxnSpLocks/>
          </p:cNvCxnSpPr>
          <p:nvPr/>
        </p:nvCxnSpPr>
        <p:spPr>
          <a:xfrm>
            <a:off x="7986833" y="4879017"/>
            <a:ext cx="90575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1B5E5AE4-A41E-416D-9286-8AF399268063}"/>
              </a:ext>
            </a:extLst>
          </p:cNvPr>
          <p:cNvCxnSpPr>
            <a:cxnSpLocks/>
          </p:cNvCxnSpPr>
          <p:nvPr/>
        </p:nvCxnSpPr>
        <p:spPr>
          <a:xfrm>
            <a:off x="7977383" y="4595772"/>
            <a:ext cx="90575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0ED973DD-B5E5-4418-A346-7A296E51B4D4}"/>
              </a:ext>
            </a:extLst>
          </p:cNvPr>
          <p:cNvCxnSpPr>
            <a:cxnSpLocks/>
          </p:cNvCxnSpPr>
          <p:nvPr/>
        </p:nvCxnSpPr>
        <p:spPr>
          <a:xfrm>
            <a:off x="7954822" y="4312527"/>
            <a:ext cx="90575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B2959351-C491-4EAA-9D30-83B4BFF75E58}"/>
              </a:ext>
            </a:extLst>
          </p:cNvPr>
          <p:cNvGrpSpPr/>
          <p:nvPr/>
        </p:nvGrpSpPr>
        <p:grpSpPr>
          <a:xfrm>
            <a:off x="8823387" y="4260057"/>
            <a:ext cx="93800" cy="95747"/>
            <a:chOff x="7209692" y="1947246"/>
            <a:chExt cx="214112" cy="218558"/>
          </a:xfrm>
        </p:grpSpPr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B85700CD-A3E2-4968-B47F-BCD16C36BBEE}"/>
                </a:ext>
              </a:extLst>
            </p:cNvPr>
            <p:cNvCxnSpPr>
              <a:cxnSpLocks/>
            </p:cNvCxnSpPr>
            <p:nvPr/>
          </p:nvCxnSpPr>
          <p:spPr>
            <a:xfrm>
              <a:off x="7209692" y="1960006"/>
              <a:ext cx="214112" cy="2057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2D0F977C-75EA-4820-B2C4-207BBB044E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9693" y="1947246"/>
              <a:ext cx="208100" cy="2185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EC49468F-F997-4428-977F-E07239E1025E}"/>
              </a:ext>
            </a:extLst>
          </p:cNvPr>
          <p:cNvGrpSpPr/>
          <p:nvPr/>
        </p:nvGrpSpPr>
        <p:grpSpPr>
          <a:xfrm>
            <a:off x="8836234" y="4543302"/>
            <a:ext cx="93800" cy="95747"/>
            <a:chOff x="7209692" y="1947246"/>
            <a:chExt cx="214112" cy="218558"/>
          </a:xfrm>
        </p:grpSpPr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83CA9309-FFEF-4D74-B152-B874FD57F2C4}"/>
                </a:ext>
              </a:extLst>
            </p:cNvPr>
            <p:cNvCxnSpPr>
              <a:cxnSpLocks/>
            </p:cNvCxnSpPr>
            <p:nvPr/>
          </p:nvCxnSpPr>
          <p:spPr>
            <a:xfrm>
              <a:off x="7209692" y="1960006"/>
              <a:ext cx="214112" cy="2057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59CC3BD-67E6-49E1-9816-53C9ECEA51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9693" y="1947246"/>
              <a:ext cx="208100" cy="2185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DFB17466-8DE1-4784-8F6A-BF044E951B4A}"/>
              </a:ext>
            </a:extLst>
          </p:cNvPr>
          <p:cNvGrpSpPr/>
          <p:nvPr/>
        </p:nvGrpSpPr>
        <p:grpSpPr>
          <a:xfrm>
            <a:off x="8855135" y="4831143"/>
            <a:ext cx="93800" cy="95747"/>
            <a:chOff x="7209692" y="1947246"/>
            <a:chExt cx="214112" cy="218558"/>
          </a:xfrm>
        </p:grpSpPr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C4D31967-2A41-458A-A2D4-34305F91B454}"/>
                </a:ext>
              </a:extLst>
            </p:cNvPr>
            <p:cNvCxnSpPr>
              <a:cxnSpLocks/>
            </p:cNvCxnSpPr>
            <p:nvPr/>
          </p:nvCxnSpPr>
          <p:spPr>
            <a:xfrm>
              <a:off x="7209692" y="1960006"/>
              <a:ext cx="214112" cy="2057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2020344A-D760-499D-B866-B6285E97EB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9693" y="1947246"/>
              <a:ext cx="208100" cy="2185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A152484C-0F6C-4BA7-83E3-55501524643D}"/>
              </a:ext>
            </a:extLst>
          </p:cNvPr>
          <p:cNvGrpSpPr/>
          <p:nvPr/>
        </p:nvGrpSpPr>
        <p:grpSpPr>
          <a:xfrm>
            <a:off x="8860573" y="5106124"/>
            <a:ext cx="93800" cy="95747"/>
            <a:chOff x="7209692" y="1947246"/>
            <a:chExt cx="214112" cy="218558"/>
          </a:xfrm>
        </p:grpSpPr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23298380-C7C8-4B77-A915-E57369442972}"/>
                </a:ext>
              </a:extLst>
            </p:cNvPr>
            <p:cNvCxnSpPr>
              <a:cxnSpLocks/>
            </p:cNvCxnSpPr>
            <p:nvPr/>
          </p:nvCxnSpPr>
          <p:spPr>
            <a:xfrm>
              <a:off x="7209692" y="1960006"/>
              <a:ext cx="214112" cy="2057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CAFA9A8C-4B2E-4D5D-9954-7624B8FEE5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9693" y="1947246"/>
              <a:ext cx="208100" cy="2185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9D7421D1-3579-427A-8405-B2F8D06B97C9}"/>
              </a:ext>
            </a:extLst>
          </p:cNvPr>
          <p:cNvGrpSpPr/>
          <p:nvPr/>
        </p:nvGrpSpPr>
        <p:grpSpPr>
          <a:xfrm>
            <a:off x="8852501" y="5386694"/>
            <a:ext cx="93800" cy="95747"/>
            <a:chOff x="7209692" y="1947246"/>
            <a:chExt cx="214112" cy="218558"/>
          </a:xfrm>
        </p:grpSpPr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0A92F165-3EDC-4D91-8AE5-EBCB36B5B70E}"/>
                </a:ext>
              </a:extLst>
            </p:cNvPr>
            <p:cNvCxnSpPr>
              <a:cxnSpLocks/>
            </p:cNvCxnSpPr>
            <p:nvPr/>
          </p:nvCxnSpPr>
          <p:spPr>
            <a:xfrm>
              <a:off x="7209692" y="1960006"/>
              <a:ext cx="214112" cy="2057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92A9B3A8-C365-4CCB-86B0-3AA686936F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9693" y="1947246"/>
              <a:ext cx="208100" cy="2185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5CDB9B05-2C54-46CC-A670-E364670B312C}"/>
              </a:ext>
            </a:extLst>
          </p:cNvPr>
          <p:cNvSpPr/>
          <p:nvPr/>
        </p:nvSpPr>
        <p:spPr>
          <a:xfrm>
            <a:off x="6097741" y="4072694"/>
            <a:ext cx="212051" cy="48776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D50A48EF-FF4E-4430-BE56-37912A011E96}"/>
              </a:ext>
            </a:extLst>
          </p:cNvPr>
          <p:cNvCxnSpPr>
            <a:cxnSpLocks/>
          </p:cNvCxnSpPr>
          <p:nvPr/>
        </p:nvCxnSpPr>
        <p:spPr>
          <a:xfrm>
            <a:off x="7631907" y="5441819"/>
            <a:ext cx="0" cy="272258"/>
          </a:xfrm>
          <a:prstGeom prst="line">
            <a:avLst/>
          </a:prstGeom>
          <a:ln w="12700">
            <a:solidFill>
              <a:srgbClr val="FF000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79A6FF5F-A7E9-4B4C-8CAB-2FAD120C8EB1}"/>
              </a:ext>
            </a:extLst>
          </p:cNvPr>
          <p:cNvSpPr txBox="1"/>
          <p:nvPr/>
        </p:nvSpPr>
        <p:spPr>
          <a:xfrm>
            <a:off x="7617421" y="5769109"/>
            <a:ext cx="412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cm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64E0B0F6-9B48-48DE-9481-4C3E9FA8BFCE}"/>
              </a:ext>
            </a:extLst>
          </p:cNvPr>
          <p:cNvCxnSpPr>
            <a:cxnSpLocks/>
          </p:cNvCxnSpPr>
          <p:nvPr/>
        </p:nvCxnSpPr>
        <p:spPr>
          <a:xfrm flipH="1">
            <a:off x="7669751" y="5728940"/>
            <a:ext cx="307632" cy="0"/>
          </a:xfrm>
          <a:prstGeom prst="line">
            <a:avLst/>
          </a:prstGeom>
          <a:ln w="12700">
            <a:solidFill>
              <a:srgbClr val="FF000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701756F8-5FCB-468C-BC98-1B0383809073}"/>
              </a:ext>
            </a:extLst>
          </p:cNvPr>
          <p:cNvSpPr txBox="1"/>
          <p:nvPr/>
        </p:nvSpPr>
        <p:spPr>
          <a:xfrm>
            <a:off x="7271931" y="5462635"/>
            <a:ext cx="412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cm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CBA571D-69CD-4024-850F-D61E51322134}"/>
                  </a:ext>
                </a:extLst>
              </p:cNvPr>
              <p:cNvSpPr txBox="1"/>
              <p:nvPr/>
            </p:nvSpPr>
            <p:spPr>
              <a:xfrm>
                <a:off x="5349849" y="2873087"/>
                <a:ext cx="4313681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050" dirty="0"/>
                  <a:t>상하 </a:t>
                </a:r>
                <a:r>
                  <a:rPr lang="en-US" altLang="ko-KR" sz="1050" dirty="0"/>
                  <a:t>35</a:t>
                </a:r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ko-KR" sz="1050" dirty="0"/>
                  <a:t>, </a:t>
                </a:r>
                <a:r>
                  <a:rPr lang="ko-KR" altLang="en-US" sz="1050" dirty="0"/>
                  <a:t>좌우 </a:t>
                </a:r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120°</m:t>
                    </m:r>
                  </m:oMath>
                </a14:m>
                <a:r>
                  <a:rPr lang="ko-KR" altLang="en-US" sz="1050" dirty="0"/>
                  <a:t> 의 </a:t>
                </a:r>
                <a:r>
                  <a:rPr lang="ko-KR" altLang="en-US" sz="1050" dirty="0" err="1"/>
                  <a:t>화각을</a:t>
                </a:r>
                <a:r>
                  <a:rPr lang="ko-KR" altLang="en-US" sz="1050" dirty="0"/>
                  <a:t> 고려하여 가로로 넓은 </a:t>
                </a:r>
                <a:r>
                  <a:rPr lang="en-US" altLang="ko-KR" sz="1050" dirty="0"/>
                  <a:t>LED chart </a:t>
                </a:r>
                <a:r>
                  <a:rPr lang="ko-KR" altLang="en-US" sz="1050" dirty="0"/>
                  <a:t>제작</a:t>
                </a:r>
                <a:r>
                  <a:rPr lang="en-US" altLang="ko-KR" sz="1050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050" dirty="0"/>
                  <a:t>Chart </a:t>
                </a:r>
                <a:r>
                  <a:rPr lang="ko-KR" altLang="en-US" sz="1050" dirty="0"/>
                  <a:t>가 </a:t>
                </a:r>
                <a:r>
                  <a:rPr lang="en-US" altLang="ko-KR" sz="1050" dirty="0"/>
                  <a:t>FOV </a:t>
                </a:r>
                <a:r>
                  <a:rPr lang="ko-KR" altLang="en-US" sz="1050" dirty="0"/>
                  <a:t>보다 크면 </a:t>
                </a:r>
                <a:r>
                  <a:rPr lang="en-US" altLang="ko-KR" sz="1050" dirty="0"/>
                  <a:t>Cal </a:t>
                </a:r>
                <a:r>
                  <a:rPr lang="ko-KR" altLang="en-US" sz="1050" dirty="0"/>
                  <a:t>효율이 감소하므로</a:t>
                </a:r>
                <a:r>
                  <a:rPr lang="en-US" altLang="ko-KR" sz="1050" dirty="0"/>
                  <a:t>, FOV</a:t>
                </a:r>
                <a:r>
                  <a:rPr lang="ko-KR" altLang="en-US" sz="1050" dirty="0"/>
                  <a:t>보다 약간 작게 제작</a:t>
                </a:r>
                <a:r>
                  <a:rPr lang="en-US" altLang="ko-KR" sz="1050" dirty="0"/>
                  <a:t>.</a:t>
                </a:r>
                <a:endParaRPr lang="ko-KR" altLang="en-US" sz="1050" dirty="0" err="1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CBA571D-69CD-4024-850F-D61E51322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849" y="2873087"/>
                <a:ext cx="4313681" cy="323165"/>
              </a:xfrm>
              <a:prstGeom prst="rect">
                <a:avLst/>
              </a:prstGeom>
              <a:blipFill>
                <a:blip r:embed="rId12"/>
                <a:stretch>
                  <a:fillRect l="-1839" t="-13208" r="-849" b="-245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41F6B7BE-86DA-48AE-BAAC-79576D915226}"/>
              </a:ext>
            </a:extLst>
          </p:cNvPr>
          <p:cNvSpPr txBox="1"/>
          <p:nvPr/>
        </p:nvSpPr>
        <p:spPr>
          <a:xfrm>
            <a:off x="224126" y="5970763"/>
            <a:ext cx="4227119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Rx lens </a:t>
            </a:r>
            <a:r>
              <a:rPr lang="ko-KR" altLang="en-US" sz="1050" dirty="0"/>
              <a:t>와 </a:t>
            </a:r>
            <a:r>
              <a:rPr lang="en-US" altLang="ko-KR" sz="1050" dirty="0"/>
              <a:t>target </a:t>
            </a:r>
            <a:r>
              <a:rPr lang="ko-KR" altLang="en-US" sz="1050" dirty="0"/>
              <a:t>과의 거리가 </a:t>
            </a:r>
            <a:r>
              <a:rPr lang="en-US" altLang="ko-KR" sz="1050" dirty="0"/>
              <a:t>40 cm </a:t>
            </a:r>
            <a:r>
              <a:rPr lang="ko-KR" altLang="en-US" sz="1050" dirty="0"/>
              <a:t>이상일 때 </a:t>
            </a:r>
            <a:r>
              <a:rPr lang="en-US" altLang="ko-KR" sz="1050" dirty="0"/>
              <a:t>Depth of focus </a:t>
            </a:r>
            <a:r>
              <a:rPr lang="ko-KR" altLang="en-US" sz="1050" dirty="0"/>
              <a:t>에 상이 맺힘</a:t>
            </a:r>
            <a:r>
              <a:rPr lang="en-US" altLang="ko-KR" sz="105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LED chart </a:t>
            </a:r>
            <a:r>
              <a:rPr lang="ko-KR" altLang="en-US" sz="1050" dirty="0"/>
              <a:t>와 </a:t>
            </a:r>
            <a:r>
              <a:rPr lang="en-US" altLang="ko-KR" sz="1050" dirty="0"/>
              <a:t>LiDAR </a:t>
            </a:r>
            <a:r>
              <a:rPr lang="ko-KR" altLang="en-US" sz="1050" dirty="0"/>
              <a:t>모듈과의 거리가 최소 </a:t>
            </a:r>
            <a:r>
              <a:rPr lang="en-US" altLang="ko-KR" sz="1050" dirty="0"/>
              <a:t>40cm ~ </a:t>
            </a:r>
            <a:r>
              <a:rPr lang="ko-KR" altLang="en-US" sz="1050" dirty="0"/>
              <a:t>최대 </a:t>
            </a:r>
            <a:r>
              <a:rPr lang="en-US" altLang="ko-KR" sz="1050" dirty="0"/>
              <a:t>80cm </a:t>
            </a:r>
            <a:r>
              <a:rPr lang="ko-KR" altLang="en-US" sz="1050" dirty="0"/>
              <a:t>가 되도록 설계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BCDE5ED-ADF0-4EE9-A020-021835337FE1}"/>
              </a:ext>
            </a:extLst>
          </p:cNvPr>
          <p:cNvSpPr txBox="1"/>
          <p:nvPr/>
        </p:nvSpPr>
        <p:spPr>
          <a:xfrm>
            <a:off x="190108" y="1273097"/>
            <a:ext cx="4594206" cy="8079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50" dirty="0"/>
              <a:t>Zhang’s technique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1998</a:t>
            </a:r>
            <a:r>
              <a:rPr lang="ko-KR" altLang="en-US" sz="1050" dirty="0"/>
              <a:t>년 </a:t>
            </a:r>
            <a:r>
              <a:rPr lang="en-US" altLang="ko-KR" sz="1050" dirty="0"/>
              <a:t>Microsoft </a:t>
            </a:r>
            <a:r>
              <a:rPr lang="ko-KR" altLang="en-US" sz="1050" dirty="0"/>
              <a:t>에서 재직 중이던 </a:t>
            </a:r>
            <a:r>
              <a:rPr lang="en-US" altLang="ko-KR" sz="1050" dirty="0"/>
              <a:t>Zhang </a:t>
            </a:r>
            <a:r>
              <a:rPr lang="ko-KR" altLang="en-US" sz="1050" dirty="0"/>
              <a:t>이 발표한 논문</a:t>
            </a:r>
            <a:r>
              <a:rPr lang="en-US" altLang="ko-KR" sz="105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Geometric</a:t>
            </a:r>
            <a:r>
              <a:rPr lang="ko-KR" altLang="en-US" sz="1050" dirty="0"/>
              <a:t> </a:t>
            </a:r>
            <a:r>
              <a:rPr lang="en-US" altLang="ko-KR" sz="1050" dirty="0"/>
              <a:t>Calibration </a:t>
            </a:r>
            <a:r>
              <a:rPr lang="ko-KR" altLang="en-US" sz="1050" dirty="0"/>
              <a:t>알고리즘 중 원리가 가장 간단하면서 </a:t>
            </a:r>
            <a:r>
              <a:rPr lang="en-US" altLang="ko-KR" sz="1050" dirty="0"/>
              <a:t>robust </a:t>
            </a:r>
            <a:r>
              <a:rPr lang="ko-KR" altLang="en-US" sz="1050" dirty="0"/>
              <a:t>한 것으로 평가됨</a:t>
            </a:r>
            <a:r>
              <a:rPr lang="en-US" altLang="ko-KR" sz="105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/>
              <a:t>가장 널리 사용되며</a:t>
            </a:r>
            <a:r>
              <a:rPr lang="en-US" altLang="ko-KR" sz="1050" dirty="0"/>
              <a:t>, </a:t>
            </a:r>
            <a:r>
              <a:rPr lang="ko-KR" altLang="en-US" sz="1050" dirty="0"/>
              <a:t>많은 </a:t>
            </a:r>
            <a:r>
              <a:rPr lang="en-US" altLang="ko-KR" sz="1050" dirty="0"/>
              <a:t>Open-Source Library (</a:t>
            </a:r>
            <a:r>
              <a:rPr lang="en-US" altLang="ko-KR" sz="1050" dirty="0" err="1"/>
              <a:t>Matlab</a:t>
            </a:r>
            <a:r>
              <a:rPr lang="en-US" altLang="ko-KR" sz="1050" dirty="0"/>
              <a:t>, OpenCV)</a:t>
            </a:r>
            <a:r>
              <a:rPr lang="ko-KR" altLang="en-US" sz="1050" dirty="0"/>
              <a:t>에서 지원 중</a:t>
            </a:r>
            <a:r>
              <a:rPr lang="en-US" altLang="ko-KR" sz="105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ACE</a:t>
            </a:r>
            <a:r>
              <a:rPr lang="ko-KR" altLang="en-US" sz="1050" dirty="0"/>
              <a:t> </a:t>
            </a:r>
            <a:r>
              <a:rPr lang="en-US" altLang="ko-KR" sz="1050" dirty="0"/>
              <a:t>Jasper </a:t>
            </a:r>
            <a:r>
              <a:rPr lang="ko-KR" altLang="en-US" sz="1050" dirty="0"/>
              <a:t>에서 사용하는 것으로 추정</a:t>
            </a:r>
            <a:r>
              <a:rPr lang="en-US" altLang="ko-KR" sz="1050" dirty="0"/>
              <a:t>.</a:t>
            </a:r>
          </a:p>
        </p:txBody>
      </p: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A74B1F7A-6C84-40FC-B993-314C42A77413}"/>
              </a:ext>
            </a:extLst>
          </p:cNvPr>
          <p:cNvGrpSpPr/>
          <p:nvPr/>
        </p:nvGrpSpPr>
        <p:grpSpPr>
          <a:xfrm>
            <a:off x="2997240" y="2195556"/>
            <a:ext cx="1193178" cy="879680"/>
            <a:chOff x="685644" y="2389474"/>
            <a:chExt cx="734930" cy="541833"/>
          </a:xfrm>
          <a:scene3d>
            <a:camera prst="perspectiveHeroicExtremeLeftFacing">
              <a:rot lat="515126" lon="3583739" rev="49293"/>
            </a:camera>
            <a:lightRig rig="threePt" dir="t"/>
          </a:scene3d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81CBA9C2-4F0C-40A2-926B-B270BEDD01F9}"/>
                </a:ext>
              </a:extLst>
            </p:cNvPr>
            <p:cNvSpPr/>
            <p:nvPr/>
          </p:nvSpPr>
          <p:spPr>
            <a:xfrm>
              <a:off x="687977" y="2389475"/>
              <a:ext cx="732597" cy="5418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A1A53C37-B4DB-4746-BB2D-C6DA04259A8E}"/>
                </a:ext>
              </a:extLst>
            </p:cNvPr>
            <p:cNvSpPr/>
            <p:nvPr/>
          </p:nvSpPr>
          <p:spPr>
            <a:xfrm>
              <a:off x="685644" y="2389474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95F47EDE-DBD5-4C3C-8D8D-15DB3F6DAFF3}"/>
                </a:ext>
              </a:extLst>
            </p:cNvPr>
            <p:cNvSpPr/>
            <p:nvPr/>
          </p:nvSpPr>
          <p:spPr>
            <a:xfrm>
              <a:off x="981287" y="2389474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AAC91814-B941-4F6A-99D8-B8F3299C5D13}"/>
                </a:ext>
              </a:extLst>
            </p:cNvPr>
            <p:cNvSpPr/>
            <p:nvPr/>
          </p:nvSpPr>
          <p:spPr>
            <a:xfrm>
              <a:off x="1275113" y="2389474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BEFB694D-2368-4A75-B718-7625C3803938}"/>
                </a:ext>
              </a:extLst>
            </p:cNvPr>
            <p:cNvSpPr/>
            <p:nvPr/>
          </p:nvSpPr>
          <p:spPr>
            <a:xfrm>
              <a:off x="833493" y="2524932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7DCE04EF-1778-45C3-AB91-8144312CD12F}"/>
                </a:ext>
              </a:extLst>
            </p:cNvPr>
            <p:cNvSpPr/>
            <p:nvPr/>
          </p:nvSpPr>
          <p:spPr>
            <a:xfrm>
              <a:off x="1126748" y="2524932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3546323E-9FCC-41B9-8596-317FD120025E}"/>
                </a:ext>
              </a:extLst>
            </p:cNvPr>
            <p:cNvSpPr/>
            <p:nvPr/>
          </p:nvSpPr>
          <p:spPr>
            <a:xfrm>
              <a:off x="685644" y="2660390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E8A219DD-3B16-473D-B0C5-434C73B0BE10}"/>
                </a:ext>
              </a:extLst>
            </p:cNvPr>
            <p:cNvSpPr/>
            <p:nvPr/>
          </p:nvSpPr>
          <p:spPr>
            <a:xfrm>
              <a:off x="981287" y="2660390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CDB9C527-3B2B-416A-BE23-B04A926FF38F}"/>
                </a:ext>
              </a:extLst>
            </p:cNvPr>
            <p:cNvSpPr/>
            <p:nvPr/>
          </p:nvSpPr>
          <p:spPr>
            <a:xfrm>
              <a:off x="1275113" y="2660390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CBC980EC-B6B2-468A-93A0-8CEBBBD4E0CE}"/>
                </a:ext>
              </a:extLst>
            </p:cNvPr>
            <p:cNvSpPr/>
            <p:nvPr/>
          </p:nvSpPr>
          <p:spPr>
            <a:xfrm>
              <a:off x="833493" y="2795848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A798EC72-813B-4C5C-A0E6-B27A920020DA}"/>
                </a:ext>
              </a:extLst>
            </p:cNvPr>
            <p:cNvSpPr/>
            <p:nvPr/>
          </p:nvSpPr>
          <p:spPr>
            <a:xfrm>
              <a:off x="1126748" y="2795848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AD8411DC-1990-4D9A-AE40-423626076497}"/>
              </a:ext>
            </a:extLst>
          </p:cNvPr>
          <p:cNvGrpSpPr/>
          <p:nvPr/>
        </p:nvGrpSpPr>
        <p:grpSpPr>
          <a:xfrm>
            <a:off x="1146258" y="2667974"/>
            <a:ext cx="1501672" cy="506822"/>
            <a:chOff x="1469974" y="2655565"/>
            <a:chExt cx="1501672" cy="506822"/>
          </a:xfrm>
        </p:grpSpPr>
        <p:grpSp>
          <p:nvGrpSpPr>
            <p:cNvPr id="214" name="그룹 213">
              <a:extLst>
                <a:ext uri="{FF2B5EF4-FFF2-40B4-BE49-F238E27FC236}">
                  <a16:creationId xmlns:a16="http://schemas.microsoft.com/office/drawing/2014/main" id="{4481940B-5A14-4DBB-805D-74B07F226DF2}"/>
                </a:ext>
              </a:extLst>
            </p:cNvPr>
            <p:cNvGrpSpPr/>
            <p:nvPr/>
          </p:nvGrpSpPr>
          <p:grpSpPr>
            <a:xfrm>
              <a:off x="2531615" y="2705216"/>
              <a:ext cx="440031" cy="324416"/>
              <a:chOff x="685644" y="2389474"/>
              <a:chExt cx="734930" cy="541833"/>
            </a:xfrm>
            <a:scene3d>
              <a:camera prst="perspectiveHeroicExtremeLeftFacing">
                <a:rot lat="498688" lon="4190112" rev="138606"/>
              </a:camera>
              <a:lightRig rig="threePt" dir="t"/>
            </a:scene3d>
          </p:grpSpPr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C1290C19-3332-4657-B4B8-BEA38DCFFEDE}"/>
                  </a:ext>
                </a:extLst>
              </p:cNvPr>
              <p:cNvSpPr/>
              <p:nvPr/>
            </p:nvSpPr>
            <p:spPr>
              <a:xfrm>
                <a:off x="687977" y="2389475"/>
                <a:ext cx="732597" cy="5418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FF7FB7A2-B962-4F3A-82D9-64D7F93E2CFB}"/>
                  </a:ext>
                </a:extLst>
              </p:cNvPr>
              <p:cNvSpPr/>
              <p:nvPr/>
            </p:nvSpPr>
            <p:spPr>
              <a:xfrm>
                <a:off x="685644" y="2389474"/>
                <a:ext cx="145461" cy="135458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65000"/>
                  </a:schemeClr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9767B9A3-7240-4FA6-B1F1-6EB7DA4272EB}"/>
                  </a:ext>
                </a:extLst>
              </p:cNvPr>
              <p:cNvSpPr/>
              <p:nvPr/>
            </p:nvSpPr>
            <p:spPr>
              <a:xfrm>
                <a:off x="981287" y="2389474"/>
                <a:ext cx="145461" cy="135458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65000"/>
                  </a:schemeClr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2ED8FB21-E0F1-4A96-B4B7-C917B32A38F9}"/>
                  </a:ext>
                </a:extLst>
              </p:cNvPr>
              <p:cNvSpPr/>
              <p:nvPr/>
            </p:nvSpPr>
            <p:spPr>
              <a:xfrm>
                <a:off x="1275113" y="2389474"/>
                <a:ext cx="145461" cy="135458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65000"/>
                  </a:schemeClr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915F84F9-3520-486F-8828-0180F55FF116}"/>
                  </a:ext>
                </a:extLst>
              </p:cNvPr>
              <p:cNvSpPr/>
              <p:nvPr/>
            </p:nvSpPr>
            <p:spPr>
              <a:xfrm>
                <a:off x="833493" y="2524932"/>
                <a:ext cx="145461" cy="135458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65000"/>
                  </a:schemeClr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CAB089B4-00E4-4C9B-B592-87B833955D4B}"/>
                  </a:ext>
                </a:extLst>
              </p:cNvPr>
              <p:cNvSpPr/>
              <p:nvPr/>
            </p:nvSpPr>
            <p:spPr>
              <a:xfrm>
                <a:off x="1126748" y="2524932"/>
                <a:ext cx="145461" cy="135458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65000"/>
                  </a:schemeClr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3B9D2FA4-E5C0-4359-A5D5-60AA829EE4EE}"/>
                  </a:ext>
                </a:extLst>
              </p:cNvPr>
              <p:cNvSpPr/>
              <p:nvPr/>
            </p:nvSpPr>
            <p:spPr>
              <a:xfrm>
                <a:off x="685644" y="2660390"/>
                <a:ext cx="145461" cy="135458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65000"/>
                  </a:schemeClr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8349744A-DD80-43DD-B23D-CF24C624EC87}"/>
                  </a:ext>
                </a:extLst>
              </p:cNvPr>
              <p:cNvSpPr/>
              <p:nvPr/>
            </p:nvSpPr>
            <p:spPr>
              <a:xfrm>
                <a:off x="981287" y="2660390"/>
                <a:ext cx="145461" cy="135458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65000"/>
                  </a:schemeClr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98A65854-46F6-430F-B3B5-C5713577C323}"/>
                  </a:ext>
                </a:extLst>
              </p:cNvPr>
              <p:cNvSpPr/>
              <p:nvPr/>
            </p:nvSpPr>
            <p:spPr>
              <a:xfrm>
                <a:off x="1275113" y="2660390"/>
                <a:ext cx="145461" cy="135458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65000"/>
                  </a:schemeClr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B8132E35-E613-4EB1-8B46-7254CB151D0D}"/>
                  </a:ext>
                </a:extLst>
              </p:cNvPr>
              <p:cNvSpPr/>
              <p:nvPr/>
            </p:nvSpPr>
            <p:spPr>
              <a:xfrm>
                <a:off x="833493" y="2795848"/>
                <a:ext cx="145461" cy="135458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65000"/>
                  </a:schemeClr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9720D60F-9514-4060-98DD-6075D6CE9491}"/>
                  </a:ext>
                </a:extLst>
              </p:cNvPr>
              <p:cNvSpPr/>
              <p:nvPr/>
            </p:nvSpPr>
            <p:spPr>
              <a:xfrm>
                <a:off x="1126748" y="2795848"/>
                <a:ext cx="145461" cy="135458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65000"/>
                  </a:schemeClr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2CBD94B4-3979-4A02-83F0-EE87704B9102}"/>
                </a:ext>
              </a:extLst>
            </p:cNvPr>
            <p:cNvGrpSpPr/>
            <p:nvPr/>
          </p:nvGrpSpPr>
          <p:grpSpPr>
            <a:xfrm rot="20753393">
              <a:off x="1469974" y="2942481"/>
              <a:ext cx="542244" cy="219906"/>
              <a:chOff x="1117600" y="2415476"/>
              <a:chExt cx="542244" cy="219906"/>
            </a:xfrm>
          </p:grpSpPr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B857FDC7-26F8-4655-A4F2-C67596B9D0D4}"/>
                  </a:ext>
                </a:extLst>
              </p:cNvPr>
              <p:cNvSpPr/>
              <p:nvPr/>
            </p:nvSpPr>
            <p:spPr>
              <a:xfrm>
                <a:off x="1117600" y="2415476"/>
                <a:ext cx="366767" cy="21990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A1B40290-CE09-4B51-A808-47EE41F4507F}"/>
                  </a:ext>
                </a:extLst>
              </p:cNvPr>
              <p:cNvSpPr/>
              <p:nvPr/>
            </p:nvSpPr>
            <p:spPr>
              <a:xfrm>
                <a:off x="1484367" y="2476478"/>
                <a:ext cx="175477" cy="10521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50C72DA2-F22A-4F53-8A5B-2986E72D76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7277" y="2655565"/>
              <a:ext cx="622384" cy="331416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293840EC-1312-4F1D-A072-8AB15074B15E}"/>
                </a:ext>
              </a:extLst>
            </p:cNvPr>
            <p:cNvCxnSpPr>
              <a:cxnSpLocks/>
            </p:cNvCxnSpPr>
            <p:nvPr/>
          </p:nvCxnSpPr>
          <p:spPr>
            <a:xfrm>
              <a:off x="2041588" y="2999134"/>
              <a:ext cx="814759" cy="94909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5" name="그룹 234">
              <a:extLst>
                <a:ext uri="{FF2B5EF4-FFF2-40B4-BE49-F238E27FC236}">
                  <a16:creationId xmlns:a16="http://schemas.microsoft.com/office/drawing/2014/main" id="{27D92B13-DB1F-4403-930F-F1D0A7FEEFE7}"/>
                </a:ext>
              </a:extLst>
            </p:cNvPr>
            <p:cNvGrpSpPr/>
            <p:nvPr/>
          </p:nvGrpSpPr>
          <p:grpSpPr>
            <a:xfrm>
              <a:off x="2656667" y="2655565"/>
              <a:ext cx="199986" cy="440948"/>
              <a:chOff x="2463646" y="2673530"/>
              <a:chExt cx="311587" cy="542267"/>
            </a:xfrm>
          </p:grpSpPr>
          <p:cxnSp>
            <p:nvCxnSpPr>
              <p:cNvPr id="226" name="직선 연결선 225">
                <a:extLst>
                  <a:ext uri="{FF2B5EF4-FFF2-40B4-BE49-F238E27FC236}">
                    <a16:creationId xmlns:a16="http://schemas.microsoft.com/office/drawing/2014/main" id="{109C0EE2-A446-4875-B5D1-089301977E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6133" y="2673530"/>
                <a:ext cx="0" cy="422518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82A1D820-83AB-46CB-A64E-E00D940CD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994" y="2749039"/>
                <a:ext cx="13239" cy="466758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직선 연결선 227">
                <a:extLst>
                  <a:ext uri="{FF2B5EF4-FFF2-40B4-BE49-F238E27FC236}">
                    <a16:creationId xmlns:a16="http://schemas.microsoft.com/office/drawing/2014/main" id="{7CB6811C-B317-429C-903A-BA248A9C8C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3646" y="3096567"/>
                <a:ext cx="311111" cy="110223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BA4DCD0D-0B13-43FC-AE67-CA5B4847EA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1737" y="2675944"/>
                <a:ext cx="290258" cy="73095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0" name="직선 연결선 239">
              <a:extLst>
                <a:ext uri="{FF2B5EF4-FFF2-40B4-BE49-F238E27FC236}">
                  <a16:creationId xmlns:a16="http://schemas.microsoft.com/office/drawing/2014/main" id="{7B2012F9-C964-4934-9EDB-52F7DD09AB9D}"/>
                </a:ext>
              </a:extLst>
            </p:cNvPr>
            <p:cNvCxnSpPr>
              <a:cxnSpLocks/>
            </p:cNvCxnSpPr>
            <p:nvPr/>
          </p:nvCxnSpPr>
          <p:spPr>
            <a:xfrm>
              <a:off x="2044332" y="3001935"/>
              <a:ext cx="610144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id="{34A1DA67-855E-4D74-8976-C0FBC09AF0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0873" y="2727159"/>
              <a:ext cx="799451" cy="263575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EB4566CB-E65D-46FF-9CF6-41B83443B04F}"/>
              </a:ext>
            </a:extLst>
          </p:cNvPr>
          <p:cNvCxnSpPr>
            <a:cxnSpLocks/>
          </p:cNvCxnSpPr>
          <p:nvPr/>
        </p:nvCxnSpPr>
        <p:spPr>
          <a:xfrm flipV="1">
            <a:off x="1727371" y="2159737"/>
            <a:ext cx="1584387" cy="838815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69F6161B-C476-4D81-BD2E-74C98ADBBB61}"/>
              </a:ext>
            </a:extLst>
          </p:cNvPr>
          <p:cNvCxnSpPr>
            <a:cxnSpLocks/>
          </p:cNvCxnSpPr>
          <p:nvPr/>
        </p:nvCxnSpPr>
        <p:spPr>
          <a:xfrm flipV="1">
            <a:off x="1717872" y="2965275"/>
            <a:ext cx="1599914" cy="3914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>
            <a:extLst>
              <a:ext uri="{FF2B5EF4-FFF2-40B4-BE49-F238E27FC236}">
                <a16:creationId xmlns:a16="http://schemas.microsoft.com/office/drawing/2014/main" id="{3EB339AF-470F-4285-8339-5DDFD6BB17FB}"/>
              </a:ext>
            </a:extLst>
          </p:cNvPr>
          <p:cNvCxnSpPr>
            <a:cxnSpLocks/>
          </p:cNvCxnSpPr>
          <p:nvPr/>
        </p:nvCxnSpPr>
        <p:spPr>
          <a:xfrm>
            <a:off x="1713561" y="3008953"/>
            <a:ext cx="2201806" cy="171563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>
            <a:extLst>
              <a:ext uri="{FF2B5EF4-FFF2-40B4-BE49-F238E27FC236}">
                <a16:creationId xmlns:a16="http://schemas.microsoft.com/office/drawing/2014/main" id="{172EEB16-556B-43F3-A964-0DE427891AC2}"/>
              </a:ext>
            </a:extLst>
          </p:cNvPr>
          <p:cNvCxnSpPr>
            <a:cxnSpLocks/>
          </p:cNvCxnSpPr>
          <p:nvPr/>
        </p:nvCxnSpPr>
        <p:spPr>
          <a:xfrm flipV="1">
            <a:off x="1750219" y="2233073"/>
            <a:ext cx="2137817" cy="767131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3" name="그룹 282">
            <a:extLst>
              <a:ext uri="{FF2B5EF4-FFF2-40B4-BE49-F238E27FC236}">
                <a16:creationId xmlns:a16="http://schemas.microsoft.com/office/drawing/2014/main" id="{C269890E-82BD-44A9-9C3C-96B8F9E09D29}"/>
              </a:ext>
            </a:extLst>
          </p:cNvPr>
          <p:cNvGrpSpPr/>
          <p:nvPr/>
        </p:nvGrpSpPr>
        <p:grpSpPr>
          <a:xfrm rot="21374184">
            <a:off x="2113509" y="2296752"/>
            <a:ext cx="440032" cy="324417"/>
            <a:chOff x="685645" y="2389472"/>
            <a:chExt cx="734931" cy="541834"/>
          </a:xfrm>
          <a:scene3d>
            <a:camera prst="isometricOffAxis1Left">
              <a:rot lat="463956" lon="3243732" rev="21413741"/>
            </a:camera>
            <a:lightRig rig="threePt" dir="t"/>
          </a:scene3d>
        </p:grpSpPr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84231740-8D94-41A4-AED9-53C3DCC8849D}"/>
                </a:ext>
              </a:extLst>
            </p:cNvPr>
            <p:cNvSpPr/>
            <p:nvPr/>
          </p:nvSpPr>
          <p:spPr>
            <a:xfrm>
              <a:off x="687978" y="2389473"/>
              <a:ext cx="732596" cy="54183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E10D1BF1-0B19-4B6D-A6FC-387453327067}"/>
                </a:ext>
              </a:extLst>
            </p:cNvPr>
            <p:cNvSpPr/>
            <p:nvPr/>
          </p:nvSpPr>
          <p:spPr>
            <a:xfrm>
              <a:off x="685646" y="2389472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8" name="직사각형 297">
              <a:extLst>
                <a:ext uri="{FF2B5EF4-FFF2-40B4-BE49-F238E27FC236}">
                  <a16:creationId xmlns:a16="http://schemas.microsoft.com/office/drawing/2014/main" id="{BA6FD6A8-B10B-4D9C-8033-FEC29D4B6E07}"/>
                </a:ext>
              </a:extLst>
            </p:cNvPr>
            <p:cNvSpPr/>
            <p:nvPr/>
          </p:nvSpPr>
          <p:spPr>
            <a:xfrm>
              <a:off x="981287" y="2389472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7A4F700D-4396-4260-8C01-773964F6E3D1}"/>
                </a:ext>
              </a:extLst>
            </p:cNvPr>
            <p:cNvSpPr/>
            <p:nvPr/>
          </p:nvSpPr>
          <p:spPr>
            <a:xfrm>
              <a:off x="1275111" y="2389472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922DE458-62ED-4960-B3CE-EAB7A8010CDF}"/>
                </a:ext>
              </a:extLst>
            </p:cNvPr>
            <p:cNvSpPr/>
            <p:nvPr/>
          </p:nvSpPr>
          <p:spPr>
            <a:xfrm>
              <a:off x="833492" y="2524925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4E7F3676-1AD3-4BE0-B82E-FE47E1C2A552}"/>
                </a:ext>
              </a:extLst>
            </p:cNvPr>
            <p:cNvSpPr/>
            <p:nvPr/>
          </p:nvSpPr>
          <p:spPr>
            <a:xfrm>
              <a:off x="1126746" y="2524929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33A1F984-ADAD-45E4-B2FA-74969762C3F3}"/>
                </a:ext>
              </a:extLst>
            </p:cNvPr>
            <p:cNvSpPr/>
            <p:nvPr/>
          </p:nvSpPr>
          <p:spPr>
            <a:xfrm>
              <a:off x="685645" y="2660387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EC8E2FA4-CBF4-4BA1-BD1B-F90FFF92171A}"/>
                </a:ext>
              </a:extLst>
            </p:cNvPr>
            <p:cNvSpPr/>
            <p:nvPr/>
          </p:nvSpPr>
          <p:spPr>
            <a:xfrm>
              <a:off x="981286" y="2660386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4" name="직사각형 303">
              <a:extLst>
                <a:ext uri="{FF2B5EF4-FFF2-40B4-BE49-F238E27FC236}">
                  <a16:creationId xmlns:a16="http://schemas.microsoft.com/office/drawing/2014/main" id="{CD0B0103-4A26-4AFD-837F-4A50F01C8DBF}"/>
                </a:ext>
              </a:extLst>
            </p:cNvPr>
            <p:cNvSpPr/>
            <p:nvPr/>
          </p:nvSpPr>
          <p:spPr>
            <a:xfrm>
              <a:off x="1275115" y="2660385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B25797C3-DE45-486C-8204-BC27AA356986}"/>
                </a:ext>
              </a:extLst>
            </p:cNvPr>
            <p:cNvSpPr/>
            <p:nvPr/>
          </p:nvSpPr>
          <p:spPr>
            <a:xfrm>
              <a:off x="833494" y="2795843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AFB56EA7-9D0F-476C-9DD1-2ACFB2FB2E2E}"/>
                </a:ext>
              </a:extLst>
            </p:cNvPr>
            <p:cNvSpPr/>
            <p:nvPr/>
          </p:nvSpPr>
          <p:spPr>
            <a:xfrm>
              <a:off x="1126747" y="2795848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6D85AD49-49B9-4176-95EF-7B535B008D36}"/>
              </a:ext>
            </a:extLst>
          </p:cNvPr>
          <p:cNvGrpSpPr/>
          <p:nvPr/>
        </p:nvGrpSpPr>
        <p:grpSpPr>
          <a:xfrm rot="132666">
            <a:off x="733738" y="2255747"/>
            <a:ext cx="542244" cy="219906"/>
            <a:chOff x="1117600" y="2415477"/>
            <a:chExt cx="542244" cy="219906"/>
          </a:xfrm>
        </p:grpSpPr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66D7083F-24FF-4A15-B793-B8703E38366F}"/>
                </a:ext>
              </a:extLst>
            </p:cNvPr>
            <p:cNvSpPr/>
            <p:nvPr/>
          </p:nvSpPr>
          <p:spPr>
            <a:xfrm>
              <a:off x="1117600" y="2415477"/>
              <a:ext cx="366767" cy="2199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2E86988F-E7D6-45D1-9A56-503D1AF17146}"/>
                </a:ext>
              </a:extLst>
            </p:cNvPr>
            <p:cNvSpPr/>
            <p:nvPr/>
          </p:nvSpPr>
          <p:spPr>
            <a:xfrm>
              <a:off x="1484367" y="2476478"/>
              <a:ext cx="175477" cy="1052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5" name="직선 연결선 284">
            <a:extLst>
              <a:ext uri="{FF2B5EF4-FFF2-40B4-BE49-F238E27FC236}">
                <a16:creationId xmlns:a16="http://schemas.microsoft.com/office/drawing/2014/main" id="{F658EA72-21BA-44D5-BC68-2A4209896008}"/>
              </a:ext>
            </a:extLst>
          </p:cNvPr>
          <p:cNvCxnSpPr>
            <a:cxnSpLocks/>
          </p:cNvCxnSpPr>
          <p:nvPr/>
        </p:nvCxnSpPr>
        <p:spPr>
          <a:xfrm flipV="1">
            <a:off x="1307499" y="2257556"/>
            <a:ext cx="885614" cy="12856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120F4E31-9034-4BBB-B08A-FA204CDDDBC9}"/>
              </a:ext>
            </a:extLst>
          </p:cNvPr>
          <p:cNvCxnSpPr>
            <a:cxnSpLocks/>
          </p:cNvCxnSpPr>
          <p:nvPr/>
        </p:nvCxnSpPr>
        <p:spPr>
          <a:xfrm>
            <a:off x="1308221" y="2398992"/>
            <a:ext cx="1158536" cy="249318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>
            <a:extLst>
              <a:ext uri="{FF2B5EF4-FFF2-40B4-BE49-F238E27FC236}">
                <a16:creationId xmlns:a16="http://schemas.microsoft.com/office/drawing/2014/main" id="{8FD2082F-4E66-4D31-B70C-E0B4393BD316}"/>
              </a:ext>
            </a:extLst>
          </p:cNvPr>
          <p:cNvCxnSpPr>
            <a:cxnSpLocks/>
          </p:cNvCxnSpPr>
          <p:nvPr/>
        </p:nvCxnSpPr>
        <p:spPr>
          <a:xfrm>
            <a:off x="2184201" y="2244228"/>
            <a:ext cx="4493" cy="34380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연결선 290">
            <a:extLst>
              <a:ext uri="{FF2B5EF4-FFF2-40B4-BE49-F238E27FC236}">
                <a16:creationId xmlns:a16="http://schemas.microsoft.com/office/drawing/2014/main" id="{4FCBAD62-32FF-465C-882E-B0C4EB1A2C38}"/>
              </a:ext>
            </a:extLst>
          </p:cNvPr>
          <p:cNvCxnSpPr>
            <a:cxnSpLocks/>
          </p:cNvCxnSpPr>
          <p:nvPr/>
        </p:nvCxnSpPr>
        <p:spPr>
          <a:xfrm>
            <a:off x="2482446" y="2303901"/>
            <a:ext cx="2987" cy="344507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D5982527-3A6F-4154-A973-F435AA12A8A5}"/>
              </a:ext>
            </a:extLst>
          </p:cNvPr>
          <p:cNvCxnSpPr>
            <a:cxnSpLocks/>
          </p:cNvCxnSpPr>
          <p:nvPr/>
        </p:nvCxnSpPr>
        <p:spPr>
          <a:xfrm>
            <a:off x="2184516" y="2592684"/>
            <a:ext cx="298833" cy="61912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>
            <a:extLst>
              <a:ext uri="{FF2B5EF4-FFF2-40B4-BE49-F238E27FC236}">
                <a16:creationId xmlns:a16="http://schemas.microsoft.com/office/drawing/2014/main" id="{1A9B5344-59FD-4D0C-BC09-0AAF79DCAB6D}"/>
              </a:ext>
            </a:extLst>
          </p:cNvPr>
          <p:cNvCxnSpPr>
            <a:cxnSpLocks/>
          </p:cNvCxnSpPr>
          <p:nvPr/>
        </p:nvCxnSpPr>
        <p:spPr>
          <a:xfrm>
            <a:off x="2180726" y="2251893"/>
            <a:ext cx="300068" cy="5130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6C62CF15-24C4-432B-8CD4-C5A862C3D07C}"/>
              </a:ext>
            </a:extLst>
          </p:cNvPr>
          <p:cNvCxnSpPr>
            <a:cxnSpLocks/>
          </p:cNvCxnSpPr>
          <p:nvPr/>
        </p:nvCxnSpPr>
        <p:spPr>
          <a:xfrm>
            <a:off x="1310067" y="2402451"/>
            <a:ext cx="890198" cy="18055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>
            <a:extLst>
              <a:ext uri="{FF2B5EF4-FFF2-40B4-BE49-F238E27FC236}">
                <a16:creationId xmlns:a16="http://schemas.microsoft.com/office/drawing/2014/main" id="{25DA8F38-D68E-41BE-A542-A1CEBD793E3C}"/>
              </a:ext>
            </a:extLst>
          </p:cNvPr>
          <p:cNvCxnSpPr>
            <a:cxnSpLocks/>
          </p:cNvCxnSpPr>
          <p:nvPr/>
        </p:nvCxnSpPr>
        <p:spPr>
          <a:xfrm flipV="1">
            <a:off x="1309895" y="2326365"/>
            <a:ext cx="1166170" cy="64366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연결선 336">
            <a:extLst>
              <a:ext uri="{FF2B5EF4-FFF2-40B4-BE49-F238E27FC236}">
                <a16:creationId xmlns:a16="http://schemas.microsoft.com/office/drawing/2014/main" id="{E93FFA1E-868D-493C-96C1-8AEC34A57FA5}"/>
              </a:ext>
            </a:extLst>
          </p:cNvPr>
          <p:cNvCxnSpPr>
            <a:cxnSpLocks/>
          </p:cNvCxnSpPr>
          <p:nvPr/>
        </p:nvCxnSpPr>
        <p:spPr>
          <a:xfrm flipV="1">
            <a:off x="1321751" y="2152974"/>
            <a:ext cx="1990007" cy="23476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 340">
            <a:extLst>
              <a:ext uri="{FF2B5EF4-FFF2-40B4-BE49-F238E27FC236}">
                <a16:creationId xmlns:a16="http://schemas.microsoft.com/office/drawing/2014/main" id="{CE679BAE-4D8A-47F5-AC61-D9DD9062A837}"/>
              </a:ext>
            </a:extLst>
          </p:cNvPr>
          <p:cNvCxnSpPr>
            <a:cxnSpLocks/>
          </p:cNvCxnSpPr>
          <p:nvPr/>
        </p:nvCxnSpPr>
        <p:spPr>
          <a:xfrm flipV="1">
            <a:off x="1317037" y="2235472"/>
            <a:ext cx="2637759" cy="16532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직선 연결선 343">
            <a:extLst>
              <a:ext uri="{FF2B5EF4-FFF2-40B4-BE49-F238E27FC236}">
                <a16:creationId xmlns:a16="http://schemas.microsoft.com/office/drawing/2014/main" id="{78503B12-B9B0-404F-962E-3C2BDC0BC87E}"/>
              </a:ext>
            </a:extLst>
          </p:cNvPr>
          <p:cNvCxnSpPr>
            <a:cxnSpLocks/>
          </p:cNvCxnSpPr>
          <p:nvPr/>
        </p:nvCxnSpPr>
        <p:spPr>
          <a:xfrm>
            <a:off x="1303409" y="2396602"/>
            <a:ext cx="2008349" cy="55336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직선 연결선 346">
            <a:extLst>
              <a:ext uri="{FF2B5EF4-FFF2-40B4-BE49-F238E27FC236}">
                <a16:creationId xmlns:a16="http://schemas.microsoft.com/office/drawing/2014/main" id="{6926ADD5-8740-4288-96E0-E4A6FF458294}"/>
              </a:ext>
            </a:extLst>
          </p:cNvPr>
          <p:cNvCxnSpPr>
            <a:cxnSpLocks/>
          </p:cNvCxnSpPr>
          <p:nvPr/>
        </p:nvCxnSpPr>
        <p:spPr>
          <a:xfrm>
            <a:off x="1327246" y="2405831"/>
            <a:ext cx="2578861" cy="76544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69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표 108">
            <a:extLst>
              <a:ext uri="{FF2B5EF4-FFF2-40B4-BE49-F238E27FC236}">
                <a16:creationId xmlns:a16="http://schemas.microsoft.com/office/drawing/2014/main" id="{1022F2CB-FBC0-4EC2-BB9C-DFC6E8985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660540"/>
              </p:ext>
            </p:extLst>
          </p:nvPr>
        </p:nvGraphicFramePr>
        <p:xfrm>
          <a:off x="338216" y="2467408"/>
          <a:ext cx="4437377" cy="75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6514">
                  <a:extLst>
                    <a:ext uri="{9D8B030D-6E8A-4147-A177-3AD203B41FA5}">
                      <a16:colId xmlns:a16="http://schemas.microsoft.com/office/drawing/2014/main" val="365893184"/>
                    </a:ext>
                  </a:extLst>
                </a:gridCol>
                <a:gridCol w="1043621">
                  <a:extLst>
                    <a:ext uri="{9D8B030D-6E8A-4147-A177-3AD203B41FA5}">
                      <a16:colId xmlns:a16="http://schemas.microsoft.com/office/drawing/2014/main" val="4239959462"/>
                    </a:ext>
                  </a:extLst>
                </a:gridCol>
                <a:gridCol w="1043621">
                  <a:extLst>
                    <a:ext uri="{9D8B030D-6E8A-4147-A177-3AD203B41FA5}">
                      <a16:colId xmlns:a16="http://schemas.microsoft.com/office/drawing/2014/main" val="2581395353"/>
                    </a:ext>
                  </a:extLst>
                </a:gridCol>
                <a:gridCol w="1043621">
                  <a:extLst>
                    <a:ext uri="{9D8B030D-6E8A-4147-A177-3AD203B41FA5}">
                      <a16:colId xmlns:a16="http://schemas.microsoft.com/office/drawing/2014/main" val="1833459262"/>
                    </a:ext>
                  </a:extLst>
                </a:gridCol>
              </a:tblGrid>
              <a:tr h="20074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정확도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시간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범용성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379879"/>
                  </a:ext>
                </a:extLst>
              </a:tr>
              <a:tr h="200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Zhang’s technique</a:t>
                      </a:r>
                      <a:endParaRPr lang="ko-KR" altLang="en-US" sz="105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30401233"/>
                  </a:ext>
                </a:extLst>
              </a:tr>
              <a:tr h="2007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다른 </a:t>
                      </a:r>
                      <a:r>
                        <a:rPr lang="en-US" altLang="ko-KR" sz="1050" dirty="0"/>
                        <a:t>Cal </a:t>
                      </a:r>
                      <a:r>
                        <a:rPr lang="ko-KR" altLang="en-US" sz="1050" dirty="0"/>
                        <a:t>방식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9779807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8D252662-A01E-4F80-B6BF-FE1BEE81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장비사양 선정 기준 검토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F2002DA-E6F1-4194-BFC9-AC19771E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C38192-5FC4-40F5-9773-80C1D91169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51C97A-E686-4DC0-9358-7D35A7080F9A}"/>
              </a:ext>
            </a:extLst>
          </p:cNvPr>
          <p:cNvSpPr/>
          <p:nvPr/>
        </p:nvSpPr>
        <p:spPr>
          <a:xfrm>
            <a:off x="577795" y="767689"/>
            <a:ext cx="3021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검토 기준 세부 설명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Method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202DEC0-AEA4-49C3-AE47-448EE7B61935}"/>
              </a:ext>
            </a:extLst>
          </p:cNvPr>
          <p:cNvSpPr/>
          <p:nvPr/>
        </p:nvSpPr>
        <p:spPr>
          <a:xfrm>
            <a:off x="189632" y="1336158"/>
            <a:ext cx="15343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100" dirty="0"/>
              <a:t> Zhang’s technique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728048-4543-47B7-926E-1213902A6DDA}"/>
              </a:ext>
            </a:extLst>
          </p:cNvPr>
          <p:cNvSpPr txBox="1"/>
          <p:nvPr/>
        </p:nvSpPr>
        <p:spPr>
          <a:xfrm>
            <a:off x="316077" y="1621349"/>
            <a:ext cx="456404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4</a:t>
            </a:r>
            <a:r>
              <a:rPr lang="ko-KR" altLang="en-US" sz="1000" dirty="0"/>
              <a:t>개 이상의 </a:t>
            </a:r>
            <a:r>
              <a:rPr lang="en-US" altLang="ko-KR" sz="1000" dirty="0"/>
              <a:t>corner </a:t>
            </a:r>
            <a:r>
              <a:rPr lang="ko-KR" altLang="en-US" sz="1000" dirty="0"/>
              <a:t>혹은 </a:t>
            </a:r>
            <a:r>
              <a:rPr lang="en-US" altLang="ko-KR" sz="1000" dirty="0"/>
              <a:t>dot </a:t>
            </a:r>
            <a:r>
              <a:rPr lang="ko-KR" altLang="en-US" sz="1000" dirty="0"/>
              <a:t>이 있는 이미지 이론적으로 최소 </a:t>
            </a:r>
            <a:r>
              <a:rPr lang="en-US" altLang="ko-KR" sz="1000" dirty="0"/>
              <a:t>3</a:t>
            </a:r>
            <a:r>
              <a:rPr lang="ko-KR" altLang="en-US" sz="1000" dirty="0"/>
              <a:t>장 이상 필요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다양한 각도와 거리에서 찍은 사진이 많을 수록 정확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사진이 많을 수록 정확하나</a:t>
            </a:r>
            <a:r>
              <a:rPr lang="en-US" altLang="ko-KR" sz="1000" dirty="0"/>
              <a:t> </a:t>
            </a:r>
            <a:r>
              <a:rPr lang="ko-KR" altLang="en-US" sz="1000" dirty="0"/>
              <a:t>계산 시간이 기하급수적으로 증가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경험적으로는</a:t>
            </a:r>
            <a:r>
              <a:rPr lang="en-US" altLang="ko-KR" sz="1000" dirty="0"/>
              <a:t> </a:t>
            </a:r>
            <a:r>
              <a:rPr lang="ko-KR" altLang="en-US" sz="1000" dirty="0"/>
              <a:t>최소 </a:t>
            </a:r>
            <a:r>
              <a:rPr lang="en-US" altLang="ko-KR" sz="1000" dirty="0"/>
              <a:t>12</a:t>
            </a:r>
            <a:r>
              <a:rPr lang="ko-KR" altLang="en-US" sz="1000" dirty="0"/>
              <a:t>장 이상이 필요하여</a:t>
            </a:r>
            <a:r>
              <a:rPr lang="en-US" altLang="ko-KR" sz="1000" dirty="0"/>
              <a:t>, </a:t>
            </a:r>
            <a:r>
              <a:rPr lang="ko-KR" altLang="en-US" sz="1000" dirty="0"/>
              <a:t>사진을 찍는 데 시간이 많이 듦</a:t>
            </a:r>
            <a:r>
              <a:rPr lang="en-US" altLang="ko-KR" sz="1000" dirty="0"/>
              <a:t>.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24A3B38-EB3C-40AD-8BF0-A8671A1D7A23}"/>
              </a:ext>
            </a:extLst>
          </p:cNvPr>
          <p:cNvSpPr/>
          <p:nvPr/>
        </p:nvSpPr>
        <p:spPr>
          <a:xfrm>
            <a:off x="162794" y="3582251"/>
            <a:ext cx="12715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100" dirty="0"/>
              <a:t> </a:t>
            </a:r>
            <a:r>
              <a:rPr lang="ko-KR" altLang="en-US" sz="1100" dirty="0"/>
              <a:t>왜곡 보정 예시</a:t>
            </a:r>
            <a:endParaRPr lang="en-US" altLang="ko-KR" sz="11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185F6CB-9E8A-4622-BFEC-062ECF0C0E00}"/>
              </a:ext>
            </a:extLst>
          </p:cNvPr>
          <p:cNvSpPr/>
          <p:nvPr/>
        </p:nvSpPr>
        <p:spPr>
          <a:xfrm>
            <a:off x="1717107" y="2773234"/>
            <a:ext cx="926294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1895C23-DB61-437B-BF5F-F74A58E25D6E}"/>
              </a:ext>
            </a:extLst>
          </p:cNvPr>
          <p:cNvSpPr/>
          <p:nvPr/>
        </p:nvSpPr>
        <p:spPr>
          <a:xfrm>
            <a:off x="2823461" y="2771022"/>
            <a:ext cx="926294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54B8A3B-06C4-4E51-88B6-CFE6B19F1612}"/>
              </a:ext>
            </a:extLst>
          </p:cNvPr>
          <p:cNvSpPr/>
          <p:nvPr/>
        </p:nvSpPr>
        <p:spPr>
          <a:xfrm>
            <a:off x="1714740" y="3015429"/>
            <a:ext cx="555776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C74305B-946D-4D25-BDEF-A1DEA5C10278}"/>
              </a:ext>
            </a:extLst>
          </p:cNvPr>
          <p:cNvSpPr/>
          <p:nvPr/>
        </p:nvSpPr>
        <p:spPr>
          <a:xfrm>
            <a:off x="2821676" y="3017127"/>
            <a:ext cx="555776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B80AC537-4857-429C-93FF-F62160E959A2}"/>
              </a:ext>
            </a:extLst>
          </p:cNvPr>
          <p:cNvGrpSpPr/>
          <p:nvPr/>
        </p:nvGrpSpPr>
        <p:grpSpPr>
          <a:xfrm>
            <a:off x="5060026" y="3435982"/>
            <a:ext cx="2083451" cy="2736035"/>
            <a:chOff x="3757805" y="2049601"/>
            <a:chExt cx="2698831" cy="3830417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A4E2958C-3CD8-4715-A884-678FA64E25FB}"/>
                </a:ext>
              </a:extLst>
            </p:cNvPr>
            <p:cNvSpPr/>
            <p:nvPr/>
          </p:nvSpPr>
          <p:spPr>
            <a:xfrm>
              <a:off x="3811845" y="2049601"/>
              <a:ext cx="2644791" cy="38304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5817DB4E-8924-43F0-84B2-E521F3A265B9}"/>
                </a:ext>
              </a:extLst>
            </p:cNvPr>
            <p:cNvSpPr/>
            <p:nvPr/>
          </p:nvSpPr>
          <p:spPr>
            <a:xfrm>
              <a:off x="4006178" y="3893975"/>
              <a:ext cx="616899" cy="686382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C376E1FB-1E6D-491F-952E-8688AB9F855A}"/>
                </a:ext>
              </a:extLst>
            </p:cNvPr>
            <p:cNvSpPr/>
            <p:nvPr/>
          </p:nvSpPr>
          <p:spPr>
            <a:xfrm>
              <a:off x="4556459" y="2351024"/>
              <a:ext cx="707063" cy="78670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noFill/>
            </a:ln>
            <a:effectLst>
              <a:glow rad="88900">
                <a:srgbClr val="00B0F0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88F2036F-E9A2-4212-BC8F-4C1BE404A9F7}"/>
                </a:ext>
              </a:extLst>
            </p:cNvPr>
            <p:cNvCxnSpPr>
              <a:cxnSpLocks/>
            </p:cNvCxnSpPr>
            <p:nvPr/>
          </p:nvCxnSpPr>
          <p:spPr>
            <a:xfrm>
              <a:off x="4348977" y="4256304"/>
              <a:ext cx="997350" cy="1335509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D147D1A2-C639-4115-9FD2-0B2296480B62}"/>
                </a:ext>
              </a:extLst>
            </p:cNvPr>
            <p:cNvSpPr/>
            <p:nvPr/>
          </p:nvSpPr>
          <p:spPr>
            <a:xfrm>
              <a:off x="5548864" y="3054326"/>
              <a:ext cx="707063" cy="786702"/>
            </a:xfrm>
            <a:prstGeom prst="ellipse">
              <a:avLst/>
            </a:prstGeom>
            <a:solidFill>
              <a:srgbClr val="92D050"/>
            </a:solidFill>
            <a:ln w="3175">
              <a:solidFill>
                <a:srgbClr val="00B050"/>
              </a:solidFill>
            </a:ln>
            <a:effectLst>
              <a:glow rad="88900">
                <a:srgbClr val="00B050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05270BC0-30BB-41DB-860E-A371671EE45E}"/>
                </a:ext>
              </a:extLst>
            </p:cNvPr>
            <p:cNvCxnSpPr>
              <a:cxnSpLocks/>
              <a:endCxn id="125" idx="1"/>
            </p:cNvCxnSpPr>
            <p:nvPr/>
          </p:nvCxnSpPr>
          <p:spPr>
            <a:xfrm flipH="1">
              <a:off x="5361315" y="3447677"/>
              <a:ext cx="541082" cy="2238443"/>
            </a:xfrm>
            <a:prstGeom prst="straightConnector1">
              <a:avLst/>
            </a:prstGeom>
            <a:ln w="2222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779611F4-6208-4EC5-8998-BBEC4F2661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56480" y="2749376"/>
              <a:ext cx="945916" cy="714205"/>
            </a:xfrm>
            <a:prstGeom prst="straightConnector1">
              <a:avLst/>
            </a:prstGeom>
            <a:ln w="22225">
              <a:solidFill>
                <a:srgbClr val="FFF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A59926D-8031-4442-A4DD-8F18CB825F7A}"/>
                    </a:ext>
                  </a:extLst>
                </p:cNvPr>
                <p:cNvSpPr txBox="1"/>
                <p:nvPr/>
              </p:nvSpPr>
              <p:spPr>
                <a:xfrm>
                  <a:off x="4522999" y="4821230"/>
                  <a:ext cx="425013" cy="4308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A59926D-8031-4442-A4DD-8F18CB825F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2999" y="4821230"/>
                  <a:ext cx="425013" cy="43088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5A1173FE-DBDB-4B76-B923-D1A6314304FE}"/>
                    </a:ext>
                  </a:extLst>
                </p:cNvPr>
                <p:cNvSpPr txBox="1"/>
                <p:nvPr/>
              </p:nvSpPr>
              <p:spPr>
                <a:xfrm>
                  <a:off x="5694720" y="4270495"/>
                  <a:ext cx="509734" cy="3877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5A1173FE-DBDB-4B76-B923-D1A6314304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4720" y="4270495"/>
                  <a:ext cx="509734" cy="38779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B5E2A339-9184-47EB-8F3E-F2B4F365C6F0}"/>
                    </a:ext>
                  </a:extLst>
                </p:cNvPr>
                <p:cNvSpPr txBox="1"/>
                <p:nvPr/>
              </p:nvSpPr>
              <p:spPr>
                <a:xfrm>
                  <a:off x="5240479" y="2617123"/>
                  <a:ext cx="1036826" cy="4308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ko-K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B5E2A339-9184-47EB-8F3E-F2B4F365C6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0479" y="2617123"/>
                  <a:ext cx="1036826" cy="4308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22155FC4-E714-40EA-BE5A-E3D898DAF4B4}"/>
                </a:ext>
              </a:extLst>
            </p:cNvPr>
            <p:cNvSpPr/>
            <p:nvPr/>
          </p:nvSpPr>
          <p:spPr>
            <a:xfrm>
              <a:off x="5334806" y="5591813"/>
              <a:ext cx="98347" cy="983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65072296-4EC7-4CB4-9DD5-EA22FF510591}"/>
                    </a:ext>
                  </a:extLst>
                </p:cNvPr>
                <p:cNvSpPr txBox="1"/>
                <p:nvPr/>
              </p:nvSpPr>
              <p:spPr>
                <a:xfrm>
                  <a:off x="5361315" y="5492222"/>
                  <a:ext cx="439299" cy="3877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ko-KR" alt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65072296-4EC7-4CB4-9DD5-EA22FF5105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1315" y="5492222"/>
                  <a:ext cx="439299" cy="38779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53691C3-6085-4A7B-9E1E-DBAD8DBD96C6}"/>
                </a:ext>
              </a:extLst>
            </p:cNvPr>
            <p:cNvSpPr txBox="1"/>
            <p:nvPr/>
          </p:nvSpPr>
          <p:spPr>
            <a:xfrm>
              <a:off x="5626545" y="5478423"/>
              <a:ext cx="608822" cy="3877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>
                  <a:solidFill>
                    <a:schemeClr val="bg1"/>
                  </a:solidFill>
                </a:rPr>
                <a:t>원점</a:t>
              </a:r>
            </a:p>
          </p:txBody>
        </p:sp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95453749-D474-4FC1-A372-3C79473C415E}"/>
                </a:ext>
              </a:extLst>
            </p:cNvPr>
            <p:cNvCxnSpPr>
              <a:cxnSpLocks/>
            </p:cNvCxnSpPr>
            <p:nvPr/>
          </p:nvCxnSpPr>
          <p:spPr>
            <a:xfrm>
              <a:off x="4915135" y="2709363"/>
              <a:ext cx="440771" cy="2869177"/>
            </a:xfrm>
            <a:prstGeom prst="straightConnector1">
              <a:avLst/>
            </a:prstGeom>
            <a:ln w="22225">
              <a:solidFill>
                <a:srgbClr val="0000F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25C29269-1056-4A38-A2DD-5689C11F657F}"/>
                    </a:ext>
                  </a:extLst>
                </p:cNvPr>
                <p:cNvSpPr txBox="1"/>
                <p:nvPr/>
              </p:nvSpPr>
              <p:spPr>
                <a:xfrm>
                  <a:off x="5007785" y="3947832"/>
                  <a:ext cx="517291" cy="4308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25C29269-1056-4A38-A2DD-5689C11F65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7785" y="3947832"/>
                  <a:ext cx="517291" cy="4308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11F4B9BE-BAE7-43BC-9D75-28BCD60A5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8645" y="2744375"/>
              <a:ext cx="501894" cy="1526118"/>
            </a:xfrm>
            <a:prstGeom prst="straightConnector1">
              <a:avLst/>
            </a:prstGeom>
            <a:ln w="2222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3F3FA348-D56A-46AD-BC70-DAEC7E4EA9E3}"/>
                    </a:ext>
                  </a:extLst>
                </p:cNvPr>
                <p:cNvSpPr txBox="1"/>
                <p:nvPr/>
              </p:nvSpPr>
              <p:spPr>
                <a:xfrm>
                  <a:off x="3757805" y="3170522"/>
                  <a:ext cx="910244" cy="4308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3F3FA348-D56A-46AD-BC70-DAEC7E4EA9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7805" y="3170522"/>
                  <a:ext cx="910244" cy="4308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18216553-A3ED-49E4-8574-B99303AB18E2}"/>
              </a:ext>
            </a:extLst>
          </p:cNvPr>
          <p:cNvGrpSpPr/>
          <p:nvPr/>
        </p:nvGrpSpPr>
        <p:grpSpPr>
          <a:xfrm>
            <a:off x="7275964" y="3501633"/>
            <a:ext cx="2195626" cy="765532"/>
            <a:chOff x="6080202" y="2367480"/>
            <a:chExt cx="3014012" cy="1076947"/>
          </a:xfrm>
        </p:grpSpPr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9ACDD01C-18E9-420C-B047-E94C6D6222CE}"/>
                </a:ext>
              </a:extLst>
            </p:cNvPr>
            <p:cNvSpPr/>
            <p:nvPr/>
          </p:nvSpPr>
          <p:spPr>
            <a:xfrm>
              <a:off x="6080202" y="2367480"/>
              <a:ext cx="258146" cy="28722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accent5">
                  <a:lumMod val="75000"/>
                </a:schemeClr>
              </a:solidFill>
            </a:ln>
            <a:effectLst>
              <a:glow rad="88900">
                <a:srgbClr val="00B0F0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5D621E0C-212F-49CE-889E-669543DED52E}"/>
                </a:ext>
              </a:extLst>
            </p:cNvPr>
            <p:cNvSpPr/>
            <p:nvPr/>
          </p:nvSpPr>
          <p:spPr>
            <a:xfrm>
              <a:off x="6080202" y="2762501"/>
              <a:ext cx="258146" cy="287222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E51A3078-8CAB-4530-A02A-620D235F19BE}"/>
                    </a:ext>
                  </a:extLst>
                </p:cNvPr>
                <p:cNvSpPr txBox="1"/>
                <p:nvPr/>
              </p:nvSpPr>
              <p:spPr>
                <a:xfrm>
                  <a:off x="6465820" y="2369847"/>
                  <a:ext cx="1967378" cy="3211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/>
                    <a:t>Detected</a:t>
                  </a:r>
                  <a:r>
                    <a:rPr lang="ko-KR" altLang="en-US" sz="900" dirty="0"/>
                    <a:t> </a:t>
                  </a:r>
                  <a:r>
                    <a:rPr lang="en-US" altLang="ko-KR" sz="900" dirty="0"/>
                    <a:t>2D </a:t>
                  </a:r>
                  <a:r>
                    <a:rPr lang="ko-KR" altLang="en-US" sz="900" dirty="0"/>
                    <a:t>좌표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′,</m:t>
                          </m:r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a14:m>
                  <a:endParaRPr lang="ko-KR" altLang="en-US" sz="900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E51A3078-8CAB-4530-A02A-620D235F1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5820" y="2369847"/>
                  <a:ext cx="1967378" cy="321177"/>
                </a:xfrm>
                <a:prstGeom prst="rect">
                  <a:avLst/>
                </a:prstGeom>
                <a:blipFill>
                  <a:blip r:embed="rId8"/>
                  <a:stretch>
                    <a:fillRect b="-135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B3F6A16A-B99A-4AF2-961B-66D3E9E95F3F}"/>
                    </a:ext>
                  </a:extLst>
                </p:cNvPr>
                <p:cNvSpPr txBox="1"/>
                <p:nvPr/>
              </p:nvSpPr>
              <p:spPr>
                <a:xfrm>
                  <a:off x="6465820" y="2727549"/>
                  <a:ext cx="1953014" cy="3211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/>
                    <a:t>Reference</a:t>
                  </a:r>
                  <a:r>
                    <a:rPr lang="ko-KR" altLang="en-US" sz="900" dirty="0"/>
                    <a:t> </a:t>
                  </a:r>
                  <a:r>
                    <a:rPr lang="en-US" altLang="ko-KR" sz="900" dirty="0"/>
                    <a:t>2D </a:t>
                  </a:r>
                  <a:r>
                    <a:rPr lang="ko-KR" altLang="en-US" sz="900" dirty="0"/>
                    <a:t>좌표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9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9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9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a14:m>
                  <a:endParaRPr lang="ko-KR" altLang="en-US" sz="900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B3F6A16A-B99A-4AF2-961B-66D3E9E95F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5820" y="2727549"/>
                  <a:ext cx="1953014" cy="321177"/>
                </a:xfrm>
                <a:prstGeom prst="rect">
                  <a:avLst/>
                </a:prstGeom>
                <a:blipFill>
                  <a:blip r:embed="rId9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E9244FA7-B299-4F0E-82AB-A39082DB82E9}"/>
                </a:ext>
              </a:extLst>
            </p:cNvPr>
            <p:cNvSpPr/>
            <p:nvPr/>
          </p:nvSpPr>
          <p:spPr>
            <a:xfrm>
              <a:off x="6080202" y="3130903"/>
              <a:ext cx="258137" cy="287222"/>
            </a:xfrm>
            <a:prstGeom prst="ellipse">
              <a:avLst/>
            </a:prstGeom>
            <a:solidFill>
              <a:srgbClr val="92D050"/>
            </a:solidFill>
            <a:ln w="3175">
              <a:solidFill>
                <a:srgbClr val="00B050"/>
              </a:solidFill>
            </a:ln>
            <a:effectLst>
              <a:glow rad="88900">
                <a:srgbClr val="00B050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26DF1CBE-3238-4FB5-9690-FAFFE47D550A}"/>
                    </a:ext>
                  </a:extLst>
                </p:cNvPr>
                <p:cNvSpPr txBox="1"/>
                <p:nvPr/>
              </p:nvSpPr>
              <p:spPr>
                <a:xfrm>
                  <a:off x="6465820" y="3123250"/>
                  <a:ext cx="2628394" cy="3211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/>
                    <a:t>Distortion model</a:t>
                  </a:r>
                  <a:r>
                    <a:rPr lang="ko-KR" altLang="en-US" sz="900" dirty="0"/>
                    <a:t> </a:t>
                  </a:r>
                  <a:r>
                    <a:rPr lang="en-US" altLang="ko-KR" sz="900" dirty="0"/>
                    <a:t>2D </a:t>
                  </a:r>
                  <a:r>
                    <a:rPr lang="ko-KR" altLang="en-US" sz="900" dirty="0"/>
                    <a:t>좌표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sz="9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9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a14:m>
                  <a:endParaRPr lang="ko-KR" altLang="en-US" sz="900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26DF1CBE-3238-4FB5-9690-FAFFE47D55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5820" y="3123250"/>
                  <a:ext cx="2628394" cy="321177"/>
                </a:xfrm>
                <a:prstGeom prst="rect">
                  <a:avLst/>
                </a:prstGeom>
                <a:blipFill>
                  <a:blip r:embed="rId10"/>
                  <a:stretch>
                    <a:fillRect b="-135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87858C8-617B-45BB-B44E-3006A7F43F35}"/>
                  </a:ext>
                </a:extLst>
              </p:cNvPr>
              <p:cNvSpPr txBox="1"/>
              <p:nvPr/>
            </p:nvSpPr>
            <p:spPr>
              <a:xfrm>
                <a:off x="7250714" y="4787743"/>
                <a:ext cx="2525744" cy="251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5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0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5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10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0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05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105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105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05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ko-KR" sz="105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1050" i="1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87858C8-617B-45BB-B44E-3006A7F43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714" y="4787743"/>
                <a:ext cx="2525744" cy="2511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22A951C-721E-480B-A061-9A73CC448E90}"/>
                  </a:ext>
                </a:extLst>
              </p:cNvPr>
              <p:cNvSpPr txBox="1"/>
              <p:nvPr/>
            </p:nvSpPr>
            <p:spPr>
              <a:xfrm>
                <a:off x="7892531" y="5605889"/>
                <a:ext cx="1408512" cy="605831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d>
                        <m:d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ko-KR" altLang="en-US" sz="10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10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5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105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altLang="ko-KR" sz="105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5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105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ko-KR" altLang="en-US" sz="600" dirty="0"/>
                                <m:t> 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ko-KR" altLang="en-US" sz="600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22A951C-721E-480B-A061-9A73CC448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531" y="5605889"/>
                <a:ext cx="1408512" cy="6058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5B1A522-CCC1-4752-BA58-34F9BE3E6FEF}"/>
                  </a:ext>
                </a:extLst>
              </p:cNvPr>
              <p:cNvSpPr txBox="1"/>
              <p:nvPr/>
            </p:nvSpPr>
            <p:spPr>
              <a:xfrm>
                <a:off x="7172047" y="5150263"/>
                <a:ext cx="24034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ko-KR" altLang="en-US" sz="1000" dirty="0"/>
                  <a:t> 와 최대한 가까운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ko-KR" altLang="en-US" sz="1000" dirty="0"/>
                  <a:t>을 계산하는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000" dirty="0"/>
                  <a:t>를 찾는 것이 </a:t>
                </a:r>
                <a:r>
                  <a:rPr lang="en-US" altLang="ko-KR" sz="1000" dirty="0" err="1"/>
                  <a:t>undistortion</a:t>
                </a:r>
                <a:r>
                  <a:rPr lang="ko-KR" altLang="en-US" sz="1000" dirty="0"/>
                  <a:t>의 핵심</a:t>
                </a: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5B1A522-CCC1-4752-BA58-34F9BE3E6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047" y="5150263"/>
                <a:ext cx="2403460" cy="400110"/>
              </a:xfrm>
              <a:prstGeom prst="rect">
                <a:avLst/>
              </a:prstGeom>
              <a:blipFill>
                <a:blip r:embed="rId1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TextBox 140">
            <a:extLst>
              <a:ext uri="{FF2B5EF4-FFF2-40B4-BE49-F238E27FC236}">
                <a16:creationId xmlns:a16="http://schemas.microsoft.com/office/drawing/2014/main" id="{D2013EC2-8CB8-484C-B05B-9EAA32736420}"/>
              </a:ext>
            </a:extLst>
          </p:cNvPr>
          <p:cNvSpPr txBox="1"/>
          <p:nvPr/>
        </p:nvSpPr>
        <p:spPr>
          <a:xfrm>
            <a:off x="7143028" y="4456450"/>
            <a:ext cx="2240554" cy="243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Radial Distortion</a:t>
            </a:r>
            <a:r>
              <a:rPr lang="ko-KR" altLang="en-US" sz="1000" dirty="0"/>
              <a:t>을 </a:t>
            </a:r>
            <a:r>
              <a:rPr lang="en-US" altLang="ko-KR" sz="1000" dirty="0"/>
              <a:t>modeling </a:t>
            </a:r>
            <a:r>
              <a:rPr lang="ko-KR" altLang="en-US" sz="1000" dirty="0"/>
              <a:t>하는 예</a:t>
            </a:r>
            <a:r>
              <a:rPr lang="en-US" altLang="ko-KR" sz="1000" dirty="0"/>
              <a:t>:</a:t>
            </a:r>
            <a:endParaRPr lang="ko-KR" altLang="en-US" sz="1000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CC0A2E4-DFE1-43D8-8D79-F206E6E0958F}"/>
              </a:ext>
            </a:extLst>
          </p:cNvPr>
          <p:cNvSpPr/>
          <p:nvPr/>
        </p:nvSpPr>
        <p:spPr>
          <a:xfrm>
            <a:off x="5082654" y="1074548"/>
            <a:ext cx="28616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100" dirty="0"/>
              <a:t> Brown-</a:t>
            </a:r>
            <a:r>
              <a:rPr lang="en-US" altLang="ko-KR" sz="1100" dirty="0" err="1"/>
              <a:t>Conrady’s</a:t>
            </a:r>
            <a:r>
              <a:rPr lang="en-US" altLang="ko-KR" sz="1100" dirty="0"/>
              <a:t> lens distortion model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FCB968C-1B4B-4DF0-80A8-63031BA0A434}"/>
              </a:ext>
            </a:extLst>
          </p:cNvPr>
          <p:cNvSpPr/>
          <p:nvPr/>
        </p:nvSpPr>
        <p:spPr>
          <a:xfrm>
            <a:off x="5076835" y="1296538"/>
            <a:ext cx="39623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Lens </a:t>
            </a:r>
            <a:r>
              <a:rPr lang="ko-KR" altLang="en-US" sz="1000" dirty="0"/>
              <a:t>의 왜곡을 </a:t>
            </a:r>
            <a:r>
              <a:rPr lang="en-US" altLang="ko-KR" sz="1000" dirty="0"/>
              <a:t>modeling </a:t>
            </a:r>
            <a:r>
              <a:rPr lang="ko-KR" altLang="en-US" sz="1000" dirty="0"/>
              <a:t>하는 방법 중 하나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Radial distortion </a:t>
            </a:r>
            <a:r>
              <a:rPr lang="ko-KR" altLang="en-US" sz="1000" dirty="0"/>
              <a:t>및 </a:t>
            </a:r>
            <a:r>
              <a:rPr lang="en-US" altLang="ko-KR" sz="1000" dirty="0"/>
              <a:t>tangential distortion </a:t>
            </a:r>
            <a:r>
              <a:rPr lang="ko-KR" altLang="en-US" sz="1000" dirty="0"/>
              <a:t>을 </a:t>
            </a:r>
            <a:r>
              <a:rPr lang="en-US" altLang="ko-KR" sz="1000" dirty="0"/>
              <a:t>modeling </a:t>
            </a:r>
            <a:r>
              <a:rPr lang="ko-KR" altLang="en-US" sz="1000" dirty="0"/>
              <a:t>가능</a:t>
            </a:r>
            <a:r>
              <a:rPr lang="en-US" altLang="ko-KR" sz="1000" dirty="0"/>
              <a:t>.</a:t>
            </a: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9359D1FD-6629-42C4-92D9-3A9D0636C45A}"/>
              </a:ext>
            </a:extLst>
          </p:cNvPr>
          <p:cNvGrpSpPr/>
          <p:nvPr/>
        </p:nvGrpSpPr>
        <p:grpSpPr>
          <a:xfrm>
            <a:off x="5144534" y="1711277"/>
            <a:ext cx="4482345" cy="1281731"/>
            <a:chOff x="5091286" y="4988294"/>
            <a:chExt cx="4482345" cy="1281731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4565606-09DB-42A8-8060-30BD667FE830}"/>
                </a:ext>
              </a:extLst>
            </p:cNvPr>
            <p:cNvSpPr txBox="1"/>
            <p:nvPr/>
          </p:nvSpPr>
          <p:spPr>
            <a:xfrm>
              <a:off x="5485928" y="4998567"/>
              <a:ext cx="14247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Radial distortion</a:t>
              </a:r>
              <a:endParaRPr lang="ko-KR" altLang="en-US" sz="1100" dirty="0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7E9537E-7608-42C4-B950-E58DF9D23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8848" y="5257025"/>
              <a:ext cx="1894783" cy="101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D5F2E54-C310-465E-9FBD-867A1B005D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1286" y="5331733"/>
              <a:ext cx="2486022" cy="837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DAABC91-A90E-4413-ABB5-FC568E2B0A6D}"/>
                </a:ext>
              </a:extLst>
            </p:cNvPr>
            <p:cNvSpPr txBox="1"/>
            <p:nvPr/>
          </p:nvSpPr>
          <p:spPr>
            <a:xfrm>
              <a:off x="7723978" y="4988294"/>
              <a:ext cx="17629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Tangential distortion</a:t>
              </a:r>
              <a:endParaRPr lang="ko-KR" altLang="en-US" sz="1100" dirty="0"/>
            </a:p>
          </p:txBody>
        </p:sp>
      </p:grpSp>
      <p:pic>
        <p:nvPicPr>
          <p:cNvPr id="1030" name="Picture 6" descr="Correction after geometric calibration">
            <a:extLst>
              <a:ext uri="{FF2B5EF4-FFF2-40B4-BE49-F238E27FC236}">
                <a16:creationId xmlns:a16="http://schemas.microsoft.com/office/drawing/2014/main" id="{99291968-D11C-4254-B3E9-F0A3E8D13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42" y="3976882"/>
            <a:ext cx="3867150" cy="143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7F0FE9AF-EF16-4100-A8B0-93226659905D}"/>
              </a:ext>
            </a:extLst>
          </p:cNvPr>
          <p:cNvSpPr txBox="1"/>
          <p:nvPr/>
        </p:nvSpPr>
        <p:spPr>
          <a:xfrm>
            <a:off x="1369983" y="5502202"/>
            <a:ext cx="47448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dirty="0"/>
              <a:t>보정 전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84C38CF-D455-49DE-954D-823666274A1A}"/>
              </a:ext>
            </a:extLst>
          </p:cNvPr>
          <p:cNvSpPr txBox="1"/>
          <p:nvPr/>
        </p:nvSpPr>
        <p:spPr>
          <a:xfrm>
            <a:off x="3190289" y="5502202"/>
            <a:ext cx="47448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dirty="0"/>
              <a:t>보정 후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9425F54D-8326-402B-874D-580E0EFB7EE0}"/>
              </a:ext>
            </a:extLst>
          </p:cNvPr>
          <p:cNvSpPr/>
          <p:nvPr/>
        </p:nvSpPr>
        <p:spPr>
          <a:xfrm>
            <a:off x="3814831" y="2769324"/>
            <a:ext cx="926294" cy="18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B9DAA290-B48F-4EE3-BB18-2E7E26F5D329}"/>
              </a:ext>
            </a:extLst>
          </p:cNvPr>
          <p:cNvSpPr/>
          <p:nvPr/>
        </p:nvSpPr>
        <p:spPr>
          <a:xfrm>
            <a:off x="3813046" y="3015429"/>
            <a:ext cx="555776" cy="18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3B9FD8D-0A00-4067-AFD4-12834A9744BB}"/>
              </a:ext>
            </a:extLst>
          </p:cNvPr>
          <p:cNvSpPr txBox="1"/>
          <p:nvPr/>
        </p:nvSpPr>
        <p:spPr>
          <a:xfrm>
            <a:off x="585442" y="5848851"/>
            <a:ext cx="23868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왜곡은 외각으로 갈 수록 심함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광각 렌즈일수록 왜곡 보정은 필수</a:t>
            </a:r>
            <a:r>
              <a:rPr lang="en-US" altLang="ko-KR" sz="1200" dirty="0"/>
              <a:t>.</a:t>
            </a:r>
            <a:endParaRPr lang="ko-KR" alt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49314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E70E2-F88D-4C14-8C44-67718207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장비사양 선정 기준 검토</a:t>
            </a:r>
          </a:p>
        </p:txBody>
      </p:sp>
      <p:sp>
        <p:nvSpPr>
          <p:cNvPr id="405" name="텍스트 개체 틀 404">
            <a:extLst>
              <a:ext uri="{FF2B5EF4-FFF2-40B4-BE49-F238E27FC236}">
                <a16:creationId xmlns:a16="http://schemas.microsoft.com/office/drawing/2014/main" id="{701FF73C-3E65-4046-A500-FA565A31EB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397" name="그룹 396">
            <a:extLst>
              <a:ext uri="{FF2B5EF4-FFF2-40B4-BE49-F238E27FC236}">
                <a16:creationId xmlns:a16="http://schemas.microsoft.com/office/drawing/2014/main" id="{3C23E628-D357-4728-8611-A6574D01D9CE}"/>
              </a:ext>
            </a:extLst>
          </p:cNvPr>
          <p:cNvGrpSpPr/>
          <p:nvPr/>
        </p:nvGrpSpPr>
        <p:grpSpPr>
          <a:xfrm>
            <a:off x="5220814" y="2567501"/>
            <a:ext cx="4185302" cy="2158134"/>
            <a:chOff x="5243237" y="2395396"/>
            <a:chExt cx="4185302" cy="2158134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2513081-2978-472D-AB7F-EEF7F3F450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7731" y="2931262"/>
              <a:ext cx="1092378" cy="931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십자형 7">
              <a:extLst>
                <a:ext uri="{FF2B5EF4-FFF2-40B4-BE49-F238E27FC236}">
                  <a16:creationId xmlns:a16="http://schemas.microsoft.com/office/drawing/2014/main" id="{25D877D1-6B04-4294-8853-5A46768FA5FB}"/>
                </a:ext>
              </a:extLst>
            </p:cNvPr>
            <p:cNvSpPr/>
            <p:nvPr/>
          </p:nvSpPr>
          <p:spPr>
            <a:xfrm rot="451712">
              <a:off x="7660789" y="2501189"/>
              <a:ext cx="425839" cy="421785"/>
            </a:xfrm>
            <a:prstGeom prst="plus">
              <a:avLst>
                <a:gd name="adj" fmla="val 32985"/>
              </a:avLst>
            </a:prstGeom>
            <a:solidFill>
              <a:srgbClr val="00B050"/>
            </a:solidFill>
            <a:ln>
              <a:solidFill>
                <a:srgbClr val="006600"/>
              </a:solidFill>
            </a:ln>
            <a:effectLst>
              <a:glow rad="50800">
                <a:schemeClr val="accent1">
                  <a:alpha val="40000"/>
                </a:schemeClr>
              </a:glow>
              <a:softEdge rad="25400"/>
            </a:effectLst>
            <a:scene3d>
              <a:camera prst="orthographicFront">
                <a:rot lat="17622836" lon="18268106" rev="3216881"/>
              </a:camera>
              <a:lightRig rig="threePt" dir="t"/>
            </a:scene3d>
            <a:sp3d prstMaterial="matte">
              <a:bevelT w="0" h="158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A61D0EE6-9952-4027-B42E-E26FEF9567F0}"/>
                </a:ext>
              </a:extLst>
            </p:cNvPr>
            <p:cNvGrpSpPr/>
            <p:nvPr/>
          </p:nvGrpSpPr>
          <p:grpSpPr>
            <a:xfrm>
              <a:off x="5243237" y="3630163"/>
              <a:ext cx="1602583" cy="892412"/>
              <a:chOff x="1256555" y="4482993"/>
              <a:chExt cx="3112786" cy="1733380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FBF73CB-5FF6-483E-B9EA-CFE91D625BE8}"/>
                  </a:ext>
                </a:extLst>
              </p:cNvPr>
              <p:cNvGrpSpPr/>
              <p:nvPr/>
            </p:nvGrpSpPr>
            <p:grpSpPr>
              <a:xfrm>
                <a:off x="1256555" y="4482993"/>
                <a:ext cx="3112786" cy="1408370"/>
                <a:chOff x="227544" y="1300802"/>
                <a:chExt cx="4203506" cy="1901862"/>
              </a:xfrm>
            </p:grpSpPr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AFC135DC-C8A2-4644-8C3D-61FCE56FBA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46629" y="1300802"/>
                  <a:ext cx="1984421" cy="1901862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01653380-C6BC-4E6A-9B67-F7B4FD6B35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7544" y="1300802"/>
                  <a:ext cx="1981512" cy="1901862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53E4FB29-9CAE-4EAD-B95F-1F0C613F1192}"/>
                  </a:ext>
                </a:extLst>
              </p:cNvPr>
              <p:cNvGrpSpPr/>
              <p:nvPr/>
            </p:nvGrpSpPr>
            <p:grpSpPr>
              <a:xfrm>
                <a:off x="2472120" y="5630908"/>
                <a:ext cx="690087" cy="585465"/>
                <a:chOff x="2370345" y="5719316"/>
                <a:chExt cx="690087" cy="585465"/>
              </a:xfrm>
              <a:solidFill>
                <a:srgbClr val="00B050"/>
              </a:solidFill>
            </p:grpSpPr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75963F41-C809-40EA-A298-467E9CE5A3FE}"/>
                    </a:ext>
                  </a:extLst>
                </p:cNvPr>
                <p:cNvSpPr/>
                <p:nvPr/>
              </p:nvSpPr>
              <p:spPr>
                <a:xfrm rot="10800000">
                  <a:off x="2370345" y="5934258"/>
                  <a:ext cx="690087" cy="15120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4728E699-90A4-47B1-84B4-8D76CA7674F6}"/>
                    </a:ext>
                  </a:extLst>
                </p:cNvPr>
                <p:cNvSpPr/>
                <p:nvPr/>
              </p:nvSpPr>
              <p:spPr>
                <a:xfrm rot="16200000">
                  <a:off x="2421053" y="5951353"/>
                  <a:ext cx="585465" cy="121391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</p:grp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D32DE5C2-02C6-4CCC-9409-B4710F9CCDC3}"/>
                  </a:ext>
                </a:extLst>
              </p:cNvPr>
              <p:cNvSpPr/>
              <p:nvPr/>
            </p:nvSpPr>
            <p:spPr>
              <a:xfrm>
                <a:off x="2689676" y="5764639"/>
                <a:ext cx="248799" cy="29295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79251975-0960-4755-88AE-BDE2788D9FE2}"/>
                  </a:ext>
                </a:extLst>
              </p:cNvPr>
              <p:cNvSpPr/>
              <p:nvPr/>
            </p:nvSpPr>
            <p:spPr>
              <a:xfrm>
                <a:off x="2755405" y="5831582"/>
                <a:ext cx="121391" cy="142938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5299678B-C29B-41C7-9DDA-D6D7D3567F8A}"/>
                  </a:ext>
                </a:extLst>
              </p:cNvPr>
              <p:cNvSpPr/>
              <p:nvPr/>
            </p:nvSpPr>
            <p:spPr>
              <a:xfrm>
                <a:off x="2785679" y="5866876"/>
                <a:ext cx="60696" cy="71469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04B2A2AB-97CA-41D8-8356-4642A2B80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1797" y="4650576"/>
                <a:ext cx="73" cy="119788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09B892C8-2A9A-4FD5-AFE1-B1B53ABEF2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0527" y="4579469"/>
                <a:ext cx="2236507" cy="19156"/>
              </a:xfrm>
              <a:prstGeom prst="line">
                <a:avLst/>
              </a:prstGeom>
              <a:ln w="38100">
                <a:solidFill>
                  <a:srgbClr val="0000F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6833EB0E-4F18-4AA9-A404-0A09B5A8D8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4919" y="4597423"/>
                <a:ext cx="2849852" cy="3455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원호 20">
                <a:extLst>
                  <a:ext uri="{FF2B5EF4-FFF2-40B4-BE49-F238E27FC236}">
                    <a16:creationId xmlns:a16="http://schemas.microsoft.com/office/drawing/2014/main" id="{9F6E44C0-2607-4BA8-AAF1-748C5716062E}"/>
                  </a:ext>
                </a:extLst>
              </p:cNvPr>
              <p:cNvSpPr/>
              <p:nvPr/>
            </p:nvSpPr>
            <p:spPr>
              <a:xfrm>
                <a:off x="2503742" y="5510880"/>
                <a:ext cx="556723" cy="558938"/>
              </a:xfrm>
              <a:prstGeom prst="arc">
                <a:avLst>
                  <a:gd name="adj1" fmla="val 16683236"/>
                  <a:gd name="adj2" fmla="val 2106193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34165EE-DF8F-4316-8FC7-12EFF9D2D6B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4914" y="5392750"/>
                    <a:ext cx="765932" cy="4574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0°</m:t>
                          </m:r>
                        </m:oMath>
                      </m:oMathPara>
                    </a14:m>
                    <a:endParaRPr lang="ko-KR" altLang="en-US" sz="100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34165EE-DF8F-4316-8FC7-12EFF9D2D6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4914" y="5392750"/>
                    <a:ext cx="765932" cy="45741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02DDE122-2F61-49E8-8EA9-CE1AF88349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1697" y="5909379"/>
                <a:ext cx="303479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70258B2B-2D9B-404B-9666-9934702469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1697" y="5552820"/>
                <a:ext cx="0" cy="3573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5B84AADC-D6F1-4FC1-9A00-D6D0CBCC4990}"/>
                </a:ext>
              </a:extLst>
            </p:cNvPr>
            <p:cNvGrpSpPr/>
            <p:nvPr/>
          </p:nvGrpSpPr>
          <p:grpSpPr>
            <a:xfrm rot="21280294">
              <a:off x="7697039" y="3680987"/>
              <a:ext cx="1602582" cy="725083"/>
              <a:chOff x="227544" y="1300802"/>
              <a:chExt cx="4203505" cy="1901862"/>
            </a:xfrm>
          </p:grpSpPr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E05ACC72-E4B2-4A83-9903-5A419CA62F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6628" y="1300802"/>
                <a:ext cx="1984421" cy="1901862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F0FA3AF8-C041-4BE2-B180-8D45482AA1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7544" y="1300802"/>
                <a:ext cx="1981512" cy="1901862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41DEF013-8204-490B-8EB9-C095A759B813}"/>
                </a:ext>
              </a:extLst>
            </p:cNvPr>
            <p:cNvCxnSpPr>
              <a:cxnSpLocks/>
            </p:cNvCxnSpPr>
            <p:nvPr/>
          </p:nvCxnSpPr>
          <p:spPr>
            <a:xfrm>
              <a:off x="8562663" y="3714322"/>
              <a:ext cx="11224" cy="72323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9058E98-1B7E-4511-A547-528BA9FF1A2C}"/>
                </a:ext>
              </a:extLst>
            </p:cNvPr>
            <p:cNvCxnSpPr>
              <a:cxnSpLocks/>
            </p:cNvCxnSpPr>
            <p:nvPr/>
          </p:nvCxnSpPr>
          <p:spPr>
            <a:xfrm>
              <a:off x="8395845" y="3827853"/>
              <a:ext cx="165563" cy="56140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79F6E52-0BD7-4254-866B-48F806CB0543}"/>
                </a:ext>
              </a:extLst>
            </p:cNvPr>
            <p:cNvCxnSpPr>
              <a:cxnSpLocks/>
            </p:cNvCxnSpPr>
            <p:nvPr/>
          </p:nvCxnSpPr>
          <p:spPr>
            <a:xfrm>
              <a:off x="7833208" y="3720828"/>
              <a:ext cx="1467214" cy="1778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원호 35">
              <a:extLst>
                <a:ext uri="{FF2B5EF4-FFF2-40B4-BE49-F238E27FC236}">
                  <a16:creationId xmlns:a16="http://schemas.microsoft.com/office/drawing/2014/main" id="{27683F69-81C6-48AD-88D2-E134E61E7797}"/>
                </a:ext>
              </a:extLst>
            </p:cNvPr>
            <p:cNvSpPr/>
            <p:nvPr/>
          </p:nvSpPr>
          <p:spPr>
            <a:xfrm>
              <a:off x="8409221" y="4191111"/>
              <a:ext cx="286622" cy="287763"/>
            </a:xfrm>
            <a:prstGeom prst="arc">
              <a:avLst>
                <a:gd name="adj1" fmla="val 16683236"/>
                <a:gd name="adj2" fmla="val 1982514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95AA814-9D63-4769-B44D-25955699B8D4}"/>
                    </a:ext>
                  </a:extLst>
                </p:cNvPr>
                <p:cNvSpPr txBox="1"/>
                <p:nvPr/>
              </p:nvSpPr>
              <p:spPr>
                <a:xfrm>
                  <a:off x="8691681" y="4135885"/>
                  <a:ext cx="486323" cy="2354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0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1.3°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95AA814-9D63-4769-B44D-25955699B8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681" y="4135885"/>
                  <a:ext cx="486323" cy="23549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D739EF7-60A4-4ECA-8BA3-9BA05A0FDEAE}"/>
                </a:ext>
              </a:extLst>
            </p:cNvPr>
            <p:cNvSpPr/>
            <p:nvPr/>
          </p:nvSpPr>
          <p:spPr>
            <a:xfrm rot="9678116">
              <a:off x="8399023" y="4362565"/>
              <a:ext cx="355284" cy="77843"/>
            </a:xfrm>
            <a:prstGeom prst="rect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43766C6-6ADA-4C27-9D95-1A0130576975}"/>
                </a:ext>
              </a:extLst>
            </p:cNvPr>
            <p:cNvSpPr/>
            <p:nvPr/>
          </p:nvSpPr>
          <p:spPr>
            <a:xfrm rot="15078116">
              <a:off x="8425535" y="4371571"/>
              <a:ext cx="301420" cy="62497"/>
            </a:xfrm>
            <a:prstGeom prst="rect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01C5D00-91BB-4722-B21D-F481851C88A2}"/>
                </a:ext>
              </a:extLst>
            </p:cNvPr>
            <p:cNvSpPr/>
            <p:nvPr/>
          </p:nvSpPr>
          <p:spPr>
            <a:xfrm rot="20478116">
              <a:off x="8509409" y="4321545"/>
              <a:ext cx="128092" cy="15082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F54A8F2C-2491-403C-8742-CDBDB6655E9E}"/>
                </a:ext>
              </a:extLst>
            </p:cNvPr>
            <p:cNvSpPr/>
            <p:nvPr/>
          </p:nvSpPr>
          <p:spPr>
            <a:xfrm rot="20478116">
              <a:off x="8541862" y="4355895"/>
              <a:ext cx="62497" cy="7359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37CFADC4-C0FC-448C-9D03-831AADE96F52}"/>
                </a:ext>
              </a:extLst>
            </p:cNvPr>
            <p:cNvSpPr/>
            <p:nvPr/>
          </p:nvSpPr>
          <p:spPr>
            <a:xfrm rot="20478116">
              <a:off x="8557377" y="4374090"/>
              <a:ext cx="31249" cy="36795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06D02310-0497-4B67-B1E4-5DD28B200FA4}"/>
                </a:ext>
              </a:extLst>
            </p:cNvPr>
            <p:cNvCxnSpPr>
              <a:cxnSpLocks/>
            </p:cNvCxnSpPr>
            <p:nvPr/>
          </p:nvCxnSpPr>
          <p:spPr>
            <a:xfrm rot="20478116" flipV="1">
              <a:off x="8567884" y="4371458"/>
              <a:ext cx="156243" cy="0"/>
            </a:xfrm>
            <a:prstGeom prst="straightConnector1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F4F6C935-19B1-440A-BD27-F2D457D0ABFA}"/>
                </a:ext>
              </a:extLst>
            </p:cNvPr>
            <p:cNvCxnSpPr>
              <a:cxnSpLocks/>
            </p:cNvCxnSpPr>
            <p:nvPr/>
          </p:nvCxnSpPr>
          <p:spPr>
            <a:xfrm rot="20478116" flipV="1">
              <a:off x="8542648" y="4217765"/>
              <a:ext cx="0" cy="183975"/>
            </a:xfrm>
            <a:prstGeom prst="straightConnector1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42082D6-F9E3-4D32-BE05-9A23E71BA330}"/>
                    </a:ext>
                  </a:extLst>
                </p:cNvPr>
                <p:cNvSpPr txBox="1"/>
                <p:nvPr/>
              </p:nvSpPr>
              <p:spPr>
                <a:xfrm>
                  <a:off x="8123525" y="3985657"/>
                  <a:ext cx="471715" cy="2354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8.7°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42082D6-F9E3-4D32-BE05-9A23E71BA3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3525" y="3985657"/>
                  <a:ext cx="471715" cy="23549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원호 42">
              <a:extLst>
                <a:ext uri="{FF2B5EF4-FFF2-40B4-BE49-F238E27FC236}">
                  <a16:creationId xmlns:a16="http://schemas.microsoft.com/office/drawing/2014/main" id="{062E70E5-97F1-4600-90F1-A11D943AEAD5}"/>
                </a:ext>
              </a:extLst>
            </p:cNvPr>
            <p:cNvSpPr/>
            <p:nvPr/>
          </p:nvSpPr>
          <p:spPr>
            <a:xfrm rot="20396521">
              <a:off x="8431727" y="4105097"/>
              <a:ext cx="286622" cy="287763"/>
            </a:xfrm>
            <a:prstGeom prst="arc">
              <a:avLst>
                <a:gd name="adj1" fmla="val 15182890"/>
                <a:gd name="adj2" fmla="val 1738131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D5667EC-2794-447A-B972-783834FF44CA}"/>
                </a:ext>
              </a:extLst>
            </p:cNvPr>
            <p:cNvCxnSpPr>
              <a:cxnSpLocks/>
            </p:cNvCxnSpPr>
            <p:nvPr/>
          </p:nvCxnSpPr>
          <p:spPr>
            <a:xfrm>
              <a:off x="7991095" y="3718135"/>
              <a:ext cx="1151440" cy="9862"/>
            </a:xfrm>
            <a:prstGeom prst="line">
              <a:avLst/>
            </a:prstGeom>
            <a:ln w="38100">
              <a:solidFill>
                <a:srgbClr val="0000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화살표: 오른쪽 53">
              <a:extLst>
                <a:ext uri="{FF2B5EF4-FFF2-40B4-BE49-F238E27FC236}">
                  <a16:creationId xmlns:a16="http://schemas.microsoft.com/office/drawing/2014/main" id="{626C22BC-8528-4255-B967-2ECC84FE5AA2}"/>
                </a:ext>
              </a:extLst>
            </p:cNvPr>
            <p:cNvSpPr/>
            <p:nvPr/>
          </p:nvSpPr>
          <p:spPr>
            <a:xfrm>
              <a:off x="7075970" y="3890875"/>
              <a:ext cx="365210" cy="191505"/>
            </a:xfrm>
            <a:prstGeom prst="rightArrow">
              <a:avLst/>
            </a:prstGeom>
            <a:solidFill>
              <a:srgbClr val="66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572CB96-0D9D-4773-B556-1E3246E841D1}"/>
                    </a:ext>
                  </a:extLst>
                </p:cNvPr>
                <p:cNvSpPr txBox="1"/>
                <p:nvPr/>
              </p:nvSpPr>
              <p:spPr>
                <a:xfrm>
                  <a:off x="7064559" y="4084114"/>
                  <a:ext cx="624860" cy="2354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ko-KR" altLang="en-US" sz="1000"/>
                    <a:t>축 회전</a:t>
                  </a: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572CB96-0D9D-4773-B556-1E3246E84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4559" y="4084114"/>
                  <a:ext cx="624860" cy="235495"/>
                </a:xfrm>
                <a:prstGeom prst="rect">
                  <a:avLst/>
                </a:prstGeom>
                <a:blipFill>
                  <a:blip r:embed="rId5"/>
                  <a:stretch>
                    <a:fillRect r="-2913" b="-179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화살표: 오른쪽 55">
              <a:extLst>
                <a:ext uri="{FF2B5EF4-FFF2-40B4-BE49-F238E27FC236}">
                  <a16:creationId xmlns:a16="http://schemas.microsoft.com/office/drawing/2014/main" id="{277FFB51-2782-474A-9012-764327E5C259}"/>
                </a:ext>
              </a:extLst>
            </p:cNvPr>
            <p:cNvSpPr/>
            <p:nvPr/>
          </p:nvSpPr>
          <p:spPr>
            <a:xfrm>
              <a:off x="7083946" y="2873916"/>
              <a:ext cx="365210" cy="191505"/>
            </a:xfrm>
            <a:prstGeom prst="rightArrow">
              <a:avLst/>
            </a:prstGeom>
            <a:solidFill>
              <a:srgbClr val="66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1FFC0A25-0083-4AF5-957F-DE2E27BFB840}"/>
                </a:ext>
              </a:extLst>
            </p:cNvPr>
            <p:cNvGrpSpPr/>
            <p:nvPr/>
          </p:nvGrpSpPr>
          <p:grpSpPr>
            <a:xfrm>
              <a:off x="5371137" y="2513624"/>
              <a:ext cx="1371695" cy="1023598"/>
              <a:chOff x="1305440" y="1839207"/>
              <a:chExt cx="2664320" cy="1988194"/>
            </a:xfrm>
          </p:grpSpPr>
          <p:sp>
            <p:nvSpPr>
              <p:cNvPr id="58" name="십자형 57">
                <a:extLst>
                  <a:ext uri="{FF2B5EF4-FFF2-40B4-BE49-F238E27FC236}">
                    <a16:creationId xmlns:a16="http://schemas.microsoft.com/office/drawing/2014/main" id="{329367CF-0733-458C-8338-1D95A476C03F}"/>
                  </a:ext>
                </a:extLst>
              </p:cNvPr>
              <p:cNvSpPr/>
              <p:nvPr/>
            </p:nvSpPr>
            <p:spPr>
              <a:xfrm>
                <a:off x="1305440" y="2080264"/>
                <a:ext cx="827132" cy="819257"/>
              </a:xfrm>
              <a:prstGeom prst="plus">
                <a:avLst>
                  <a:gd name="adj" fmla="val 32985"/>
                </a:avLst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softEdge rad="25400"/>
              </a:effectLst>
              <a:scene3d>
                <a:camera prst="orthographicFront">
                  <a:rot lat="17622836" lon="18268106" rev="3216881"/>
                </a:camera>
                <a:lightRig rig="threePt" dir="t"/>
              </a:scene3d>
              <a:sp3d prstMaterial="matte">
                <a:bevelT w="0" h="1587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7C6A1668-F056-4F32-AD35-B24A3E4A0E82}"/>
                  </a:ext>
                </a:extLst>
              </p:cNvPr>
              <p:cNvSpPr/>
              <p:nvPr/>
            </p:nvSpPr>
            <p:spPr>
              <a:xfrm flipH="1">
                <a:off x="3870100" y="2080264"/>
                <a:ext cx="99660" cy="114178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9A2E2849-8954-4012-9FF6-B5EDB32CFB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58317" y="2668426"/>
                <a:ext cx="1711783" cy="853037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FA748D54-0E1D-418B-BAA2-CE0C8C3AED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8317" y="1863132"/>
                <a:ext cx="1672584" cy="805294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원호 61">
                <a:extLst>
                  <a:ext uri="{FF2B5EF4-FFF2-40B4-BE49-F238E27FC236}">
                    <a16:creationId xmlns:a16="http://schemas.microsoft.com/office/drawing/2014/main" id="{6435B506-878B-444B-8B7D-2D52BCD73B3F}"/>
                  </a:ext>
                </a:extLst>
              </p:cNvPr>
              <p:cNvSpPr/>
              <p:nvPr/>
            </p:nvSpPr>
            <p:spPr>
              <a:xfrm rot="8040327" flipH="1">
                <a:off x="1717945" y="2309846"/>
                <a:ext cx="811887" cy="731943"/>
              </a:xfrm>
              <a:prstGeom prst="arc">
                <a:avLst>
                  <a:gd name="adj1" fmla="val 17453502"/>
                  <a:gd name="adj2" fmla="val 2029174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4D5C7077-DC5B-4DFC-8163-2F8FB611AF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56647" y="1839207"/>
                <a:ext cx="13453" cy="168225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A4DF9245-EF8C-4BFB-8840-7F9128461B75}"/>
                  </a:ext>
                </a:extLst>
              </p:cNvPr>
              <p:cNvGrpSpPr/>
              <p:nvPr/>
            </p:nvGrpSpPr>
            <p:grpSpPr>
              <a:xfrm>
                <a:off x="1827913" y="2662870"/>
                <a:ext cx="1018893" cy="713316"/>
                <a:chOff x="1949617" y="2723822"/>
                <a:chExt cx="1018893" cy="713316"/>
              </a:xfrm>
            </p:grpSpPr>
            <p:cxnSp>
              <p:nvCxnSpPr>
                <p:cNvPr id="68" name="직선 화살표 연결선 67">
                  <a:extLst>
                    <a:ext uri="{FF2B5EF4-FFF2-40B4-BE49-F238E27FC236}">
                      <a16:creationId xmlns:a16="http://schemas.microsoft.com/office/drawing/2014/main" id="{24B3A5E6-474F-423F-B5F8-4A76C63E6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49617" y="2745358"/>
                  <a:ext cx="11780" cy="69178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화살표 연결선 68">
                  <a:extLst>
                    <a:ext uri="{FF2B5EF4-FFF2-40B4-BE49-F238E27FC236}">
                      <a16:creationId xmlns:a16="http://schemas.microsoft.com/office/drawing/2014/main" id="{F920B88F-23FE-41AA-BBFA-9F9C25328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61397" y="2729996"/>
                  <a:ext cx="782439" cy="39556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화살표 연결선 69">
                  <a:extLst>
                    <a:ext uri="{FF2B5EF4-FFF2-40B4-BE49-F238E27FC236}">
                      <a16:creationId xmlns:a16="http://schemas.microsoft.com/office/drawing/2014/main" id="{A48E6025-0EAA-4A99-97BB-5432BC0F0B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73177" y="2723822"/>
                  <a:ext cx="995333" cy="189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3D75260C-A427-4AAF-BE8B-554A5B6EAA72}"/>
                      </a:ext>
                    </a:extLst>
                  </p:cNvPr>
                  <p:cNvSpPr txBox="1"/>
                  <p:nvPr/>
                </p:nvSpPr>
                <p:spPr>
                  <a:xfrm>
                    <a:off x="1603240" y="3369986"/>
                    <a:ext cx="339109" cy="4574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ko-KR" altLang="en-US" sz="100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3D75260C-A427-4AAF-BE8B-554A5B6EAA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3240" y="3369986"/>
                    <a:ext cx="339109" cy="45741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7857" b="-263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E364A2BC-6C49-4BD6-825C-682DDF00A599}"/>
                      </a:ext>
                    </a:extLst>
                  </p:cNvPr>
                  <p:cNvSpPr txBox="1"/>
                  <p:nvPr/>
                </p:nvSpPr>
                <p:spPr>
                  <a:xfrm>
                    <a:off x="2570544" y="2934505"/>
                    <a:ext cx="339109" cy="4574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ko-KR" altLang="en-US" sz="100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E364A2BC-6C49-4BD6-825C-682DDF00A5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0544" y="2934505"/>
                    <a:ext cx="339109" cy="45741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689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731B93B1-62B9-4EF8-BDC7-267D78C4D5AD}"/>
                      </a:ext>
                    </a:extLst>
                  </p:cNvPr>
                  <p:cNvSpPr txBox="1"/>
                  <p:nvPr/>
                </p:nvSpPr>
                <p:spPr>
                  <a:xfrm>
                    <a:off x="2832342" y="2561797"/>
                    <a:ext cx="339109" cy="4574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ko-KR" altLang="en-US" sz="100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731B93B1-62B9-4EF8-BDC7-267D78C4D5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2342" y="2561797"/>
                    <a:ext cx="339109" cy="45741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344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E166B9A-B0AC-4985-A005-9B0BEAC626AE}"/>
                    </a:ext>
                  </a:extLst>
                </p:cNvPr>
                <p:cNvSpPr txBox="1"/>
                <p:nvPr/>
              </p:nvSpPr>
              <p:spPr>
                <a:xfrm>
                  <a:off x="7045110" y="3085755"/>
                  <a:ext cx="623449" cy="2354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ko-KR" altLang="en-US" sz="1000" dirty="0"/>
                    <a:t>축 회전</a:t>
                  </a: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E166B9A-B0AC-4985-A005-9B0BEAC626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5110" y="3085755"/>
                  <a:ext cx="623449" cy="235495"/>
                </a:xfrm>
                <a:prstGeom prst="rect">
                  <a:avLst/>
                </a:prstGeom>
                <a:blipFill>
                  <a:blip r:embed="rId9"/>
                  <a:stretch>
                    <a:fillRect r="-3922" b="-179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E524643-E303-4AF8-9933-AD7B91D282BD}"/>
                </a:ext>
              </a:extLst>
            </p:cNvPr>
            <p:cNvSpPr/>
            <p:nvPr/>
          </p:nvSpPr>
          <p:spPr>
            <a:xfrm flipH="1">
              <a:off x="8969082" y="2519501"/>
              <a:ext cx="51309" cy="587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35A15FBD-9504-44F6-BF61-A0FF406129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156" y="2395396"/>
              <a:ext cx="6926" cy="866091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6B863A4E-3B34-447B-81AB-0F7F575BBA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17685" y="2830537"/>
              <a:ext cx="6065" cy="3561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C1719AD5-7154-4908-A0CC-711788366FE6}"/>
                </a:ext>
              </a:extLst>
            </p:cNvPr>
            <p:cNvCxnSpPr>
              <a:cxnSpLocks/>
            </p:cNvCxnSpPr>
            <p:nvPr/>
          </p:nvCxnSpPr>
          <p:spPr>
            <a:xfrm>
              <a:off x="7923750" y="2822628"/>
              <a:ext cx="402830" cy="2036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D4EBCEBD-81DB-40E5-85D0-08274C2757E1}"/>
                </a:ext>
              </a:extLst>
            </p:cNvPr>
            <p:cNvCxnSpPr>
              <a:cxnSpLocks/>
              <a:endCxn id="72" idx="3"/>
            </p:cNvCxnSpPr>
            <p:nvPr/>
          </p:nvCxnSpPr>
          <p:spPr>
            <a:xfrm flipV="1">
              <a:off x="7929814" y="2813420"/>
              <a:ext cx="1039267" cy="70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4336FCA-B9DA-4052-B649-7073233AD5A5}"/>
                    </a:ext>
                  </a:extLst>
                </p:cNvPr>
                <p:cNvSpPr txBox="1"/>
                <p:nvPr/>
              </p:nvSpPr>
              <p:spPr>
                <a:xfrm>
                  <a:off x="7802014" y="3183499"/>
                  <a:ext cx="174586" cy="2354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100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4336FCA-B9DA-4052-B649-7073233AD5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2014" y="3183499"/>
                  <a:ext cx="174586" cy="235495"/>
                </a:xfrm>
                <a:prstGeom prst="rect">
                  <a:avLst/>
                </a:prstGeom>
                <a:blipFill>
                  <a:blip r:embed="rId10"/>
                  <a:stretch>
                    <a:fillRect r="-1724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DF4595B-7CB3-4B9A-AB21-1ED84E42E658}"/>
                    </a:ext>
                  </a:extLst>
                </p:cNvPr>
                <p:cNvSpPr txBox="1"/>
                <p:nvPr/>
              </p:nvSpPr>
              <p:spPr>
                <a:xfrm>
                  <a:off x="8300019" y="2959298"/>
                  <a:ext cx="174586" cy="2354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00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DF4595B-7CB3-4B9A-AB21-1ED84E42E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0019" y="2959298"/>
                  <a:ext cx="174586" cy="235495"/>
                </a:xfrm>
                <a:prstGeom prst="rect">
                  <a:avLst/>
                </a:prstGeom>
                <a:blipFill>
                  <a:blip r:embed="rId11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1A2FE4A-1137-493B-B77D-0EF14C8562AF}"/>
                    </a:ext>
                  </a:extLst>
                </p:cNvPr>
                <p:cNvSpPr txBox="1"/>
                <p:nvPr/>
              </p:nvSpPr>
              <p:spPr>
                <a:xfrm>
                  <a:off x="8572143" y="2614351"/>
                  <a:ext cx="174586" cy="2354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ko-KR" altLang="en-US" sz="100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1A2FE4A-1137-493B-B77D-0EF14C856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2143" y="2614351"/>
                  <a:ext cx="174586" cy="235495"/>
                </a:xfrm>
                <a:prstGeom prst="rect">
                  <a:avLst/>
                </a:prstGeom>
                <a:blipFill>
                  <a:blip r:embed="rId12"/>
                  <a:stretch>
                    <a:fillRect r="-3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1F8A8EB6-65EA-493A-BCC4-156190AB9C34}"/>
                </a:ext>
              </a:extLst>
            </p:cNvPr>
            <p:cNvCxnSpPr>
              <a:cxnSpLocks/>
            </p:cNvCxnSpPr>
            <p:nvPr/>
          </p:nvCxnSpPr>
          <p:spPr>
            <a:xfrm rot="451712" flipH="1" flipV="1">
              <a:off x="8052493" y="2872828"/>
              <a:ext cx="881292" cy="43917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9C668B19-AED2-409C-A4C8-D79A3FF7CE21}"/>
                </a:ext>
              </a:extLst>
            </p:cNvPr>
            <p:cNvCxnSpPr>
              <a:cxnSpLocks/>
            </p:cNvCxnSpPr>
            <p:nvPr/>
          </p:nvCxnSpPr>
          <p:spPr>
            <a:xfrm rot="451712" flipH="1">
              <a:off x="8108510" y="2460589"/>
              <a:ext cx="861111" cy="414597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원호 82">
              <a:extLst>
                <a:ext uri="{FF2B5EF4-FFF2-40B4-BE49-F238E27FC236}">
                  <a16:creationId xmlns:a16="http://schemas.microsoft.com/office/drawing/2014/main" id="{1B25EFEA-69FB-49A4-A146-35E886501EDC}"/>
                </a:ext>
              </a:extLst>
            </p:cNvPr>
            <p:cNvSpPr/>
            <p:nvPr/>
          </p:nvSpPr>
          <p:spPr>
            <a:xfrm rot="6719739" flipH="1">
              <a:off x="7980786" y="2643386"/>
              <a:ext cx="362556" cy="329266"/>
            </a:xfrm>
            <a:prstGeom prst="arc">
              <a:avLst>
                <a:gd name="adj1" fmla="val 17336055"/>
                <a:gd name="adj2" fmla="val 1895022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150C9D67-82EF-4CFE-9FE2-E7CD1D070E68}"/>
                </a:ext>
              </a:extLst>
            </p:cNvPr>
            <p:cNvCxnSpPr>
              <a:cxnSpLocks/>
            </p:cNvCxnSpPr>
            <p:nvPr/>
          </p:nvCxnSpPr>
          <p:spPr>
            <a:xfrm>
              <a:off x="8107107" y="2819514"/>
              <a:ext cx="1093023" cy="13539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원호 85">
              <a:extLst>
                <a:ext uri="{FF2B5EF4-FFF2-40B4-BE49-F238E27FC236}">
                  <a16:creationId xmlns:a16="http://schemas.microsoft.com/office/drawing/2014/main" id="{785BFD3E-FCDE-40C1-8D19-6D2106783D8E}"/>
                </a:ext>
              </a:extLst>
            </p:cNvPr>
            <p:cNvSpPr/>
            <p:nvPr/>
          </p:nvSpPr>
          <p:spPr>
            <a:xfrm rot="7422754" flipH="1">
              <a:off x="8295797" y="2767368"/>
              <a:ext cx="121194" cy="123332"/>
            </a:xfrm>
            <a:prstGeom prst="arc">
              <a:avLst>
                <a:gd name="adj1" fmla="val 16575199"/>
                <a:gd name="adj2" fmla="val 1895939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C5BAD48B-7BBD-4717-B25E-7C7EEBADF91D}"/>
                    </a:ext>
                  </a:extLst>
                </p:cNvPr>
                <p:cNvSpPr txBox="1"/>
                <p:nvPr/>
              </p:nvSpPr>
              <p:spPr>
                <a:xfrm>
                  <a:off x="5747945" y="2546935"/>
                  <a:ext cx="486323" cy="2354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17.5°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C5BAD48B-7BBD-4717-B25E-7C7EEBADF9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7945" y="2546935"/>
                  <a:ext cx="486323" cy="23549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F81B9917-0BD2-4029-8393-3868316E6358}"/>
                    </a:ext>
                  </a:extLst>
                </p:cNvPr>
                <p:cNvSpPr txBox="1"/>
                <p:nvPr/>
              </p:nvSpPr>
              <p:spPr>
                <a:xfrm>
                  <a:off x="9009677" y="2744401"/>
                  <a:ext cx="418862" cy="2354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.5°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F81B9917-0BD2-4029-8393-3868316E63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9677" y="2744401"/>
                  <a:ext cx="418862" cy="23549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95ED5A8C-492D-4AA0-A9EF-51ABBF23012A}"/>
                    </a:ext>
                  </a:extLst>
                </p:cNvPr>
                <p:cNvSpPr txBox="1"/>
                <p:nvPr/>
              </p:nvSpPr>
              <p:spPr>
                <a:xfrm>
                  <a:off x="8999978" y="2545372"/>
                  <a:ext cx="394332" cy="2354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14°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95ED5A8C-492D-4AA0-A9EF-51ABBF2301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9978" y="2545372"/>
                  <a:ext cx="394332" cy="23549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ECF128B-A83D-49B9-BF94-9E23D84C9B66}"/>
              </a:ext>
            </a:extLst>
          </p:cNvPr>
          <p:cNvSpPr/>
          <p:nvPr/>
        </p:nvSpPr>
        <p:spPr>
          <a:xfrm>
            <a:off x="761338" y="767689"/>
            <a:ext cx="2654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검토 기준 세부 설명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FOV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2360C4A-8778-426F-8BDC-24F8D7AC06FF}"/>
              </a:ext>
            </a:extLst>
          </p:cNvPr>
          <p:cNvGrpSpPr/>
          <p:nvPr/>
        </p:nvGrpSpPr>
        <p:grpSpPr>
          <a:xfrm>
            <a:off x="1458342" y="2990479"/>
            <a:ext cx="2088565" cy="1696270"/>
            <a:chOff x="244051" y="832177"/>
            <a:chExt cx="4530857" cy="3679827"/>
          </a:xfrm>
        </p:grpSpPr>
        <p:pic>
          <p:nvPicPr>
            <p:cNvPr id="171" name="Picture 2" descr="3e7a2294-f3b9-4795-97e9-e637ce1cd943">
              <a:extLst>
                <a:ext uri="{FF2B5EF4-FFF2-40B4-BE49-F238E27FC236}">
                  <a16:creationId xmlns:a16="http://schemas.microsoft.com/office/drawing/2014/main" id="{3DB9F2D6-02F5-45E6-B945-13E0AB9050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16" t="18957"/>
            <a:stretch/>
          </p:blipFill>
          <p:spPr bwMode="auto">
            <a:xfrm>
              <a:off x="271695" y="832177"/>
              <a:ext cx="4503213" cy="3679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02731BC0-8135-41A6-A3EE-F4D68EAD62BF}"/>
                </a:ext>
              </a:extLst>
            </p:cNvPr>
            <p:cNvSpPr/>
            <p:nvPr/>
          </p:nvSpPr>
          <p:spPr>
            <a:xfrm>
              <a:off x="244051" y="1959758"/>
              <a:ext cx="1576131" cy="1289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32A03B94-13A4-4D2F-AE8E-6B7856B08B86}"/>
                </a:ext>
              </a:extLst>
            </p:cNvPr>
            <p:cNvSpPr/>
            <p:nvPr/>
          </p:nvSpPr>
          <p:spPr>
            <a:xfrm>
              <a:off x="3580534" y="1983577"/>
              <a:ext cx="1159687" cy="12660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03C58EE8-D652-4B8F-8F71-88738DF6BB9D}"/>
                </a:ext>
              </a:extLst>
            </p:cNvPr>
            <p:cNvSpPr/>
            <p:nvPr/>
          </p:nvSpPr>
          <p:spPr>
            <a:xfrm>
              <a:off x="1677938" y="1959757"/>
              <a:ext cx="2046203" cy="155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ED9337CB-408C-434E-8987-E21ED7AB27E7}"/>
                </a:ext>
              </a:extLst>
            </p:cNvPr>
            <p:cNvSpPr/>
            <p:nvPr/>
          </p:nvSpPr>
          <p:spPr>
            <a:xfrm>
              <a:off x="2361333" y="1350532"/>
              <a:ext cx="422032" cy="666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4CB1779-80CB-42A2-A303-851FB66FD3EE}"/>
              </a:ext>
            </a:extLst>
          </p:cNvPr>
          <p:cNvGrpSpPr/>
          <p:nvPr/>
        </p:nvGrpSpPr>
        <p:grpSpPr>
          <a:xfrm>
            <a:off x="529135" y="4819228"/>
            <a:ext cx="4110900" cy="1454698"/>
            <a:chOff x="370565" y="4651487"/>
            <a:chExt cx="4642635" cy="1642859"/>
          </a:xfrm>
        </p:grpSpPr>
        <p:pic>
          <p:nvPicPr>
            <p:cNvPr id="172" name="Picture 2" descr="3e7a2294-f3b9-4795-97e9-e637ce1cd943">
              <a:extLst>
                <a:ext uri="{FF2B5EF4-FFF2-40B4-BE49-F238E27FC236}">
                  <a16:creationId xmlns:a16="http://schemas.microsoft.com/office/drawing/2014/main" id="{426ADA32-2240-4281-A399-1FAF7AE4B9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98" t="40105" r="58064" b="33541"/>
            <a:stretch/>
          </p:blipFill>
          <p:spPr bwMode="auto">
            <a:xfrm>
              <a:off x="370565" y="4972500"/>
              <a:ext cx="2136531" cy="1256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3" name="Picture 2" descr="3e7a2294-f3b9-4795-97e9-e637ce1cd943">
              <a:extLst>
                <a:ext uri="{FF2B5EF4-FFF2-40B4-BE49-F238E27FC236}">
                  <a16:creationId xmlns:a16="http://schemas.microsoft.com/office/drawing/2014/main" id="{7A5E5B7B-E20A-40F0-8B5E-E35C1AC5F1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98" t="68200" r="58064" b="4552"/>
            <a:stretch/>
          </p:blipFill>
          <p:spPr bwMode="auto">
            <a:xfrm>
              <a:off x="2876669" y="4995657"/>
              <a:ext cx="2136531" cy="1298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D112AE51-16FC-4B8A-AF01-2BFB191ABBFB}"/>
                </a:ext>
              </a:extLst>
            </p:cNvPr>
            <p:cNvSpPr/>
            <p:nvPr/>
          </p:nvSpPr>
          <p:spPr>
            <a:xfrm>
              <a:off x="3580534" y="5267751"/>
              <a:ext cx="791308" cy="79130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976EEAE5-835C-46D4-A6D3-815A209F5BF1}"/>
                </a:ext>
              </a:extLst>
            </p:cNvPr>
            <p:cNvCxnSpPr>
              <a:cxnSpLocks/>
              <a:stCxn id="180" idx="2"/>
            </p:cNvCxnSpPr>
            <p:nvPr/>
          </p:nvCxnSpPr>
          <p:spPr>
            <a:xfrm>
              <a:off x="3922831" y="4938246"/>
              <a:ext cx="22104" cy="32950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EA8E98A-6F07-448F-874C-B0B5CB0EA929}"/>
                </a:ext>
              </a:extLst>
            </p:cNvPr>
            <p:cNvSpPr txBox="1"/>
            <p:nvPr/>
          </p:nvSpPr>
          <p:spPr>
            <a:xfrm>
              <a:off x="3115234" y="4651487"/>
              <a:ext cx="1615193" cy="28675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왜곡 계산 가능한 영역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D11140-A913-4604-A1D2-4DE12A11C767}"/>
              </a:ext>
            </a:extLst>
          </p:cNvPr>
          <p:cNvSpPr txBox="1"/>
          <p:nvPr/>
        </p:nvSpPr>
        <p:spPr>
          <a:xfrm>
            <a:off x="310593" y="1617881"/>
            <a:ext cx="4477011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Chart</a:t>
            </a:r>
            <a:r>
              <a:rPr lang="ko-KR" altLang="en-US" sz="1000" dirty="0"/>
              <a:t> 를 다양한 각도에서 촬영해야 함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그러나</a:t>
            </a:r>
            <a:r>
              <a:rPr lang="en-US" altLang="ko-KR" sz="1000" dirty="0"/>
              <a:t>, </a:t>
            </a:r>
            <a:r>
              <a:rPr lang="ko-KR" altLang="en-US" sz="1000" dirty="0"/>
              <a:t>모든 사진에서 동일하게 관측된 점으로만 </a:t>
            </a:r>
            <a:r>
              <a:rPr lang="en-US" altLang="ko-KR" sz="1000" dirty="0"/>
              <a:t>Cal </a:t>
            </a:r>
            <a:r>
              <a:rPr lang="ko-KR" altLang="en-US" sz="1000" dirty="0"/>
              <a:t>가능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현대 모비스도 </a:t>
            </a:r>
            <a:r>
              <a:rPr lang="en-US" altLang="ko-KR" sz="1000" dirty="0"/>
              <a:t>Cal </a:t>
            </a:r>
            <a:r>
              <a:rPr lang="ko-KR" altLang="en-US" sz="1000" dirty="0"/>
              <a:t>내재화 계획 중이나</a:t>
            </a:r>
            <a:r>
              <a:rPr lang="en-US" altLang="ko-KR" sz="1000" dirty="0"/>
              <a:t>, </a:t>
            </a:r>
            <a:r>
              <a:rPr lang="ko-KR" altLang="en-US" sz="1000" dirty="0"/>
              <a:t>화각보다 </a:t>
            </a:r>
            <a:r>
              <a:rPr lang="en-US" altLang="ko-KR" sz="1000" dirty="0"/>
              <a:t>Chart </a:t>
            </a:r>
            <a:r>
              <a:rPr lang="ko-KR" altLang="en-US" sz="1000" dirty="0"/>
              <a:t>가 더 크다는 문제가 있음</a:t>
            </a:r>
            <a:r>
              <a:rPr lang="en-US" altLang="ko-KR" sz="1000" dirty="0"/>
              <a:t>.</a:t>
            </a:r>
            <a:endParaRPr lang="ko-KR" altLang="en-US" sz="1000" dirty="0" err="1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7C6F159-7757-4618-843A-EBF4D5CD979D}"/>
              </a:ext>
            </a:extLst>
          </p:cNvPr>
          <p:cNvSpPr txBox="1"/>
          <p:nvPr/>
        </p:nvSpPr>
        <p:spPr>
          <a:xfrm>
            <a:off x="5175543" y="1369899"/>
            <a:ext cx="4502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회전하더라도 모든 점이 항상 관측되도록 </a:t>
            </a:r>
            <a:r>
              <a:rPr lang="en-US" altLang="ko-KR" sz="1000" dirty="0"/>
              <a:t>Chart </a:t>
            </a:r>
            <a:r>
              <a:rPr lang="ko-KR" altLang="en-US" sz="1000" dirty="0"/>
              <a:t>크기 제작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다양한 각도와 거리에서 촬영하여 </a:t>
            </a:r>
            <a:r>
              <a:rPr lang="en-US" altLang="ko-KR" sz="1000" dirty="0"/>
              <a:t>Cal Accuracy </a:t>
            </a:r>
            <a:r>
              <a:rPr lang="ko-KR" altLang="en-US" sz="1000" dirty="0"/>
              <a:t>를 향상시킬 수 있도록 제작</a:t>
            </a:r>
            <a:r>
              <a:rPr lang="en-US" altLang="ko-KR" sz="1000" dirty="0"/>
              <a:t>.</a:t>
            </a:r>
          </a:p>
        </p:txBody>
      </p: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657FF565-96F6-49BB-801C-30A645B51341}"/>
              </a:ext>
            </a:extLst>
          </p:cNvPr>
          <p:cNvGrpSpPr/>
          <p:nvPr/>
        </p:nvGrpSpPr>
        <p:grpSpPr>
          <a:xfrm>
            <a:off x="5220862" y="5187560"/>
            <a:ext cx="1946597" cy="1081696"/>
            <a:chOff x="5531822" y="4606944"/>
            <a:chExt cx="3097763" cy="172138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05ED9A3-3C14-4A3D-B650-FE7F3E9FC98F}"/>
                </a:ext>
              </a:extLst>
            </p:cNvPr>
            <p:cNvGrpSpPr/>
            <p:nvPr/>
          </p:nvGrpSpPr>
          <p:grpSpPr>
            <a:xfrm>
              <a:off x="5545066" y="4646114"/>
              <a:ext cx="1583552" cy="564058"/>
              <a:chOff x="6593561" y="1990827"/>
              <a:chExt cx="1583552" cy="564058"/>
            </a:xfrm>
          </p:grpSpPr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2ECDCD5F-40DF-480A-9496-BE39C9B688D6}"/>
                  </a:ext>
                </a:extLst>
              </p:cNvPr>
              <p:cNvSpPr/>
              <p:nvPr/>
            </p:nvSpPr>
            <p:spPr>
              <a:xfrm>
                <a:off x="6593561" y="1990827"/>
                <a:ext cx="1583552" cy="56405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7EC3FCEB-5289-4A78-A373-917F5C858760}"/>
                  </a:ext>
                </a:extLst>
              </p:cNvPr>
              <p:cNvSpPr/>
              <p:nvPr/>
            </p:nvSpPr>
            <p:spPr>
              <a:xfrm>
                <a:off x="6708891" y="206745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B08B54BA-78B2-4C99-8DB6-6658FA31B7FE}"/>
                  </a:ext>
                </a:extLst>
              </p:cNvPr>
              <p:cNvSpPr/>
              <p:nvPr/>
            </p:nvSpPr>
            <p:spPr>
              <a:xfrm>
                <a:off x="6831821" y="2067459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D156E0BE-0894-4C3A-BD24-3F906B424BC9}"/>
                  </a:ext>
                </a:extLst>
              </p:cNvPr>
              <p:cNvSpPr/>
              <p:nvPr/>
            </p:nvSpPr>
            <p:spPr>
              <a:xfrm>
                <a:off x="6708893" y="21753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7E9FC011-BC19-4942-BCDA-23850FA561A7}"/>
                  </a:ext>
                </a:extLst>
              </p:cNvPr>
              <p:cNvSpPr/>
              <p:nvPr/>
            </p:nvSpPr>
            <p:spPr>
              <a:xfrm>
                <a:off x="6831814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B0868C76-EEFA-4091-8080-4A5AA7EAAD37}"/>
                  </a:ext>
                </a:extLst>
              </p:cNvPr>
              <p:cNvSpPr/>
              <p:nvPr/>
            </p:nvSpPr>
            <p:spPr>
              <a:xfrm>
                <a:off x="6944995" y="206745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E9FB2960-9FEB-4BB6-B1C1-4285DAD808A2}"/>
                  </a:ext>
                </a:extLst>
              </p:cNvPr>
              <p:cNvSpPr/>
              <p:nvPr/>
            </p:nvSpPr>
            <p:spPr>
              <a:xfrm>
                <a:off x="7067925" y="2067459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87E69DCF-872A-43B5-B1CD-E17C224E64C3}"/>
                  </a:ext>
                </a:extLst>
              </p:cNvPr>
              <p:cNvSpPr/>
              <p:nvPr/>
            </p:nvSpPr>
            <p:spPr>
              <a:xfrm>
                <a:off x="6944997" y="21753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F9B3487F-4E29-4891-BAA3-C9B893BCDAC5}"/>
                  </a:ext>
                </a:extLst>
              </p:cNvPr>
              <p:cNvSpPr/>
              <p:nvPr/>
            </p:nvSpPr>
            <p:spPr>
              <a:xfrm>
                <a:off x="7067918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71D492BE-970D-4561-A2B3-ADB3C4DB0B55}"/>
                  </a:ext>
                </a:extLst>
              </p:cNvPr>
              <p:cNvSpPr/>
              <p:nvPr/>
            </p:nvSpPr>
            <p:spPr>
              <a:xfrm>
                <a:off x="7170208" y="206745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763C1E11-D796-41D1-A92A-882CAB227693}"/>
                  </a:ext>
                </a:extLst>
              </p:cNvPr>
              <p:cNvSpPr/>
              <p:nvPr/>
            </p:nvSpPr>
            <p:spPr>
              <a:xfrm>
                <a:off x="7293139" y="2067459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B35AF356-9DC5-450A-961A-4FDA4DD165AD}"/>
                  </a:ext>
                </a:extLst>
              </p:cNvPr>
              <p:cNvSpPr/>
              <p:nvPr/>
            </p:nvSpPr>
            <p:spPr>
              <a:xfrm>
                <a:off x="7170210" y="21753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308AA5DB-CED9-42C0-9E94-D2B473E33099}"/>
                  </a:ext>
                </a:extLst>
              </p:cNvPr>
              <p:cNvSpPr/>
              <p:nvPr/>
            </p:nvSpPr>
            <p:spPr>
              <a:xfrm>
                <a:off x="7293132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4926EDFA-E8BD-4DFB-A88A-C48FDEB857D5}"/>
                  </a:ext>
                </a:extLst>
              </p:cNvPr>
              <p:cNvSpPr/>
              <p:nvPr/>
            </p:nvSpPr>
            <p:spPr>
              <a:xfrm>
                <a:off x="7406314" y="206745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6EC297BB-2709-4DD3-8734-E406A3CFB4BF}"/>
                  </a:ext>
                </a:extLst>
              </p:cNvPr>
              <p:cNvSpPr/>
              <p:nvPr/>
            </p:nvSpPr>
            <p:spPr>
              <a:xfrm>
                <a:off x="7529244" y="2067459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id="{D6A88D75-291D-4DA0-B3AA-6422881CD029}"/>
                  </a:ext>
                </a:extLst>
              </p:cNvPr>
              <p:cNvSpPr/>
              <p:nvPr/>
            </p:nvSpPr>
            <p:spPr>
              <a:xfrm>
                <a:off x="7406316" y="21753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F4FCB3FF-2561-4FF7-BB3E-F61D4AC05666}"/>
                  </a:ext>
                </a:extLst>
              </p:cNvPr>
              <p:cNvSpPr/>
              <p:nvPr/>
            </p:nvSpPr>
            <p:spPr>
              <a:xfrm>
                <a:off x="7529237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E1074477-8666-4ED1-8BBE-25FD4C2744D2}"/>
                  </a:ext>
                </a:extLst>
              </p:cNvPr>
              <p:cNvSpPr/>
              <p:nvPr/>
            </p:nvSpPr>
            <p:spPr>
              <a:xfrm>
                <a:off x="6708891" y="2288533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7C9875AA-FE34-450D-98D8-859C7186F860}"/>
                  </a:ext>
                </a:extLst>
              </p:cNvPr>
              <p:cNvSpPr/>
              <p:nvPr/>
            </p:nvSpPr>
            <p:spPr>
              <a:xfrm>
                <a:off x="6831822" y="2288535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id="{0B3792AB-FAE8-4725-8CD8-A21A8F6EAD8E}"/>
                  </a:ext>
                </a:extLst>
              </p:cNvPr>
              <p:cNvSpPr/>
              <p:nvPr/>
            </p:nvSpPr>
            <p:spPr>
              <a:xfrm>
                <a:off x="6708894" y="2396436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E5787342-F867-48B7-A173-D2E957F58B71}"/>
                  </a:ext>
                </a:extLst>
              </p:cNvPr>
              <p:cNvSpPr/>
              <p:nvPr/>
            </p:nvSpPr>
            <p:spPr>
              <a:xfrm>
                <a:off x="6831815" y="239642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타원 202">
                <a:extLst>
                  <a:ext uri="{FF2B5EF4-FFF2-40B4-BE49-F238E27FC236}">
                    <a16:creationId xmlns:a16="http://schemas.microsoft.com/office/drawing/2014/main" id="{166D0136-DF1A-4184-A744-380CAFA0BD3D}"/>
                  </a:ext>
                </a:extLst>
              </p:cNvPr>
              <p:cNvSpPr/>
              <p:nvPr/>
            </p:nvSpPr>
            <p:spPr>
              <a:xfrm>
                <a:off x="6944995" y="2288533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타원 203">
                <a:extLst>
                  <a:ext uri="{FF2B5EF4-FFF2-40B4-BE49-F238E27FC236}">
                    <a16:creationId xmlns:a16="http://schemas.microsoft.com/office/drawing/2014/main" id="{2AFB0E29-2AE4-40FF-BE59-626129472C07}"/>
                  </a:ext>
                </a:extLst>
              </p:cNvPr>
              <p:cNvSpPr/>
              <p:nvPr/>
            </p:nvSpPr>
            <p:spPr>
              <a:xfrm>
                <a:off x="7067926" y="2288535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타원 204">
                <a:extLst>
                  <a:ext uri="{FF2B5EF4-FFF2-40B4-BE49-F238E27FC236}">
                    <a16:creationId xmlns:a16="http://schemas.microsoft.com/office/drawing/2014/main" id="{954E3FC3-CB5C-4CC5-9198-C562D1B2489A}"/>
                  </a:ext>
                </a:extLst>
              </p:cNvPr>
              <p:cNvSpPr/>
              <p:nvPr/>
            </p:nvSpPr>
            <p:spPr>
              <a:xfrm>
                <a:off x="6944998" y="2396436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타원 205">
                <a:extLst>
                  <a:ext uri="{FF2B5EF4-FFF2-40B4-BE49-F238E27FC236}">
                    <a16:creationId xmlns:a16="http://schemas.microsoft.com/office/drawing/2014/main" id="{6147DAEC-D0CF-4321-A9B9-E8A6427DB56F}"/>
                  </a:ext>
                </a:extLst>
              </p:cNvPr>
              <p:cNvSpPr/>
              <p:nvPr/>
            </p:nvSpPr>
            <p:spPr>
              <a:xfrm>
                <a:off x="7067919" y="239642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타원 206">
                <a:extLst>
                  <a:ext uri="{FF2B5EF4-FFF2-40B4-BE49-F238E27FC236}">
                    <a16:creationId xmlns:a16="http://schemas.microsoft.com/office/drawing/2014/main" id="{4784637B-B147-4BE4-AB5F-12E2B3BD9775}"/>
                  </a:ext>
                </a:extLst>
              </p:cNvPr>
              <p:cNvSpPr/>
              <p:nvPr/>
            </p:nvSpPr>
            <p:spPr>
              <a:xfrm>
                <a:off x="7170209" y="2288533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>
                <a:extLst>
                  <a:ext uri="{FF2B5EF4-FFF2-40B4-BE49-F238E27FC236}">
                    <a16:creationId xmlns:a16="http://schemas.microsoft.com/office/drawing/2014/main" id="{2B8E13BC-5CD0-4D0E-BA65-6FE5D1235942}"/>
                  </a:ext>
                </a:extLst>
              </p:cNvPr>
              <p:cNvSpPr/>
              <p:nvPr/>
            </p:nvSpPr>
            <p:spPr>
              <a:xfrm>
                <a:off x="7293139" y="2288535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타원 208">
                <a:extLst>
                  <a:ext uri="{FF2B5EF4-FFF2-40B4-BE49-F238E27FC236}">
                    <a16:creationId xmlns:a16="http://schemas.microsoft.com/office/drawing/2014/main" id="{F53E569E-2601-4028-ACF3-4F499AA3363C}"/>
                  </a:ext>
                </a:extLst>
              </p:cNvPr>
              <p:cNvSpPr/>
              <p:nvPr/>
            </p:nvSpPr>
            <p:spPr>
              <a:xfrm>
                <a:off x="7170211" y="2396436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타원 209">
                <a:extLst>
                  <a:ext uri="{FF2B5EF4-FFF2-40B4-BE49-F238E27FC236}">
                    <a16:creationId xmlns:a16="http://schemas.microsoft.com/office/drawing/2014/main" id="{2F1A3E75-2112-4BEE-8A24-7770DEF3DFE0}"/>
                  </a:ext>
                </a:extLst>
              </p:cNvPr>
              <p:cNvSpPr/>
              <p:nvPr/>
            </p:nvSpPr>
            <p:spPr>
              <a:xfrm>
                <a:off x="7293132" y="239642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타원 210">
                <a:extLst>
                  <a:ext uri="{FF2B5EF4-FFF2-40B4-BE49-F238E27FC236}">
                    <a16:creationId xmlns:a16="http://schemas.microsoft.com/office/drawing/2014/main" id="{2A491559-4FBC-4BF8-8568-F3B05E6846B8}"/>
                  </a:ext>
                </a:extLst>
              </p:cNvPr>
              <p:cNvSpPr/>
              <p:nvPr/>
            </p:nvSpPr>
            <p:spPr>
              <a:xfrm>
                <a:off x="7406314" y="2288533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타원 211">
                <a:extLst>
                  <a:ext uri="{FF2B5EF4-FFF2-40B4-BE49-F238E27FC236}">
                    <a16:creationId xmlns:a16="http://schemas.microsoft.com/office/drawing/2014/main" id="{F02DF9FA-D8C0-42A3-80C5-95DE149D8DB0}"/>
                  </a:ext>
                </a:extLst>
              </p:cNvPr>
              <p:cNvSpPr/>
              <p:nvPr/>
            </p:nvSpPr>
            <p:spPr>
              <a:xfrm>
                <a:off x="7529245" y="2288535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EB0AA828-55A3-4AC9-81BE-5A0AA3F2A479}"/>
                  </a:ext>
                </a:extLst>
              </p:cNvPr>
              <p:cNvSpPr/>
              <p:nvPr/>
            </p:nvSpPr>
            <p:spPr>
              <a:xfrm>
                <a:off x="7406317" y="2396436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91973079-41A9-436D-8978-0B64A9DA7DF7}"/>
                  </a:ext>
                </a:extLst>
              </p:cNvPr>
              <p:cNvSpPr/>
              <p:nvPr/>
            </p:nvSpPr>
            <p:spPr>
              <a:xfrm>
                <a:off x="7529238" y="239642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>
                <a:extLst>
                  <a:ext uri="{FF2B5EF4-FFF2-40B4-BE49-F238E27FC236}">
                    <a16:creationId xmlns:a16="http://schemas.microsoft.com/office/drawing/2014/main" id="{1A8FF750-F675-4CB5-BB1B-6E3B20AA1F4E}"/>
                  </a:ext>
                </a:extLst>
              </p:cNvPr>
              <p:cNvSpPr/>
              <p:nvPr/>
            </p:nvSpPr>
            <p:spPr>
              <a:xfrm>
                <a:off x="7644226" y="206745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>
                <a:extLst>
                  <a:ext uri="{FF2B5EF4-FFF2-40B4-BE49-F238E27FC236}">
                    <a16:creationId xmlns:a16="http://schemas.microsoft.com/office/drawing/2014/main" id="{92FB417D-1BB0-42E2-8391-DA38AA901773}"/>
                  </a:ext>
                </a:extLst>
              </p:cNvPr>
              <p:cNvSpPr/>
              <p:nvPr/>
            </p:nvSpPr>
            <p:spPr>
              <a:xfrm>
                <a:off x="7767156" y="20674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47F0F1DC-8F3A-43D1-B24B-90E4145F94D9}"/>
                  </a:ext>
                </a:extLst>
              </p:cNvPr>
              <p:cNvSpPr/>
              <p:nvPr/>
            </p:nvSpPr>
            <p:spPr>
              <a:xfrm>
                <a:off x="7644228" y="2175361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D4475842-734F-4628-A6A2-16F8D6EBF6D4}"/>
                  </a:ext>
                </a:extLst>
              </p:cNvPr>
              <p:cNvSpPr/>
              <p:nvPr/>
            </p:nvSpPr>
            <p:spPr>
              <a:xfrm>
                <a:off x="7767149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id="{1BB4CAF3-E834-4A91-83DF-F1D6948CF31A}"/>
                  </a:ext>
                </a:extLst>
              </p:cNvPr>
              <p:cNvSpPr/>
              <p:nvPr/>
            </p:nvSpPr>
            <p:spPr>
              <a:xfrm>
                <a:off x="7644226" y="2288534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타원 219">
                <a:extLst>
                  <a:ext uri="{FF2B5EF4-FFF2-40B4-BE49-F238E27FC236}">
                    <a16:creationId xmlns:a16="http://schemas.microsoft.com/office/drawing/2014/main" id="{677D1C7B-A477-4F22-9BFC-5283BD90BA84}"/>
                  </a:ext>
                </a:extLst>
              </p:cNvPr>
              <p:cNvSpPr/>
              <p:nvPr/>
            </p:nvSpPr>
            <p:spPr>
              <a:xfrm>
                <a:off x="7767156" y="2288536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타원 220">
                <a:extLst>
                  <a:ext uri="{FF2B5EF4-FFF2-40B4-BE49-F238E27FC236}">
                    <a16:creationId xmlns:a16="http://schemas.microsoft.com/office/drawing/2014/main" id="{B5602C09-0665-4336-8AE3-7C8988F9013F}"/>
                  </a:ext>
                </a:extLst>
              </p:cNvPr>
              <p:cNvSpPr/>
              <p:nvPr/>
            </p:nvSpPr>
            <p:spPr>
              <a:xfrm>
                <a:off x="7644228" y="239643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타원 221">
                <a:extLst>
                  <a:ext uri="{FF2B5EF4-FFF2-40B4-BE49-F238E27FC236}">
                    <a16:creationId xmlns:a16="http://schemas.microsoft.com/office/drawing/2014/main" id="{43F73186-D280-4A00-8986-3402E94C1863}"/>
                  </a:ext>
                </a:extLst>
              </p:cNvPr>
              <p:cNvSpPr/>
              <p:nvPr/>
            </p:nvSpPr>
            <p:spPr>
              <a:xfrm>
                <a:off x="7767149" y="239642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타원 222">
                <a:extLst>
                  <a:ext uri="{FF2B5EF4-FFF2-40B4-BE49-F238E27FC236}">
                    <a16:creationId xmlns:a16="http://schemas.microsoft.com/office/drawing/2014/main" id="{67C283D1-B30D-44C0-877D-2D5C3AD5F3AB}"/>
                  </a:ext>
                </a:extLst>
              </p:cNvPr>
              <p:cNvSpPr/>
              <p:nvPr/>
            </p:nvSpPr>
            <p:spPr>
              <a:xfrm>
                <a:off x="7876885" y="206745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타원 223">
                <a:extLst>
                  <a:ext uri="{FF2B5EF4-FFF2-40B4-BE49-F238E27FC236}">
                    <a16:creationId xmlns:a16="http://schemas.microsoft.com/office/drawing/2014/main" id="{95E04BC7-6838-4E6C-946E-ED8430E5043D}"/>
                  </a:ext>
                </a:extLst>
              </p:cNvPr>
              <p:cNvSpPr/>
              <p:nvPr/>
            </p:nvSpPr>
            <p:spPr>
              <a:xfrm>
                <a:off x="7999816" y="2067459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타원 224">
                <a:extLst>
                  <a:ext uri="{FF2B5EF4-FFF2-40B4-BE49-F238E27FC236}">
                    <a16:creationId xmlns:a16="http://schemas.microsoft.com/office/drawing/2014/main" id="{F9BE43EC-33E9-4E37-9410-1472D502CDA3}"/>
                  </a:ext>
                </a:extLst>
              </p:cNvPr>
              <p:cNvSpPr/>
              <p:nvPr/>
            </p:nvSpPr>
            <p:spPr>
              <a:xfrm>
                <a:off x="7876888" y="21753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타원 225">
                <a:extLst>
                  <a:ext uri="{FF2B5EF4-FFF2-40B4-BE49-F238E27FC236}">
                    <a16:creationId xmlns:a16="http://schemas.microsoft.com/office/drawing/2014/main" id="{02DEA739-0638-4022-B0CC-2765017546DF}"/>
                  </a:ext>
                </a:extLst>
              </p:cNvPr>
              <p:cNvSpPr/>
              <p:nvPr/>
            </p:nvSpPr>
            <p:spPr>
              <a:xfrm>
                <a:off x="7999809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타원 226">
                <a:extLst>
                  <a:ext uri="{FF2B5EF4-FFF2-40B4-BE49-F238E27FC236}">
                    <a16:creationId xmlns:a16="http://schemas.microsoft.com/office/drawing/2014/main" id="{DCDEA780-2CE2-4BB4-9DCC-8A516AEBFB0A}"/>
                  </a:ext>
                </a:extLst>
              </p:cNvPr>
              <p:cNvSpPr/>
              <p:nvPr/>
            </p:nvSpPr>
            <p:spPr>
              <a:xfrm>
                <a:off x="7876881" y="228853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타원 227">
                <a:extLst>
                  <a:ext uri="{FF2B5EF4-FFF2-40B4-BE49-F238E27FC236}">
                    <a16:creationId xmlns:a16="http://schemas.microsoft.com/office/drawing/2014/main" id="{E1F8944E-D340-47E0-93B6-79DDFCFB7FF8}"/>
                  </a:ext>
                </a:extLst>
              </p:cNvPr>
              <p:cNvSpPr/>
              <p:nvPr/>
            </p:nvSpPr>
            <p:spPr>
              <a:xfrm>
                <a:off x="7999812" y="2288534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타원 228">
                <a:extLst>
                  <a:ext uri="{FF2B5EF4-FFF2-40B4-BE49-F238E27FC236}">
                    <a16:creationId xmlns:a16="http://schemas.microsoft.com/office/drawing/2014/main" id="{5578B295-FBBA-4BC5-8D1D-516E1011E22D}"/>
                  </a:ext>
                </a:extLst>
              </p:cNvPr>
              <p:cNvSpPr/>
              <p:nvPr/>
            </p:nvSpPr>
            <p:spPr>
              <a:xfrm>
                <a:off x="7876883" y="2396435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타원 229">
                <a:extLst>
                  <a:ext uri="{FF2B5EF4-FFF2-40B4-BE49-F238E27FC236}">
                    <a16:creationId xmlns:a16="http://schemas.microsoft.com/office/drawing/2014/main" id="{C9F6BBA4-0CBB-42CC-BC8C-19C18254DE77}"/>
                  </a:ext>
                </a:extLst>
              </p:cNvPr>
              <p:cNvSpPr/>
              <p:nvPr/>
            </p:nvSpPr>
            <p:spPr>
              <a:xfrm>
                <a:off x="7999805" y="239642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9" name="원통형 238">
              <a:extLst>
                <a:ext uri="{FF2B5EF4-FFF2-40B4-BE49-F238E27FC236}">
                  <a16:creationId xmlns:a16="http://schemas.microsoft.com/office/drawing/2014/main" id="{E1A37F41-46CE-4378-825B-1D61C524EECC}"/>
                </a:ext>
              </a:extLst>
            </p:cNvPr>
            <p:cNvSpPr/>
            <p:nvPr/>
          </p:nvSpPr>
          <p:spPr>
            <a:xfrm>
              <a:off x="7459040" y="6084508"/>
              <a:ext cx="327786" cy="243819"/>
            </a:xfrm>
            <a:prstGeom prst="can">
              <a:avLst>
                <a:gd name="adj" fmla="val 29199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4869E83-7D6E-4393-90DC-5C01E9055B85}"/>
                </a:ext>
              </a:extLst>
            </p:cNvPr>
            <p:cNvCxnSpPr>
              <a:cxnSpLocks/>
              <a:endCxn id="239" idx="2"/>
            </p:cNvCxnSpPr>
            <p:nvPr/>
          </p:nvCxnSpPr>
          <p:spPr>
            <a:xfrm>
              <a:off x="5545066" y="4677563"/>
              <a:ext cx="1913974" cy="1528855"/>
            </a:xfrm>
            <a:prstGeom prst="line">
              <a:avLst/>
            </a:prstGeom>
            <a:ln w="952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>
              <a:extLst>
                <a:ext uri="{FF2B5EF4-FFF2-40B4-BE49-F238E27FC236}">
                  <a16:creationId xmlns:a16="http://schemas.microsoft.com/office/drawing/2014/main" id="{9C93AC55-C756-4E74-895F-5239274746D1}"/>
                </a:ext>
              </a:extLst>
            </p:cNvPr>
            <p:cNvCxnSpPr>
              <a:cxnSpLocks/>
              <a:endCxn id="239" idx="2"/>
            </p:cNvCxnSpPr>
            <p:nvPr/>
          </p:nvCxnSpPr>
          <p:spPr>
            <a:xfrm>
              <a:off x="5545066" y="5452335"/>
              <a:ext cx="1913974" cy="754083"/>
            </a:xfrm>
            <a:prstGeom prst="line">
              <a:avLst/>
            </a:prstGeom>
            <a:ln w="952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>
              <a:extLst>
                <a:ext uri="{FF2B5EF4-FFF2-40B4-BE49-F238E27FC236}">
                  <a16:creationId xmlns:a16="http://schemas.microsoft.com/office/drawing/2014/main" id="{002A034F-6D9A-4925-864D-F749D025276C}"/>
                </a:ext>
              </a:extLst>
            </p:cNvPr>
            <p:cNvCxnSpPr>
              <a:cxnSpLocks/>
              <a:endCxn id="239" idx="4"/>
            </p:cNvCxnSpPr>
            <p:nvPr/>
          </p:nvCxnSpPr>
          <p:spPr>
            <a:xfrm flipH="1">
              <a:off x="7786826" y="5475640"/>
              <a:ext cx="842759" cy="730778"/>
            </a:xfrm>
            <a:prstGeom prst="line">
              <a:avLst/>
            </a:prstGeom>
            <a:ln w="952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id="{E4D60B49-D894-4269-88AC-E7B81F352D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56370" y="4629603"/>
              <a:ext cx="873215" cy="1573124"/>
            </a:xfrm>
            <a:prstGeom prst="line">
              <a:avLst/>
            </a:prstGeom>
            <a:ln w="952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>
              <a:extLst>
                <a:ext uri="{FF2B5EF4-FFF2-40B4-BE49-F238E27FC236}">
                  <a16:creationId xmlns:a16="http://schemas.microsoft.com/office/drawing/2014/main" id="{397ABA28-FEC4-49A0-8AED-4251212480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67429" y="5456190"/>
              <a:ext cx="3027357" cy="19450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>
              <a:extLst>
                <a:ext uri="{FF2B5EF4-FFF2-40B4-BE49-F238E27FC236}">
                  <a16:creationId xmlns:a16="http://schemas.microsoft.com/office/drawing/2014/main" id="{76B786E8-9474-41C4-A403-0E4354965A32}"/>
                </a:ext>
              </a:extLst>
            </p:cNvPr>
            <p:cNvCxnSpPr>
              <a:cxnSpLocks/>
            </p:cNvCxnSpPr>
            <p:nvPr/>
          </p:nvCxnSpPr>
          <p:spPr>
            <a:xfrm>
              <a:off x="5531822" y="4606944"/>
              <a:ext cx="0" cy="831368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>
              <a:extLst>
                <a:ext uri="{FF2B5EF4-FFF2-40B4-BE49-F238E27FC236}">
                  <a16:creationId xmlns:a16="http://schemas.microsoft.com/office/drawing/2014/main" id="{67574AF7-570F-4D5B-B629-00A32F88F510}"/>
                </a:ext>
              </a:extLst>
            </p:cNvPr>
            <p:cNvCxnSpPr>
              <a:cxnSpLocks/>
            </p:cNvCxnSpPr>
            <p:nvPr/>
          </p:nvCxnSpPr>
          <p:spPr>
            <a:xfrm>
              <a:off x="8604993" y="4677563"/>
              <a:ext cx="0" cy="798077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>
              <a:extLst>
                <a:ext uri="{FF2B5EF4-FFF2-40B4-BE49-F238E27FC236}">
                  <a16:creationId xmlns:a16="http://schemas.microsoft.com/office/drawing/2014/main" id="{C2E38ACB-7AA5-4E7A-AFEF-C15E88BD18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5585" y="4620743"/>
              <a:ext cx="3094000" cy="0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1" name="그룹 380">
            <a:extLst>
              <a:ext uri="{FF2B5EF4-FFF2-40B4-BE49-F238E27FC236}">
                <a16:creationId xmlns:a16="http://schemas.microsoft.com/office/drawing/2014/main" id="{10597B6D-EED8-403D-862D-514A158D0A57}"/>
              </a:ext>
            </a:extLst>
          </p:cNvPr>
          <p:cNvGrpSpPr/>
          <p:nvPr/>
        </p:nvGrpSpPr>
        <p:grpSpPr>
          <a:xfrm>
            <a:off x="7361250" y="5187560"/>
            <a:ext cx="1946597" cy="1081696"/>
            <a:chOff x="7478504" y="4726098"/>
            <a:chExt cx="2239127" cy="1244251"/>
          </a:xfrm>
        </p:grpSpPr>
        <p:grpSp>
          <p:nvGrpSpPr>
            <p:cNvPr id="322" name="그룹 321">
              <a:extLst>
                <a:ext uri="{FF2B5EF4-FFF2-40B4-BE49-F238E27FC236}">
                  <a16:creationId xmlns:a16="http://schemas.microsoft.com/office/drawing/2014/main" id="{4C59E8E2-8BFB-425E-96EF-323F3BC7837E}"/>
                </a:ext>
              </a:extLst>
            </p:cNvPr>
            <p:cNvGrpSpPr/>
            <p:nvPr/>
          </p:nvGrpSpPr>
          <p:grpSpPr>
            <a:xfrm flipH="1">
              <a:off x="8563434" y="4925834"/>
              <a:ext cx="1144624" cy="407713"/>
              <a:chOff x="6593561" y="1990827"/>
              <a:chExt cx="1583552" cy="564058"/>
            </a:xfrm>
          </p:grpSpPr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id="{863A55BF-861C-43D1-B5E2-AD686D29B98B}"/>
                  </a:ext>
                </a:extLst>
              </p:cNvPr>
              <p:cNvSpPr/>
              <p:nvPr/>
            </p:nvSpPr>
            <p:spPr>
              <a:xfrm>
                <a:off x="6593561" y="1990827"/>
                <a:ext cx="1583552" cy="56405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타원 332">
                <a:extLst>
                  <a:ext uri="{FF2B5EF4-FFF2-40B4-BE49-F238E27FC236}">
                    <a16:creationId xmlns:a16="http://schemas.microsoft.com/office/drawing/2014/main" id="{405F431B-EC23-4156-ABEE-76FD6ECEE1DA}"/>
                  </a:ext>
                </a:extLst>
              </p:cNvPr>
              <p:cNvSpPr/>
              <p:nvPr/>
            </p:nvSpPr>
            <p:spPr>
              <a:xfrm>
                <a:off x="6708891" y="206745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타원 333">
                <a:extLst>
                  <a:ext uri="{FF2B5EF4-FFF2-40B4-BE49-F238E27FC236}">
                    <a16:creationId xmlns:a16="http://schemas.microsoft.com/office/drawing/2014/main" id="{73AC7C2E-43C8-40A0-A69B-22730D4D87D9}"/>
                  </a:ext>
                </a:extLst>
              </p:cNvPr>
              <p:cNvSpPr/>
              <p:nvPr/>
            </p:nvSpPr>
            <p:spPr>
              <a:xfrm>
                <a:off x="6831821" y="2067459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타원 334">
                <a:extLst>
                  <a:ext uri="{FF2B5EF4-FFF2-40B4-BE49-F238E27FC236}">
                    <a16:creationId xmlns:a16="http://schemas.microsoft.com/office/drawing/2014/main" id="{2FC1DBA9-663D-4384-82C2-8391E29932B7}"/>
                  </a:ext>
                </a:extLst>
              </p:cNvPr>
              <p:cNvSpPr/>
              <p:nvPr/>
            </p:nvSpPr>
            <p:spPr>
              <a:xfrm>
                <a:off x="6708893" y="21753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타원 335">
                <a:extLst>
                  <a:ext uri="{FF2B5EF4-FFF2-40B4-BE49-F238E27FC236}">
                    <a16:creationId xmlns:a16="http://schemas.microsoft.com/office/drawing/2014/main" id="{471F84D9-B0DC-4585-9719-A533AC7E012F}"/>
                  </a:ext>
                </a:extLst>
              </p:cNvPr>
              <p:cNvSpPr/>
              <p:nvPr/>
            </p:nvSpPr>
            <p:spPr>
              <a:xfrm>
                <a:off x="6831814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타원 336">
                <a:extLst>
                  <a:ext uri="{FF2B5EF4-FFF2-40B4-BE49-F238E27FC236}">
                    <a16:creationId xmlns:a16="http://schemas.microsoft.com/office/drawing/2014/main" id="{ADCB283E-34EB-453B-ADB9-3E48F5F9F124}"/>
                  </a:ext>
                </a:extLst>
              </p:cNvPr>
              <p:cNvSpPr/>
              <p:nvPr/>
            </p:nvSpPr>
            <p:spPr>
              <a:xfrm>
                <a:off x="6944995" y="206745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타원 337">
                <a:extLst>
                  <a:ext uri="{FF2B5EF4-FFF2-40B4-BE49-F238E27FC236}">
                    <a16:creationId xmlns:a16="http://schemas.microsoft.com/office/drawing/2014/main" id="{3A3C266B-AA0C-4154-BF97-DFD1F44C53CE}"/>
                  </a:ext>
                </a:extLst>
              </p:cNvPr>
              <p:cNvSpPr/>
              <p:nvPr/>
            </p:nvSpPr>
            <p:spPr>
              <a:xfrm>
                <a:off x="7067925" y="2067459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타원 338">
                <a:extLst>
                  <a:ext uri="{FF2B5EF4-FFF2-40B4-BE49-F238E27FC236}">
                    <a16:creationId xmlns:a16="http://schemas.microsoft.com/office/drawing/2014/main" id="{162B7C9B-8711-4382-AC43-0AE77AB384FC}"/>
                  </a:ext>
                </a:extLst>
              </p:cNvPr>
              <p:cNvSpPr/>
              <p:nvPr/>
            </p:nvSpPr>
            <p:spPr>
              <a:xfrm>
                <a:off x="6944997" y="21753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타원 339">
                <a:extLst>
                  <a:ext uri="{FF2B5EF4-FFF2-40B4-BE49-F238E27FC236}">
                    <a16:creationId xmlns:a16="http://schemas.microsoft.com/office/drawing/2014/main" id="{E9D3C009-11DF-4B0E-935F-4651F25220AE}"/>
                  </a:ext>
                </a:extLst>
              </p:cNvPr>
              <p:cNvSpPr/>
              <p:nvPr/>
            </p:nvSpPr>
            <p:spPr>
              <a:xfrm>
                <a:off x="7067918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타원 340">
                <a:extLst>
                  <a:ext uri="{FF2B5EF4-FFF2-40B4-BE49-F238E27FC236}">
                    <a16:creationId xmlns:a16="http://schemas.microsoft.com/office/drawing/2014/main" id="{E34C6997-BE17-4FE1-B906-7B1820B7664C}"/>
                  </a:ext>
                </a:extLst>
              </p:cNvPr>
              <p:cNvSpPr/>
              <p:nvPr/>
            </p:nvSpPr>
            <p:spPr>
              <a:xfrm>
                <a:off x="7170208" y="206745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타원 341">
                <a:extLst>
                  <a:ext uri="{FF2B5EF4-FFF2-40B4-BE49-F238E27FC236}">
                    <a16:creationId xmlns:a16="http://schemas.microsoft.com/office/drawing/2014/main" id="{29B15A7C-2BA7-4F9A-AE49-0153141307E5}"/>
                  </a:ext>
                </a:extLst>
              </p:cNvPr>
              <p:cNvSpPr/>
              <p:nvPr/>
            </p:nvSpPr>
            <p:spPr>
              <a:xfrm>
                <a:off x="7293139" y="2067459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타원 342">
                <a:extLst>
                  <a:ext uri="{FF2B5EF4-FFF2-40B4-BE49-F238E27FC236}">
                    <a16:creationId xmlns:a16="http://schemas.microsoft.com/office/drawing/2014/main" id="{3532BFC5-6B38-4442-8461-60EC495EE998}"/>
                  </a:ext>
                </a:extLst>
              </p:cNvPr>
              <p:cNvSpPr/>
              <p:nvPr/>
            </p:nvSpPr>
            <p:spPr>
              <a:xfrm>
                <a:off x="7170210" y="21753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타원 343">
                <a:extLst>
                  <a:ext uri="{FF2B5EF4-FFF2-40B4-BE49-F238E27FC236}">
                    <a16:creationId xmlns:a16="http://schemas.microsoft.com/office/drawing/2014/main" id="{FB99B2D4-F857-462A-B8AB-36A72B6B8E82}"/>
                  </a:ext>
                </a:extLst>
              </p:cNvPr>
              <p:cNvSpPr/>
              <p:nvPr/>
            </p:nvSpPr>
            <p:spPr>
              <a:xfrm>
                <a:off x="7293132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타원 344">
                <a:extLst>
                  <a:ext uri="{FF2B5EF4-FFF2-40B4-BE49-F238E27FC236}">
                    <a16:creationId xmlns:a16="http://schemas.microsoft.com/office/drawing/2014/main" id="{4753040F-9D0C-46A7-B9A5-AA7D7F8EDADE}"/>
                  </a:ext>
                </a:extLst>
              </p:cNvPr>
              <p:cNvSpPr/>
              <p:nvPr/>
            </p:nvSpPr>
            <p:spPr>
              <a:xfrm>
                <a:off x="7406314" y="206745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타원 345">
                <a:extLst>
                  <a:ext uri="{FF2B5EF4-FFF2-40B4-BE49-F238E27FC236}">
                    <a16:creationId xmlns:a16="http://schemas.microsoft.com/office/drawing/2014/main" id="{F75BF65B-E86D-476C-95EF-C366BA0B5F6E}"/>
                  </a:ext>
                </a:extLst>
              </p:cNvPr>
              <p:cNvSpPr/>
              <p:nvPr/>
            </p:nvSpPr>
            <p:spPr>
              <a:xfrm>
                <a:off x="7529244" y="2067459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타원 346">
                <a:extLst>
                  <a:ext uri="{FF2B5EF4-FFF2-40B4-BE49-F238E27FC236}">
                    <a16:creationId xmlns:a16="http://schemas.microsoft.com/office/drawing/2014/main" id="{F69041D5-B50C-480B-BEFC-6C5BEB795CA7}"/>
                  </a:ext>
                </a:extLst>
              </p:cNvPr>
              <p:cNvSpPr/>
              <p:nvPr/>
            </p:nvSpPr>
            <p:spPr>
              <a:xfrm>
                <a:off x="7406316" y="21753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타원 347">
                <a:extLst>
                  <a:ext uri="{FF2B5EF4-FFF2-40B4-BE49-F238E27FC236}">
                    <a16:creationId xmlns:a16="http://schemas.microsoft.com/office/drawing/2014/main" id="{22C049F8-F19B-4942-A2A4-D9ECEB0C1ECD}"/>
                  </a:ext>
                </a:extLst>
              </p:cNvPr>
              <p:cNvSpPr/>
              <p:nvPr/>
            </p:nvSpPr>
            <p:spPr>
              <a:xfrm>
                <a:off x="7529237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타원 348">
                <a:extLst>
                  <a:ext uri="{FF2B5EF4-FFF2-40B4-BE49-F238E27FC236}">
                    <a16:creationId xmlns:a16="http://schemas.microsoft.com/office/drawing/2014/main" id="{257986C2-2EF2-4685-8E2B-ADDC9C361048}"/>
                  </a:ext>
                </a:extLst>
              </p:cNvPr>
              <p:cNvSpPr/>
              <p:nvPr/>
            </p:nvSpPr>
            <p:spPr>
              <a:xfrm>
                <a:off x="6708891" y="2288533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타원 349">
                <a:extLst>
                  <a:ext uri="{FF2B5EF4-FFF2-40B4-BE49-F238E27FC236}">
                    <a16:creationId xmlns:a16="http://schemas.microsoft.com/office/drawing/2014/main" id="{B822E521-DEDB-4DAC-83EA-72766A4C7C1C}"/>
                  </a:ext>
                </a:extLst>
              </p:cNvPr>
              <p:cNvSpPr/>
              <p:nvPr/>
            </p:nvSpPr>
            <p:spPr>
              <a:xfrm>
                <a:off x="6831822" y="2288535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타원 350">
                <a:extLst>
                  <a:ext uri="{FF2B5EF4-FFF2-40B4-BE49-F238E27FC236}">
                    <a16:creationId xmlns:a16="http://schemas.microsoft.com/office/drawing/2014/main" id="{74BBD904-C8C3-415C-B1B9-DC6D23C2680B}"/>
                  </a:ext>
                </a:extLst>
              </p:cNvPr>
              <p:cNvSpPr/>
              <p:nvPr/>
            </p:nvSpPr>
            <p:spPr>
              <a:xfrm>
                <a:off x="6708894" y="2396436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타원 351">
                <a:extLst>
                  <a:ext uri="{FF2B5EF4-FFF2-40B4-BE49-F238E27FC236}">
                    <a16:creationId xmlns:a16="http://schemas.microsoft.com/office/drawing/2014/main" id="{83015CF8-79B9-4EEB-8B44-A8CF3E33A038}"/>
                  </a:ext>
                </a:extLst>
              </p:cNvPr>
              <p:cNvSpPr/>
              <p:nvPr/>
            </p:nvSpPr>
            <p:spPr>
              <a:xfrm>
                <a:off x="6831815" y="239642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타원 352">
                <a:extLst>
                  <a:ext uri="{FF2B5EF4-FFF2-40B4-BE49-F238E27FC236}">
                    <a16:creationId xmlns:a16="http://schemas.microsoft.com/office/drawing/2014/main" id="{2D876DDC-E6D8-414C-96F8-DE0BAE1A2C2B}"/>
                  </a:ext>
                </a:extLst>
              </p:cNvPr>
              <p:cNvSpPr/>
              <p:nvPr/>
            </p:nvSpPr>
            <p:spPr>
              <a:xfrm>
                <a:off x="6944995" y="2288533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타원 353">
                <a:extLst>
                  <a:ext uri="{FF2B5EF4-FFF2-40B4-BE49-F238E27FC236}">
                    <a16:creationId xmlns:a16="http://schemas.microsoft.com/office/drawing/2014/main" id="{81025C8C-0CEB-4013-9B73-C3F09EE3DE1F}"/>
                  </a:ext>
                </a:extLst>
              </p:cNvPr>
              <p:cNvSpPr/>
              <p:nvPr/>
            </p:nvSpPr>
            <p:spPr>
              <a:xfrm>
                <a:off x="7067926" y="2288535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타원 354">
                <a:extLst>
                  <a:ext uri="{FF2B5EF4-FFF2-40B4-BE49-F238E27FC236}">
                    <a16:creationId xmlns:a16="http://schemas.microsoft.com/office/drawing/2014/main" id="{D59E8B2F-F564-48F9-93DA-1BEB2D8AE118}"/>
                  </a:ext>
                </a:extLst>
              </p:cNvPr>
              <p:cNvSpPr/>
              <p:nvPr/>
            </p:nvSpPr>
            <p:spPr>
              <a:xfrm>
                <a:off x="6944998" y="2396436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타원 355">
                <a:extLst>
                  <a:ext uri="{FF2B5EF4-FFF2-40B4-BE49-F238E27FC236}">
                    <a16:creationId xmlns:a16="http://schemas.microsoft.com/office/drawing/2014/main" id="{5E359932-4E1A-4726-882C-E957AE59C4BD}"/>
                  </a:ext>
                </a:extLst>
              </p:cNvPr>
              <p:cNvSpPr/>
              <p:nvPr/>
            </p:nvSpPr>
            <p:spPr>
              <a:xfrm>
                <a:off x="7067919" y="239642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타원 356">
                <a:extLst>
                  <a:ext uri="{FF2B5EF4-FFF2-40B4-BE49-F238E27FC236}">
                    <a16:creationId xmlns:a16="http://schemas.microsoft.com/office/drawing/2014/main" id="{BA764E46-1851-4F94-9EC0-660425285314}"/>
                  </a:ext>
                </a:extLst>
              </p:cNvPr>
              <p:cNvSpPr/>
              <p:nvPr/>
            </p:nvSpPr>
            <p:spPr>
              <a:xfrm>
                <a:off x="7170209" y="2288533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타원 357">
                <a:extLst>
                  <a:ext uri="{FF2B5EF4-FFF2-40B4-BE49-F238E27FC236}">
                    <a16:creationId xmlns:a16="http://schemas.microsoft.com/office/drawing/2014/main" id="{49F381BB-E9AD-46C4-AD4E-EE582C8EBF9B}"/>
                  </a:ext>
                </a:extLst>
              </p:cNvPr>
              <p:cNvSpPr/>
              <p:nvPr/>
            </p:nvSpPr>
            <p:spPr>
              <a:xfrm>
                <a:off x="7293139" y="2288535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9" name="타원 358">
                <a:extLst>
                  <a:ext uri="{FF2B5EF4-FFF2-40B4-BE49-F238E27FC236}">
                    <a16:creationId xmlns:a16="http://schemas.microsoft.com/office/drawing/2014/main" id="{3A83FF46-7833-4CE0-9776-1908B54020D4}"/>
                  </a:ext>
                </a:extLst>
              </p:cNvPr>
              <p:cNvSpPr/>
              <p:nvPr/>
            </p:nvSpPr>
            <p:spPr>
              <a:xfrm>
                <a:off x="7170211" y="2396436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타원 359">
                <a:extLst>
                  <a:ext uri="{FF2B5EF4-FFF2-40B4-BE49-F238E27FC236}">
                    <a16:creationId xmlns:a16="http://schemas.microsoft.com/office/drawing/2014/main" id="{A237D1A5-0B47-4940-9987-DDE5B24217A6}"/>
                  </a:ext>
                </a:extLst>
              </p:cNvPr>
              <p:cNvSpPr/>
              <p:nvPr/>
            </p:nvSpPr>
            <p:spPr>
              <a:xfrm>
                <a:off x="7293132" y="239642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타원 360">
                <a:extLst>
                  <a:ext uri="{FF2B5EF4-FFF2-40B4-BE49-F238E27FC236}">
                    <a16:creationId xmlns:a16="http://schemas.microsoft.com/office/drawing/2014/main" id="{D968391F-D075-471B-9329-0A559F216B1F}"/>
                  </a:ext>
                </a:extLst>
              </p:cNvPr>
              <p:cNvSpPr/>
              <p:nvPr/>
            </p:nvSpPr>
            <p:spPr>
              <a:xfrm>
                <a:off x="7406314" y="2288533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타원 361">
                <a:extLst>
                  <a:ext uri="{FF2B5EF4-FFF2-40B4-BE49-F238E27FC236}">
                    <a16:creationId xmlns:a16="http://schemas.microsoft.com/office/drawing/2014/main" id="{B4404A53-5379-4224-A738-4C2157137200}"/>
                  </a:ext>
                </a:extLst>
              </p:cNvPr>
              <p:cNvSpPr/>
              <p:nvPr/>
            </p:nvSpPr>
            <p:spPr>
              <a:xfrm>
                <a:off x="7529245" y="2288535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타원 362">
                <a:extLst>
                  <a:ext uri="{FF2B5EF4-FFF2-40B4-BE49-F238E27FC236}">
                    <a16:creationId xmlns:a16="http://schemas.microsoft.com/office/drawing/2014/main" id="{390C54DD-9000-4F58-82ED-87A8E3C26AA3}"/>
                  </a:ext>
                </a:extLst>
              </p:cNvPr>
              <p:cNvSpPr/>
              <p:nvPr/>
            </p:nvSpPr>
            <p:spPr>
              <a:xfrm>
                <a:off x="7406317" y="2396436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타원 363">
                <a:extLst>
                  <a:ext uri="{FF2B5EF4-FFF2-40B4-BE49-F238E27FC236}">
                    <a16:creationId xmlns:a16="http://schemas.microsoft.com/office/drawing/2014/main" id="{DC2440AF-3386-453C-9FB4-6BEF276E7551}"/>
                  </a:ext>
                </a:extLst>
              </p:cNvPr>
              <p:cNvSpPr/>
              <p:nvPr/>
            </p:nvSpPr>
            <p:spPr>
              <a:xfrm>
                <a:off x="7529238" y="239642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타원 364">
                <a:extLst>
                  <a:ext uri="{FF2B5EF4-FFF2-40B4-BE49-F238E27FC236}">
                    <a16:creationId xmlns:a16="http://schemas.microsoft.com/office/drawing/2014/main" id="{2A70C4F1-4C69-4184-9786-72F77C89CD42}"/>
                  </a:ext>
                </a:extLst>
              </p:cNvPr>
              <p:cNvSpPr/>
              <p:nvPr/>
            </p:nvSpPr>
            <p:spPr>
              <a:xfrm>
                <a:off x="7644226" y="206745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타원 365">
                <a:extLst>
                  <a:ext uri="{FF2B5EF4-FFF2-40B4-BE49-F238E27FC236}">
                    <a16:creationId xmlns:a16="http://schemas.microsoft.com/office/drawing/2014/main" id="{E26C0D1C-7A31-434D-88FA-949AACBBA5CE}"/>
                  </a:ext>
                </a:extLst>
              </p:cNvPr>
              <p:cNvSpPr/>
              <p:nvPr/>
            </p:nvSpPr>
            <p:spPr>
              <a:xfrm>
                <a:off x="7767156" y="20674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타원 366">
                <a:extLst>
                  <a:ext uri="{FF2B5EF4-FFF2-40B4-BE49-F238E27FC236}">
                    <a16:creationId xmlns:a16="http://schemas.microsoft.com/office/drawing/2014/main" id="{30880431-E21E-4DF5-BED8-773048546BD9}"/>
                  </a:ext>
                </a:extLst>
              </p:cNvPr>
              <p:cNvSpPr/>
              <p:nvPr/>
            </p:nvSpPr>
            <p:spPr>
              <a:xfrm>
                <a:off x="7644228" y="2175361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타원 367">
                <a:extLst>
                  <a:ext uri="{FF2B5EF4-FFF2-40B4-BE49-F238E27FC236}">
                    <a16:creationId xmlns:a16="http://schemas.microsoft.com/office/drawing/2014/main" id="{49A861EE-F5E6-4E1F-AF1D-40E7F269263C}"/>
                  </a:ext>
                </a:extLst>
              </p:cNvPr>
              <p:cNvSpPr/>
              <p:nvPr/>
            </p:nvSpPr>
            <p:spPr>
              <a:xfrm>
                <a:off x="7767149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타원 368">
                <a:extLst>
                  <a:ext uri="{FF2B5EF4-FFF2-40B4-BE49-F238E27FC236}">
                    <a16:creationId xmlns:a16="http://schemas.microsoft.com/office/drawing/2014/main" id="{EEE8D551-34A7-4D89-9D14-8DC478C4A928}"/>
                  </a:ext>
                </a:extLst>
              </p:cNvPr>
              <p:cNvSpPr/>
              <p:nvPr/>
            </p:nvSpPr>
            <p:spPr>
              <a:xfrm>
                <a:off x="7644226" y="2288534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타원 369">
                <a:extLst>
                  <a:ext uri="{FF2B5EF4-FFF2-40B4-BE49-F238E27FC236}">
                    <a16:creationId xmlns:a16="http://schemas.microsoft.com/office/drawing/2014/main" id="{A4838590-C392-4D3D-BA90-9AF3A1FE3B01}"/>
                  </a:ext>
                </a:extLst>
              </p:cNvPr>
              <p:cNvSpPr/>
              <p:nvPr/>
            </p:nvSpPr>
            <p:spPr>
              <a:xfrm>
                <a:off x="7767156" y="2288536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타원 370">
                <a:extLst>
                  <a:ext uri="{FF2B5EF4-FFF2-40B4-BE49-F238E27FC236}">
                    <a16:creationId xmlns:a16="http://schemas.microsoft.com/office/drawing/2014/main" id="{00F040CB-2A63-4D71-B950-8A40F9508C75}"/>
                  </a:ext>
                </a:extLst>
              </p:cNvPr>
              <p:cNvSpPr/>
              <p:nvPr/>
            </p:nvSpPr>
            <p:spPr>
              <a:xfrm>
                <a:off x="7644228" y="239643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타원 371">
                <a:extLst>
                  <a:ext uri="{FF2B5EF4-FFF2-40B4-BE49-F238E27FC236}">
                    <a16:creationId xmlns:a16="http://schemas.microsoft.com/office/drawing/2014/main" id="{26B55A3C-9C9D-41A9-A455-1F871BD2C02D}"/>
                  </a:ext>
                </a:extLst>
              </p:cNvPr>
              <p:cNvSpPr/>
              <p:nvPr/>
            </p:nvSpPr>
            <p:spPr>
              <a:xfrm>
                <a:off x="7767149" y="239642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타원 372">
                <a:extLst>
                  <a:ext uri="{FF2B5EF4-FFF2-40B4-BE49-F238E27FC236}">
                    <a16:creationId xmlns:a16="http://schemas.microsoft.com/office/drawing/2014/main" id="{6D9A0156-96F8-41E9-8698-FBF936F2643F}"/>
                  </a:ext>
                </a:extLst>
              </p:cNvPr>
              <p:cNvSpPr/>
              <p:nvPr/>
            </p:nvSpPr>
            <p:spPr>
              <a:xfrm>
                <a:off x="7876885" y="206745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타원 373">
                <a:extLst>
                  <a:ext uri="{FF2B5EF4-FFF2-40B4-BE49-F238E27FC236}">
                    <a16:creationId xmlns:a16="http://schemas.microsoft.com/office/drawing/2014/main" id="{87AA7ABA-4B20-4368-8703-243C37A14D12}"/>
                  </a:ext>
                </a:extLst>
              </p:cNvPr>
              <p:cNvSpPr/>
              <p:nvPr/>
            </p:nvSpPr>
            <p:spPr>
              <a:xfrm>
                <a:off x="7999816" y="2067459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타원 374">
                <a:extLst>
                  <a:ext uri="{FF2B5EF4-FFF2-40B4-BE49-F238E27FC236}">
                    <a16:creationId xmlns:a16="http://schemas.microsoft.com/office/drawing/2014/main" id="{4F7B57C5-BEB0-4B37-AD2A-94CB5809EDAC}"/>
                  </a:ext>
                </a:extLst>
              </p:cNvPr>
              <p:cNvSpPr/>
              <p:nvPr/>
            </p:nvSpPr>
            <p:spPr>
              <a:xfrm>
                <a:off x="7876888" y="21753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타원 375">
                <a:extLst>
                  <a:ext uri="{FF2B5EF4-FFF2-40B4-BE49-F238E27FC236}">
                    <a16:creationId xmlns:a16="http://schemas.microsoft.com/office/drawing/2014/main" id="{5B0C53D2-0602-4ED4-B370-0E986C98D91F}"/>
                  </a:ext>
                </a:extLst>
              </p:cNvPr>
              <p:cNvSpPr/>
              <p:nvPr/>
            </p:nvSpPr>
            <p:spPr>
              <a:xfrm>
                <a:off x="7999809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타원 376">
                <a:extLst>
                  <a:ext uri="{FF2B5EF4-FFF2-40B4-BE49-F238E27FC236}">
                    <a16:creationId xmlns:a16="http://schemas.microsoft.com/office/drawing/2014/main" id="{4F991781-52C8-4A77-9583-98981F655FF2}"/>
                  </a:ext>
                </a:extLst>
              </p:cNvPr>
              <p:cNvSpPr/>
              <p:nvPr/>
            </p:nvSpPr>
            <p:spPr>
              <a:xfrm>
                <a:off x="7876881" y="228853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타원 377">
                <a:extLst>
                  <a:ext uri="{FF2B5EF4-FFF2-40B4-BE49-F238E27FC236}">
                    <a16:creationId xmlns:a16="http://schemas.microsoft.com/office/drawing/2014/main" id="{E6EC95E8-654C-42C8-BBCF-7B9958E2641F}"/>
                  </a:ext>
                </a:extLst>
              </p:cNvPr>
              <p:cNvSpPr/>
              <p:nvPr/>
            </p:nvSpPr>
            <p:spPr>
              <a:xfrm>
                <a:off x="7999812" y="2288534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타원 378">
                <a:extLst>
                  <a:ext uri="{FF2B5EF4-FFF2-40B4-BE49-F238E27FC236}">
                    <a16:creationId xmlns:a16="http://schemas.microsoft.com/office/drawing/2014/main" id="{88B5AC51-FF8B-4619-87A0-B4E1FAC54015}"/>
                  </a:ext>
                </a:extLst>
              </p:cNvPr>
              <p:cNvSpPr/>
              <p:nvPr/>
            </p:nvSpPr>
            <p:spPr>
              <a:xfrm>
                <a:off x="7876883" y="2396435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타원 379">
                <a:extLst>
                  <a:ext uri="{FF2B5EF4-FFF2-40B4-BE49-F238E27FC236}">
                    <a16:creationId xmlns:a16="http://schemas.microsoft.com/office/drawing/2014/main" id="{ACDCF7F4-7EB7-41E7-B5F4-7DBA1E992E3A}"/>
                  </a:ext>
                </a:extLst>
              </p:cNvPr>
              <p:cNvSpPr/>
              <p:nvPr/>
            </p:nvSpPr>
            <p:spPr>
              <a:xfrm>
                <a:off x="7999805" y="239642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3" name="원통형 322">
              <a:extLst>
                <a:ext uri="{FF2B5EF4-FFF2-40B4-BE49-F238E27FC236}">
                  <a16:creationId xmlns:a16="http://schemas.microsoft.com/office/drawing/2014/main" id="{3FC0EC8A-8375-4037-9E3D-061234AEDFE2}"/>
                </a:ext>
              </a:extLst>
            </p:cNvPr>
            <p:cNvSpPr/>
            <p:nvPr/>
          </p:nvSpPr>
          <p:spPr>
            <a:xfrm flipH="1">
              <a:off x="8087668" y="5794112"/>
              <a:ext cx="236930" cy="176237"/>
            </a:xfrm>
            <a:prstGeom prst="can">
              <a:avLst>
                <a:gd name="adj" fmla="val 29199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324" name="직선 연결선 323">
              <a:extLst>
                <a:ext uri="{FF2B5EF4-FFF2-40B4-BE49-F238E27FC236}">
                  <a16:creationId xmlns:a16="http://schemas.microsoft.com/office/drawing/2014/main" id="{75DBE959-D09A-4EEB-B3C9-82BD01C0C05D}"/>
                </a:ext>
              </a:extLst>
            </p:cNvPr>
            <p:cNvCxnSpPr>
              <a:cxnSpLocks/>
              <a:endCxn id="323" idx="2"/>
            </p:cNvCxnSpPr>
            <p:nvPr/>
          </p:nvCxnSpPr>
          <p:spPr>
            <a:xfrm flipH="1">
              <a:off x="8324598" y="4777143"/>
              <a:ext cx="1383460" cy="1105088"/>
            </a:xfrm>
            <a:prstGeom prst="line">
              <a:avLst/>
            </a:prstGeom>
            <a:ln w="952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>
              <a:extLst>
                <a:ext uri="{FF2B5EF4-FFF2-40B4-BE49-F238E27FC236}">
                  <a16:creationId xmlns:a16="http://schemas.microsoft.com/office/drawing/2014/main" id="{6EB47477-A0EA-4CB4-8704-18D194749ABA}"/>
                </a:ext>
              </a:extLst>
            </p:cNvPr>
            <p:cNvCxnSpPr>
              <a:cxnSpLocks/>
              <a:endCxn id="323" idx="2"/>
            </p:cNvCxnSpPr>
            <p:nvPr/>
          </p:nvCxnSpPr>
          <p:spPr>
            <a:xfrm flipH="1">
              <a:off x="8324598" y="5337164"/>
              <a:ext cx="1383460" cy="545067"/>
            </a:xfrm>
            <a:prstGeom prst="line">
              <a:avLst/>
            </a:prstGeom>
            <a:ln w="952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 325">
              <a:extLst>
                <a:ext uri="{FF2B5EF4-FFF2-40B4-BE49-F238E27FC236}">
                  <a16:creationId xmlns:a16="http://schemas.microsoft.com/office/drawing/2014/main" id="{3E7D92AD-7EEF-4637-B09A-03E99063A874}"/>
                </a:ext>
              </a:extLst>
            </p:cNvPr>
            <p:cNvCxnSpPr>
              <a:cxnSpLocks/>
              <a:endCxn id="323" idx="4"/>
            </p:cNvCxnSpPr>
            <p:nvPr/>
          </p:nvCxnSpPr>
          <p:spPr>
            <a:xfrm>
              <a:off x="7478504" y="5354009"/>
              <a:ext cx="609164" cy="528221"/>
            </a:xfrm>
            <a:prstGeom prst="line">
              <a:avLst/>
            </a:prstGeom>
            <a:ln w="952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연결선 326">
              <a:extLst>
                <a:ext uri="{FF2B5EF4-FFF2-40B4-BE49-F238E27FC236}">
                  <a16:creationId xmlns:a16="http://schemas.microsoft.com/office/drawing/2014/main" id="{78758E69-BA9C-4097-B276-59F285E2884C}"/>
                </a:ext>
              </a:extLst>
            </p:cNvPr>
            <p:cNvCxnSpPr>
              <a:cxnSpLocks/>
            </p:cNvCxnSpPr>
            <p:nvPr/>
          </p:nvCxnSpPr>
          <p:spPr>
            <a:xfrm>
              <a:off x="7478504" y="4742476"/>
              <a:ext cx="631178" cy="1137086"/>
            </a:xfrm>
            <a:prstGeom prst="line">
              <a:avLst/>
            </a:prstGeom>
            <a:ln w="952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 327">
              <a:extLst>
                <a:ext uri="{FF2B5EF4-FFF2-40B4-BE49-F238E27FC236}">
                  <a16:creationId xmlns:a16="http://schemas.microsoft.com/office/drawing/2014/main" id="{718E6B2B-9EEA-4B3D-8005-556C08EDEF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3657" y="5339950"/>
              <a:ext cx="2188236" cy="14059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>
              <a:extLst>
                <a:ext uri="{FF2B5EF4-FFF2-40B4-BE49-F238E27FC236}">
                  <a16:creationId xmlns:a16="http://schemas.microsoft.com/office/drawing/2014/main" id="{9A5CF0D1-115C-4773-93FD-0731771595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7631" y="4726098"/>
              <a:ext cx="0" cy="600930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329">
              <a:extLst>
                <a:ext uri="{FF2B5EF4-FFF2-40B4-BE49-F238E27FC236}">
                  <a16:creationId xmlns:a16="http://schemas.microsoft.com/office/drawing/2014/main" id="{AD6ACFDF-315E-4B6C-B6D0-CE9A32DB3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6280" y="4777143"/>
              <a:ext cx="0" cy="576866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>
              <a:extLst>
                <a:ext uri="{FF2B5EF4-FFF2-40B4-BE49-F238E27FC236}">
                  <a16:creationId xmlns:a16="http://schemas.microsoft.com/office/drawing/2014/main" id="{1A951795-6261-43FE-B33A-2268F7EB4636}"/>
                </a:ext>
              </a:extLst>
            </p:cNvPr>
            <p:cNvCxnSpPr>
              <a:cxnSpLocks/>
            </p:cNvCxnSpPr>
            <p:nvPr/>
          </p:nvCxnSpPr>
          <p:spPr>
            <a:xfrm>
              <a:off x="7478504" y="4736072"/>
              <a:ext cx="2236407" cy="0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2" name="TextBox 381">
            <a:extLst>
              <a:ext uri="{FF2B5EF4-FFF2-40B4-BE49-F238E27FC236}">
                <a16:creationId xmlns:a16="http://schemas.microsoft.com/office/drawing/2014/main" id="{2CA907FA-540D-41DA-B053-AE90C157A480}"/>
              </a:ext>
            </a:extLst>
          </p:cNvPr>
          <p:cNvSpPr txBox="1"/>
          <p:nvPr/>
        </p:nvSpPr>
        <p:spPr>
          <a:xfrm>
            <a:off x="6513112" y="4844794"/>
            <a:ext cx="1885453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왜곡 계산에 모든 점 활용 가능</a:t>
            </a:r>
          </a:p>
        </p:txBody>
      </p:sp>
      <p:sp>
        <p:nvSpPr>
          <p:cNvPr id="383" name="타원 382">
            <a:extLst>
              <a:ext uri="{FF2B5EF4-FFF2-40B4-BE49-F238E27FC236}">
                <a16:creationId xmlns:a16="http://schemas.microsoft.com/office/drawing/2014/main" id="{D912EEDE-8CE1-46C8-9F83-33BA17A894FC}"/>
              </a:ext>
            </a:extLst>
          </p:cNvPr>
          <p:cNvSpPr/>
          <p:nvPr/>
        </p:nvSpPr>
        <p:spPr>
          <a:xfrm>
            <a:off x="5137246" y="5077268"/>
            <a:ext cx="1163644" cy="664174"/>
          </a:xfrm>
          <a:prstGeom prst="ellipse">
            <a:avLst/>
          </a:prstGeom>
          <a:noFill/>
          <a:ln w="19050">
            <a:solidFill>
              <a:srgbClr val="FF0000">
                <a:alpha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384" name="직선 화살표 연결선 383">
            <a:extLst>
              <a:ext uri="{FF2B5EF4-FFF2-40B4-BE49-F238E27FC236}">
                <a16:creationId xmlns:a16="http://schemas.microsoft.com/office/drawing/2014/main" id="{7123B837-18BC-4B56-B7FD-EC6889A26D41}"/>
              </a:ext>
            </a:extLst>
          </p:cNvPr>
          <p:cNvCxnSpPr>
            <a:cxnSpLocks/>
            <a:stCxn id="382" idx="1"/>
            <a:endCxn id="383" idx="7"/>
          </p:cNvCxnSpPr>
          <p:nvPr/>
        </p:nvCxnSpPr>
        <p:spPr>
          <a:xfrm flipH="1">
            <a:off x="6130478" y="4971752"/>
            <a:ext cx="382634" cy="202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직선 화살표 연결선 386">
            <a:extLst>
              <a:ext uri="{FF2B5EF4-FFF2-40B4-BE49-F238E27FC236}">
                <a16:creationId xmlns:a16="http://schemas.microsoft.com/office/drawing/2014/main" id="{A20FE039-8CB2-4A52-9E7F-2C3ACB81BEEC}"/>
              </a:ext>
            </a:extLst>
          </p:cNvPr>
          <p:cNvCxnSpPr>
            <a:cxnSpLocks/>
            <a:stCxn id="382" idx="3"/>
            <a:endCxn id="388" idx="0"/>
          </p:cNvCxnSpPr>
          <p:nvPr/>
        </p:nvCxnSpPr>
        <p:spPr>
          <a:xfrm>
            <a:off x="8398565" y="4971752"/>
            <a:ext cx="438197" cy="2578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타원 387">
            <a:extLst>
              <a:ext uri="{FF2B5EF4-FFF2-40B4-BE49-F238E27FC236}">
                <a16:creationId xmlns:a16="http://schemas.microsoft.com/office/drawing/2014/main" id="{360642D6-75D3-4EC0-BC89-4BC7AD8A1064}"/>
              </a:ext>
            </a:extLst>
          </p:cNvPr>
          <p:cNvSpPr/>
          <p:nvPr/>
        </p:nvSpPr>
        <p:spPr>
          <a:xfrm>
            <a:off x="8254940" y="5229580"/>
            <a:ext cx="1163644" cy="664174"/>
          </a:xfrm>
          <a:prstGeom prst="ellipse">
            <a:avLst/>
          </a:prstGeom>
          <a:noFill/>
          <a:ln w="19050">
            <a:solidFill>
              <a:srgbClr val="FF0000">
                <a:alpha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AFD0FD44-3E20-4A1D-B4E4-F8CFEE9BC3B8}"/>
              </a:ext>
            </a:extLst>
          </p:cNvPr>
          <p:cNvSpPr/>
          <p:nvPr/>
        </p:nvSpPr>
        <p:spPr>
          <a:xfrm>
            <a:off x="173528" y="1290918"/>
            <a:ext cx="2491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ko-KR" altLang="en-US" sz="1400" dirty="0"/>
              <a:t>현대 모비스 </a:t>
            </a:r>
            <a:r>
              <a:rPr lang="en-US" altLang="ko-KR" sz="1400" dirty="0"/>
              <a:t>Cal </a:t>
            </a:r>
            <a:r>
              <a:rPr lang="ko-KR" altLang="en-US" sz="1400" dirty="0"/>
              <a:t>내재화 계획</a:t>
            </a:r>
            <a:endParaRPr lang="en-US" altLang="ko-KR" sz="1400" dirty="0"/>
          </a:p>
        </p:txBody>
      </p:sp>
      <p:sp>
        <p:nvSpPr>
          <p:cNvPr id="398" name="직사각형 397">
            <a:extLst>
              <a:ext uri="{FF2B5EF4-FFF2-40B4-BE49-F238E27FC236}">
                <a16:creationId xmlns:a16="http://schemas.microsoft.com/office/drawing/2014/main" id="{DEB8E50E-8BA1-447D-BE68-8D67C5A379B4}"/>
              </a:ext>
            </a:extLst>
          </p:cNvPr>
          <p:cNvSpPr/>
          <p:nvPr/>
        </p:nvSpPr>
        <p:spPr>
          <a:xfrm>
            <a:off x="4982760" y="1045838"/>
            <a:ext cx="12939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ko-KR" altLang="en-US" sz="1400" dirty="0"/>
              <a:t>본 투자 계획</a:t>
            </a:r>
            <a:endParaRPr lang="en-US" altLang="ko-KR" sz="1400" dirty="0"/>
          </a:p>
        </p:txBody>
      </p:sp>
      <p:cxnSp>
        <p:nvCxnSpPr>
          <p:cNvPr id="406" name="직선 연결선 405">
            <a:extLst>
              <a:ext uri="{FF2B5EF4-FFF2-40B4-BE49-F238E27FC236}">
                <a16:creationId xmlns:a16="http://schemas.microsoft.com/office/drawing/2014/main" id="{E670A9B5-7BCE-413D-877D-414F370D5FB9}"/>
              </a:ext>
            </a:extLst>
          </p:cNvPr>
          <p:cNvCxnSpPr>
            <a:cxnSpLocks/>
          </p:cNvCxnSpPr>
          <p:nvPr/>
        </p:nvCxnSpPr>
        <p:spPr>
          <a:xfrm>
            <a:off x="4953000" y="1290918"/>
            <a:ext cx="0" cy="492475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7" name="표 713">
                <a:extLst>
                  <a:ext uri="{FF2B5EF4-FFF2-40B4-BE49-F238E27FC236}">
                    <a16:creationId xmlns:a16="http://schemas.microsoft.com/office/drawing/2014/main" id="{6E6923C5-AD06-4E8A-90E2-6C0E19EAC6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7543273"/>
                  </p:ext>
                </p:extLst>
              </p:nvPr>
            </p:nvGraphicFramePr>
            <p:xfrm>
              <a:off x="5404807" y="1797112"/>
              <a:ext cx="3833852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8463">
                      <a:extLst>
                        <a:ext uri="{9D8B030D-6E8A-4147-A177-3AD203B41FA5}">
                          <a16:colId xmlns:a16="http://schemas.microsoft.com/office/drawing/2014/main" val="2226297365"/>
                        </a:ext>
                      </a:extLst>
                    </a:gridCol>
                    <a:gridCol w="958463">
                      <a:extLst>
                        <a:ext uri="{9D8B030D-6E8A-4147-A177-3AD203B41FA5}">
                          <a16:colId xmlns:a16="http://schemas.microsoft.com/office/drawing/2014/main" val="497225090"/>
                        </a:ext>
                      </a:extLst>
                    </a:gridCol>
                    <a:gridCol w="958463">
                      <a:extLst>
                        <a:ext uri="{9D8B030D-6E8A-4147-A177-3AD203B41FA5}">
                          <a16:colId xmlns:a16="http://schemas.microsoft.com/office/drawing/2014/main" val="3444647628"/>
                        </a:ext>
                      </a:extLst>
                    </a:gridCol>
                    <a:gridCol w="958463">
                      <a:extLst>
                        <a:ext uri="{9D8B030D-6E8A-4147-A177-3AD203B41FA5}">
                          <a16:colId xmlns:a16="http://schemas.microsoft.com/office/drawing/2014/main" val="2200330507"/>
                        </a:ext>
                      </a:extLst>
                    </a:gridCol>
                  </a:tblGrid>
                  <a:tr h="15109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X</a:t>
                          </a:r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Y</a:t>
                          </a:r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Z</a:t>
                          </a:r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2590347"/>
                      </a:ext>
                    </a:extLst>
                  </a:tr>
                  <a:tr h="15109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Rotation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20°</m:t>
                                </m:r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0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30°</m:t>
                                </m:r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20°</m:t>
                                </m:r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5095798"/>
                      </a:ext>
                    </a:extLst>
                  </a:tr>
                  <a:tr h="15109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Translation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±20</m:t>
                              </m:r>
                            </m:oMath>
                          </a14:m>
                          <a:r>
                            <a:rPr lang="ko-KR" altLang="en-US" sz="1000" dirty="0"/>
                            <a:t> </a:t>
                          </a:r>
                          <a:r>
                            <a:rPr lang="en-US" altLang="ko-KR" sz="1000" dirty="0"/>
                            <a:t>cm</a:t>
                          </a:r>
                          <a:r>
                            <a:rPr lang="ko-KR" altLang="en-US" sz="1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±20</m:t>
                              </m:r>
                            </m:oMath>
                          </a14:m>
                          <a:r>
                            <a:rPr lang="ko-KR" altLang="en-US" sz="1000" dirty="0"/>
                            <a:t> </a:t>
                          </a:r>
                          <a:r>
                            <a:rPr lang="en-US" altLang="ko-KR" sz="1000" dirty="0"/>
                            <a:t>cm</a:t>
                          </a:r>
                          <a:r>
                            <a:rPr lang="ko-KR" altLang="en-US" sz="1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±20</m:t>
                              </m:r>
                            </m:oMath>
                          </a14:m>
                          <a:r>
                            <a:rPr lang="ko-KR" altLang="en-US" sz="1000" dirty="0"/>
                            <a:t> </a:t>
                          </a:r>
                          <a:r>
                            <a:rPr lang="en-US" altLang="ko-KR" sz="1000" dirty="0"/>
                            <a:t>cm</a:t>
                          </a:r>
                          <a:r>
                            <a:rPr lang="ko-KR" altLang="en-US" sz="1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183633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7" name="표 713">
                <a:extLst>
                  <a:ext uri="{FF2B5EF4-FFF2-40B4-BE49-F238E27FC236}">
                    <a16:creationId xmlns:a16="http://schemas.microsoft.com/office/drawing/2014/main" id="{6E6923C5-AD06-4E8A-90E2-6C0E19EAC6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7543273"/>
                  </p:ext>
                </p:extLst>
              </p:nvPr>
            </p:nvGraphicFramePr>
            <p:xfrm>
              <a:off x="5404807" y="1797112"/>
              <a:ext cx="3833852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8463">
                      <a:extLst>
                        <a:ext uri="{9D8B030D-6E8A-4147-A177-3AD203B41FA5}">
                          <a16:colId xmlns:a16="http://schemas.microsoft.com/office/drawing/2014/main" val="2226297365"/>
                        </a:ext>
                      </a:extLst>
                    </a:gridCol>
                    <a:gridCol w="958463">
                      <a:extLst>
                        <a:ext uri="{9D8B030D-6E8A-4147-A177-3AD203B41FA5}">
                          <a16:colId xmlns:a16="http://schemas.microsoft.com/office/drawing/2014/main" val="497225090"/>
                        </a:ext>
                      </a:extLst>
                    </a:gridCol>
                    <a:gridCol w="958463">
                      <a:extLst>
                        <a:ext uri="{9D8B030D-6E8A-4147-A177-3AD203B41FA5}">
                          <a16:colId xmlns:a16="http://schemas.microsoft.com/office/drawing/2014/main" val="3444647628"/>
                        </a:ext>
                      </a:extLst>
                    </a:gridCol>
                    <a:gridCol w="958463">
                      <a:extLst>
                        <a:ext uri="{9D8B030D-6E8A-4147-A177-3AD203B41FA5}">
                          <a16:colId xmlns:a16="http://schemas.microsoft.com/office/drawing/2014/main" val="2200330507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X</a:t>
                          </a:r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Y</a:t>
                          </a:r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Z</a:t>
                          </a:r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259034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Rotation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01274" t="-100000" r="-201911" b="-1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200000" t="-100000" r="-100633" b="-1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301911" t="-100000" r="-1274" b="-1097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509579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Translation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01274" t="-205000" r="-201911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200000" t="-205000" r="-100633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301911" t="-205000" r="-1274" b="-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836339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8" name="표 713">
                <a:extLst>
                  <a:ext uri="{FF2B5EF4-FFF2-40B4-BE49-F238E27FC236}">
                    <a16:creationId xmlns:a16="http://schemas.microsoft.com/office/drawing/2014/main" id="{8EEA3BF9-EB3B-490E-8697-CAD0173BA9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4347926"/>
                  </p:ext>
                </p:extLst>
              </p:nvPr>
            </p:nvGraphicFramePr>
            <p:xfrm>
              <a:off x="596160" y="2146686"/>
              <a:ext cx="3833852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8463">
                      <a:extLst>
                        <a:ext uri="{9D8B030D-6E8A-4147-A177-3AD203B41FA5}">
                          <a16:colId xmlns:a16="http://schemas.microsoft.com/office/drawing/2014/main" val="2226297365"/>
                        </a:ext>
                      </a:extLst>
                    </a:gridCol>
                    <a:gridCol w="958463">
                      <a:extLst>
                        <a:ext uri="{9D8B030D-6E8A-4147-A177-3AD203B41FA5}">
                          <a16:colId xmlns:a16="http://schemas.microsoft.com/office/drawing/2014/main" val="497225090"/>
                        </a:ext>
                      </a:extLst>
                    </a:gridCol>
                    <a:gridCol w="958463">
                      <a:extLst>
                        <a:ext uri="{9D8B030D-6E8A-4147-A177-3AD203B41FA5}">
                          <a16:colId xmlns:a16="http://schemas.microsoft.com/office/drawing/2014/main" val="3444647628"/>
                        </a:ext>
                      </a:extLst>
                    </a:gridCol>
                    <a:gridCol w="958463">
                      <a:extLst>
                        <a:ext uri="{9D8B030D-6E8A-4147-A177-3AD203B41FA5}">
                          <a16:colId xmlns:a16="http://schemas.microsoft.com/office/drawing/2014/main" val="2200330507"/>
                        </a:ext>
                      </a:extLst>
                    </a:gridCol>
                  </a:tblGrid>
                  <a:tr h="15109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X</a:t>
                          </a:r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Y</a:t>
                          </a:r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Z</a:t>
                          </a:r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2590347"/>
                      </a:ext>
                    </a:extLst>
                  </a:tr>
                  <a:tr h="15109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Rotation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5°</m:t>
                                </m:r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0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20°</m:t>
                                </m:r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5°</m:t>
                                </m:r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5095798"/>
                      </a:ext>
                    </a:extLst>
                  </a:tr>
                  <a:tr h="15109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Translation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±5</m:t>
                              </m:r>
                            </m:oMath>
                          </a14:m>
                          <a:r>
                            <a:rPr lang="ko-KR" altLang="en-US" sz="1000" dirty="0"/>
                            <a:t> </a:t>
                          </a:r>
                          <a:r>
                            <a:rPr lang="en-US" altLang="ko-KR" sz="1000" dirty="0"/>
                            <a:t>cm</a:t>
                          </a:r>
                          <a:r>
                            <a:rPr lang="ko-KR" altLang="en-US" sz="1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±5</m:t>
                              </m:r>
                            </m:oMath>
                          </a14:m>
                          <a:r>
                            <a:rPr lang="ko-KR" altLang="en-US" sz="1000" dirty="0"/>
                            <a:t> </a:t>
                          </a:r>
                          <a:r>
                            <a:rPr lang="en-US" altLang="ko-KR" sz="1000" dirty="0"/>
                            <a:t>cm</a:t>
                          </a:r>
                          <a:r>
                            <a:rPr lang="ko-KR" altLang="en-US" sz="1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±5</m:t>
                              </m:r>
                            </m:oMath>
                          </a14:m>
                          <a:r>
                            <a:rPr lang="ko-KR" altLang="en-US" sz="1000" dirty="0"/>
                            <a:t> </a:t>
                          </a:r>
                          <a:r>
                            <a:rPr lang="en-US" altLang="ko-KR" sz="1000" dirty="0"/>
                            <a:t>cm</a:t>
                          </a:r>
                          <a:r>
                            <a:rPr lang="ko-KR" altLang="en-US" sz="1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183633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8" name="표 713">
                <a:extLst>
                  <a:ext uri="{FF2B5EF4-FFF2-40B4-BE49-F238E27FC236}">
                    <a16:creationId xmlns:a16="http://schemas.microsoft.com/office/drawing/2014/main" id="{8EEA3BF9-EB3B-490E-8697-CAD0173BA9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4347926"/>
                  </p:ext>
                </p:extLst>
              </p:nvPr>
            </p:nvGraphicFramePr>
            <p:xfrm>
              <a:off x="596160" y="2146686"/>
              <a:ext cx="3833852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8463">
                      <a:extLst>
                        <a:ext uri="{9D8B030D-6E8A-4147-A177-3AD203B41FA5}">
                          <a16:colId xmlns:a16="http://schemas.microsoft.com/office/drawing/2014/main" val="2226297365"/>
                        </a:ext>
                      </a:extLst>
                    </a:gridCol>
                    <a:gridCol w="958463">
                      <a:extLst>
                        <a:ext uri="{9D8B030D-6E8A-4147-A177-3AD203B41FA5}">
                          <a16:colId xmlns:a16="http://schemas.microsoft.com/office/drawing/2014/main" val="497225090"/>
                        </a:ext>
                      </a:extLst>
                    </a:gridCol>
                    <a:gridCol w="958463">
                      <a:extLst>
                        <a:ext uri="{9D8B030D-6E8A-4147-A177-3AD203B41FA5}">
                          <a16:colId xmlns:a16="http://schemas.microsoft.com/office/drawing/2014/main" val="3444647628"/>
                        </a:ext>
                      </a:extLst>
                    </a:gridCol>
                    <a:gridCol w="958463">
                      <a:extLst>
                        <a:ext uri="{9D8B030D-6E8A-4147-A177-3AD203B41FA5}">
                          <a16:colId xmlns:a16="http://schemas.microsoft.com/office/drawing/2014/main" val="2200330507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X</a:t>
                          </a:r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Y</a:t>
                          </a:r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Z</a:t>
                          </a:r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259034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Rotation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101274" t="-100000" r="-201911" b="-1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200000" t="-100000" r="-100633" b="-1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301911" t="-100000" r="-1274" b="-1097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509579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Translation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101274" t="-205000" r="-201911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200000" t="-205000" r="-100633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301911" t="-205000" r="-1274" b="-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83633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43070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99C0E-EA8D-4668-9F19-2A1552262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장비사양 선정 기준 검토</a:t>
            </a:r>
          </a:p>
        </p:txBody>
      </p:sp>
      <p:sp>
        <p:nvSpPr>
          <p:cNvPr id="710" name="텍스트 개체 틀 709">
            <a:extLst>
              <a:ext uri="{FF2B5EF4-FFF2-40B4-BE49-F238E27FC236}">
                <a16:creationId xmlns:a16="http://schemas.microsoft.com/office/drawing/2014/main" id="{87DF8B2A-1811-4A53-8112-288F3A1F9C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1A5D6D-A717-4852-848D-E2A93CA85EC2}"/>
              </a:ext>
            </a:extLst>
          </p:cNvPr>
          <p:cNvSpPr/>
          <p:nvPr/>
        </p:nvSpPr>
        <p:spPr>
          <a:xfrm>
            <a:off x="342765" y="777986"/>
            <a:ext cx="3752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검토 기준 세부 설명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Depth of focus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559" name="그룹 558">
            <a:extLst>
              <a:ext uri="{FF2B5EF4-FFF2-40B4-BE49-F238E27FC236}">
                <a16:creationId xmlns:a16="http://schemas.microsoft.com/office/drawing/2014/main" id="{D971C224-E648-4BC0-8BCD-187D7DE207F2}"/>
              </a:ext>
            </a:extLst>
          </p:cNvPr>
          <p:cNvGrpSpPr/>
          <p:nvPr/>
        </p:nvGrpSpPr>
        <p:grpSpPr>
          <a:xfrm>
            <a:off x="5057638" y="1197753"/>
            <a:ext cx="4540296" cy="1902681"/>
            <a:chOff x="5149322" y="1318799"/>
            <a:chExt cx="4540296" cy="1902681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3C2331D-2D8B-4F73-9CB2-B3C1F428276E}"/>
                </a:ext>
              </a:extLst>
            </p:cNvPr>
            <p:cNvCxnSpPr>
              <a:cxnSpLocks/>
            </p:cNvCxnSpPr>
            <p:nvPr/>
          </p:nvCxnSpPr>
          <p:spPr>
            <a:xfrm>
              <a:off x="5327933" y="2217700"/>
              <a:ext cx="436168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1493352-FEFE-43DC-8E37-EF0EC26E0EBB}"/>
                </a:ext>
              </a:extLst>
            </p:cNvPr>
            <p:cNvSpPr/>
            <p:nvPr/>
          </p:nvSpPr>
          <p:spPr>
            <a:xfrm>
              <a:off x="7583474" y="1596792"/>
              <a:ext cx="240871" cy="119054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0E90FB5-0ED7-4F27-A316-CD3EAE95AAAC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V="1">
              <a:off x="5364078" y="1596792"/>
              <a:ext cx="2339831" cy="900811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F03F74A-7792-4110-85B8-5BABD9F03BA4}"/>
                </a:ext>
              </a:extLst>
            </p:cNvPr>
            <p:cNvCxnSpPr>
              <a:cxnSpLocks/>
              <a:endCxn id="7" idx="4"/>
            </p:cNvCxnSpPr>
            <p:nvPr/>
          </p:nvCxnSpPr>
          <p:spPr>
            <a:xfrm>
              <a:off x="5307994" y="1940825"/>
              <a:ext cx="2395915" cy="846514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9E31BA9-1A2F-4EAD-BBFC-3D2D11D171A9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 flipV="1">
              <a:off x="7703910" y="1596792"/>
              <a:ext cx="1385431" cy="727535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4BECE8F-CE15-43ED-A58A-B570FF7CE24E}"/>
                </a:ext>
              </a:extLst>
            </p:cNvPr>
            <p:cNvCxnSpPr>
              <a:cxnSpLocks/>
              <a:endCxn id="7" idx="4"/>
            </p:cNvCxnSpPr>
            <p:nvPr/>
          </p:nvCxnSpPr>
          <p:spPr>
            <a:xfrm flipH="1">
              <a:off x="7703910" y="2144434"/>
              <a:ext cx="1325214" cy="642905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F8ACF50-2B33-436C-9C6D-3D73FE44D4D7}"/>
                </a:ext>
              </a:extLst>
            </p:cNvPr>
            <p:cNvCxnSpPr/>
            <p:nvPr/>
          </p:nvCxnSpPr>
          <p:spPr>
            <a:xfrm>
              <a:off x="8635253" y="2025392"/>
              <a:ext cx="0" cy="3676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842D7ED-EEBC-4FEC-94F6-F00F9ADDE30D}"/>
                </a:ext>
              </a:extLst>
            </p:cNvPr>
            <p:cNvCxnSpPr/>
            <p:nvPr/>
          </p:nvCxnSpPr>
          <p:spPr>
            <a:xfrm>
              <a:off x="8961138" y="2025392"/>
              <a:ext cx="0" cy="3676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746EF67-7FE8-415E-AC84-7DF147D2B46E}"/>
                </a:ext>
              </a:extLst>
            </p:cNvPr>
            <p:cNvCxnSpPr>
              <a:cxnSpLocks/>
            </p:cNvCxnSpPr>
            <p:nvPr/>
          </p:nvCxnSpPr>
          <p:spPr>
            <a:xfrm>
              <a:off x="6505952" y="1962263"/>
              <a:ext cx="0" cy="4794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795A50F7-C385-4BEC-A776-7E1A86EE8BE3}"/>
                </a:ext>
              </a:extLst>
            </p:cNvPr>
            <p:cNvCxnSpPr>
              <a:cxnSpLocks/>
            </p:cNvCxnSpPr>
            <p:nvPr/>
          </p:nvCxnSpPr>
          <p:spPr>
            <a:xfrm>
              <a:off x="5719577" y="1983001"/>
              <a:ext cx="0" cy="4794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86E2184-EA7F-4B36-B465-3B8EED934DBA}"/>
                </a:ext>
              </a:extLst>
            </p:cNvPr>
            <p:cNvCxnSpPr/>
            <p:nvPr/>
          </p:nvCxnSpPr>
          <p:spPr>
            <a:xfrm>
              <a:off x="8635253" y="2441724"/>
              <a:ext cx="0" cy="53840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CAA68A6-B7EB-438D-9DB3-BEC946BAA6E3}"/>
                    </a:ext>
                  </a:extLst>
                </p:cNvPr>
                <p:cNvSpPr txBox="1"/>
                <p:nvPr/>
              </p:nvSpPr>
              <p:spPr>
                <a:xfrm>
                  <a:off x="8138863" y="2975259"/>
                  <a:ext cx="7457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5.794</m:t>
                      </m:r>
                    </m:oMath>
                  </a14:m>
                  <a:r>
                    <a:rPr lang="ko-KR" altLang="en-US" sz="1000"/>
                    <a:t> </a:t>
                  </a:r>
                  <a:r>
                    <a:rPr lang="en-US" altLang="ko-KR" sz="1000"/>
                    <a:t>mm</a:t>
                  </a:r>
                  <a:endParaRPr lang="ko-KR" altLang="en-US" sz="100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CAA68A6-B7EB-438D-9DB3-BEC946BAA6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8863" y="2975259"/>
                  <a:ext cx="745717" cy="246221"/>
                </a:xfrm>
                <a:prstGeom prst="rect">
                  <a:avLst/>
                </a:prstGeom>
                <a:blipFill>
                  <a:blip r:embed="rId2"/>
                  <a:stretch>
                    <a:fillRect b="-1219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CED9BA4-A9BE-49BC-A503-9D2338DE5629}"/>
                </a:ext>
              </a:extLst>
            </p:cNvPr>
            <p:cNvCxnSpPr>
              <a:cxnSpLocks/>
            </p:cNvCxnSpPr>
            <p:nvPr/>
          </p:nvCxnSpPr>
          <p:spPr>
            <a:xfrm>
              <a:off x="8984490" y="2462462"/>
              <a:ext cx="0" cy="34866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63993BE-D771-4D1B-A238-6589121407FF}"/>
                    </a:ext>
                  </a:extLst>
                </p:cNvPr>
                <p:cNvSpPr txBox="1"/>
                <p:nvPr/>
              </p:nvSpPr>
              <p:spPr>
                <a:xfrm>
                  <a:off x="8750092" y="2832103"/>
                  <a:ext cx="7457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5.816</m:t>
                      </m:r>
                    </m:oMath>
                  </a14:m>
                  <a:r>
                    <a:rPr lang="ko-KR" altLang="en-US" sz="1000" dirty="0"/>
                    <a:t> </a:t>
                  </a:r>
                  <a:r>
                    <a:rPr lang="en-US" altLang="ko-KR" sz="1000" dirty="0"/>
                    <a:t>mm</a:t>
                  </a:r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63993BE-D771-4D1B-A238-6589121407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0092" y="2832103"/>
                  <a:ext cx="745717" cy="246221"/>
                </a:xfrm>
                <a:prstGeom prst="rect">
                  <a:avLst/>
                </a:prstGeom>
                <a:blipFill>
                  <a:blip r:embed="rId3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72FC09C-9FB7-43E6-A8EB-234042BC2B7C}"/>
                </a:ext>
              </a:extLst>
            </p:cNvPr>
            <p:cNvCxnSpPr>
              <a:cxnSpLocks/>
            </p:cNvCxnSpPr>
            <p:nvPr/>
          </p:nvCxnSpPr>
          <p:spPr>
            <a:xfrm>
              <a:off x="6095474" y="2248933"/>
              <a:ext cx="0" cy="846251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A3FC78D-54E8-4A49-AA26-C9B30813B743}"/>
                </a:ext>
              </a:extLst>
            </p:cNvPr>
            <p:cNvCxnSpPr>
              <a:cxnSpLocks/>
            </p:cNvCxnSpPr>
            <p:nvPr/>
          </p:nvCxnSpPr>
          <p:spPr>
            <a:xfrm>
              <a:off x="7703909" y="2811128"/>
              <a:ext cx="0" cy="28405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488FD27-9AE5-49BC-B802-A162E94EEDBF}"/>
                </a:ext>
              </a:extLst>
            </p:cNvPr>
            <p:cNvCxnSpPr>
              <a:cxnSpLocks/>
            </p:cNvCxnSpPr>
            <p:nvPr/>
          </p:nvCxnSpPr>
          <p:spPr>
            <a:xfrm>
              <a:off x="6095474" y="3000906"/>
              <a:ext cx="1608435" cy="1549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28A2085-0775-49F2-BFE8-6AFDF404E2C9}"/>
                    </a:ext>
                  </a:extLst>
                </p:cNvPr>
                <p:cNvSpPr txBox="1"/>
                <p:nvPr/>
              </p:nvSpPr>
              <p:spPr>
                <a:xfrm>
                  <a:off x="6555637" y="2775516"/>
                  <a:ext cx="66434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&gt;40</m:t>
                      </m:r>
                    </m:oMath>
                  </a14:m>
                  <a:r>
                    <a:rPr lang="ko-KR" altLang="en-US" sz="1000" dirty="0"/>
                    <a:t> </a:t>
                  </a:r>
                  <a:r>
                    <a:rPr lang="en-US" altLang="ko-KR" sz="1000" dirty="0"/>
                    <a:t>cm</a:t>
                  </a:r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28A2085-0775-49F2-BFE8-6AFDF404E2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5637" y="2775516"/>
                  <a:ext cx="664349" cy="246221"/>
                </a:xfrm>
                <a:prstGeom prst="rect">
                  <a:avLst/>
                </a:prstGeom>
                <a:blipFill>
                  <a:blip r:embed="rId4"/>
                  <a:stretch>
                    <a:fillRect b="-1219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A5639665-CE1C-4202-B66F-307DC0CAF147}"/>
                </a:ext>
              </a:extLst>
            </p:cNvPr>
            <p:cNvCxnSpPr>
              <a:cxnSpLocks/>
            </p:cNvCxnSpPr>
            <p:nvPr/>
          </p:nvCxnSpPr>
          <p:spPr>
            <a:xfrm>
              <a:off x="5719577" y="1581713"/>
              <a:ext cx="0" cy="35911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3124976-0CD4-4044-9C37-77FEE0A85E9D}"/>
                </a:ext>
              </a:extLst>
            </p:cNvPr>
            <p:cNvCxnSpPr>
              <a:cxnSpLocks/>
            </p:cNvCxnSpPr>
            <p:nvPr/>
          </p:nvCxnSpPr>
          <p:spPr>
            <a:xfrm>
              <a:off x="6509072" y="1581713"/>
              <a:ext cx="0" cy="35911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96684D2-26E0-4811-A4E5-FBDD2A54E9AF}"/>
                </a:ext>
              </a:extLst>
            </p:cNvPr>
            <p:cNvCxnSpPr>
              <a:cxnSpLocks/>
            </p:cNvCxnSpPr>
            <p:nvPr/>
          </p:nvCxnSpPr>
          <p:spPr>
            <a:xfrm>
              <a:off x="8631289" y="1596792"/>
              <a:ext cx="0" cy="35911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329450F-E2CA-47A2-8CE3-A4879C8AB283}"/>
                </a:ext>
              </a:extLst>
            </p:cNvPr>
            <p:cNvCxnSpPr>
              <a:cxnSpLocks/>
            </p:cNvCxnSpPr>
            <p:nvPr/>
          </p:nvCxnSpPr>
          <p:spPr>
            <a:xfrm>
              <a:off x="8961138" y="1600511"/>
              <a:ext cx="0" cy="35911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EB8B994E-FBCA-41AD-B4FA-FDC6681CBFFC}"/>
                </a:ext>
              </a:extLst>
            </p:cNvPr>
            <p:cNvCxnSpPr>
              <a:cxnSpLocks/>
            </p:cNvCxnSpPr>
            <p:nvPr/>
          </p:nvCxnSpPr>
          <p:spPr>
            <a:xfrm>
              <a:off x="5737718" y="1818286"/>
              <a:ext cx="733654" cy="487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971094B8-D229-4E69-A0A9-DAD92D260001}"/>
                </a:ext>
              </a:extLst>
            </p:cNvPr>
            <p:cNvCxnSpPr>
              <a:cxnSpLocks/>
            </p:cNvCxnSpPr>
            <p:nvPr/>
          </p:nvCxnSpPr>
          <p:spPr>
            <a:xfrm>
              <a:off x="8665123" y="1796495"/>
              <a:ext cx="29601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0A009D-2863-4ABE-BAB9-EE9B3B3B1B30}"/>
                </a:ext>
              </a:extLst>
            </p:cNvPr>
            <p:cNvSpPr txBox="1"/>
            <p:nvPr/>
          </p:nvSpPr>
          <p:spPr>
            <a:xfrm>
              <a:off x="5627512" y="1318799"/>
              <a:ext cx="9701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Depth of field</a:t>
              </a:r>
              <a:endParaRPr lang="ko-KR" altLang="en-US" sz="1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1F524C8-B3CC-41BF-A0AB-EAE9A50130B5}"/>
                </a:ext>
              </a:extLst>
            </p:cNvPr>
            <p:cNvSpPr txBox="1"/>
            <p:nvPr/>
          </p:nvSpPr>
          <p:spPr>
            <a:xfrm>
              <a:off x="8294399" y="1345871"/>
              <a:ext cx="10374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/>
                <a:t>Depth of focus</a:t>
              </a:r>
              <a:endParaRPr lang="ko-KR" altLang="en-US" sz="100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3C4717E-3D02-49EE-A803-75537FB69757}"/>
                </a:ext>
              </a:extLst>
            </p:cNvPr>
            <p:cNvCxnSpPr>
              <a:cxnSpLocks/>
            </p:cNvCxnSpPr>
            <p:nvPr/>
          </p:nvCxnSpPr>
          <p:spPr>
            <a:xfrm>
              <a:off x="5149322" y="1581713"/>
              <a:ext cx="2551171" cy="19675"/>
            </a:xfrm>
            <a:prstGeom prst="line">
              <a:avLst/>
            </a:prstGeom>
            <a:ln w="3175" cap="sq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AD02BD4-8320-454A-A72F-607D9F681209}"/>
                </a:ext>
              </a:extLst>
            </p:cNvPr>
            <p:cNvCxnSpPr>
              <a:cxnSpLocks/>
            </p:cNvCxnSpPr>
            <p:nvPr/>
          </p:nvCxnSpPr>
          <p:spPr>
            <a:xfrm>
              <a:off x="5218991" y="2792107"/>
              <a:ext cx="2481502" cy="0"/>
            </a:xfrm>
            <a:prstGeom prst="line">
              <a:avLst/>
            </a:prstGeom>
            <a:ln w="3175" cap="sq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7AFD680-B62C-44D9-895C-0E67FB3F9BD4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V="1">
              <a:off x="6842794" y="1596792"/>
              <a:ext cx="861116" cy="618194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7416312A-FFC3-42A6-AFCF-09A14209754C}"/>
                </a:ext>
              </a:extLst>
            </p:cNvPr>
            <p:cNvCxnSpPr>
              <a:cxnSpLocks/>
              <a:endCxn id="7" idx="4"/>
            </p:cNvCxnSpPr>
            <p:nvPr/>
          </p:nvCxnSpPr>
          <p:spPr>
            <a:xfrm>
              <a:off x="6824222" y="2217700"/>
              <a:ext cx="879688" cy="569639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49AC0BE-D58B-411F-B3FB-204864413897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 flipV="1">
              <a:off x="7703910" y="1596792"/>
              <a:ext cx="1933320" cy="605202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D863876-6648-4F58-BB3B-9162F5B23811}"/>
                </a:ext>
              </a:extLst>
            </p:cNvPr>
            <p:cNvCxnSpPr>
              <a:cxnSpLocks/>
              <a:endCxn id="7" idx="4"/>
            </p:cNvCxnSpPr>
            <p:nvPr/>
          </p:nvCxnSpPr>
          <p:spPr>
            <a:xfrm flipH="1">
              <a:off x="7703910" y="2222732"/>
              <a:ext cx="1933320" cy="56460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1ED7D12-43E7-4D57-920D-7E3EE8105C72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>
              <a:off x="7703910" y="1596792"/>
              <a:ext cx="1091919" cy="620511"/>
            </a:xfrm>
            <a:prstGeom prst="line">
              <a:avLst/>
            </a:prstGeom>
            <a:ln w="3175" cap="sq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8A5042D-F1B2-4C4B-8A04-72818081DF2A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 flipV="1">
              <a:off x="7703910" y="2220502"/>
              <a:ext cx="1074104" cy="566837"/>
            </a:xfrm>
            <a:prstGeom prst="line">
              <a:avLst/>
            </a:prstGeom>
            <a:ln w="3175" cap="sq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28E4BDA-B211-46C6-9BB7-83BAF9A2B0EF}"/>
              </a:ext>
            </a:extLst>
          </p:cNvPr>
          <p:cNvSpPr txBox="1"/>
          <p:nvPr/>
        </p:nvSpPr>
        <p:spPr>
          <a:xfrm>
            <a:off x="5029369" y="3191245"/>
            <a:ext cx="4883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400" dirty="0"/>
              <a:t>Depth of focus </a:t>
            </a:r>
            <a:r>
              <a:rPr lang="ko-KR" altLang="en-US" sz="1400" dirty="0"/>
              <a:t>기준 최소 거리</a:t>
            </a:r>
            <a:endParaRPr lang="en-US" altLang="ko-KR" sz="1400" dirty="0"/>
          </a:p>
        </p:txBody>
      </p:sp>
      <p:grpSp>
        <p:nvGrpSpPr>
          <p:cNvPr id="558" name="그룹 557">
            <a:extLst>
              <a:ext uri="{FF2B5EF4-FFF2-40B4-BE49-F238E27FC236}">
                <a16:creationId xmlns:a16="http://schemas.microsoft.com/office/drawing/2014/main" id="{84E5246A-17B0-4BCB-A7A5-13BBE8E1DBE3}"/>
              </a:ext>
            </a:extLst>
          </p:cNvPr>
          <p:cNvGrpSpPr/>
          <p:nvPr/>
        </p:nvGrpSpPr>
        <p:grpSpPr>
          <a:xfrm>
            <a:off x="987363" y="1754799"/>
            <a:ext cx="3344366" cy="1887650"/>
            <a:chOff x="605284" y="1508828"/>
            <a:chExt cx="3892635" cy="2197108"/>
          </a:xfrm>
        </p:grpSpPr>
        <p:grpSp>
          <p:nvGrpSpPr>
            <p:cNvPr id="483" name="그룹 482">
              <a:extLst>
                <a:ext uri="{FF2B5EF4-FFF2-40B4-BE49-F238E27FC236}">
                  <a16:creationId xmlns:a16="http://schemas.microsoft.com/office/drawing/2014/main" id="{0C5668B0-8F74-459E-AC60-E0B89A70D42E}"/>
                </a:ext>
              </a:extLst>
            </p:cNvPr>
            <p:cNvGrpSpPr/>
            <p:nvPr/>
          </p:nvGrpSpPr>
          <p:grpSpPr>
            <a:xfrm>
              <a:off x="765114" y="1629454"/>
              <a:ext cx="2524676" cy="838547"/>
              <a:chOff x="6593561" y="1990827"/>
              <a:chExt cx="1610628" cy="534954"/>
            </a:xfrm>
          </p:grpSpPr>
          <p:sp>
            <p:nvSpPr>
              <p:cNvPr id="493" name="직사각형 492">
                <a:extLst>
                  <a:ext uri="{FF2B5EF4-FFF2-40B4-BE49-F238E27FC236}">
                    <a16:creationId xmlns:a16="http://schemas.microsoft.com/office/drawing/2014/main" id="{8BC094DE-C750-4B7F-9C36-3084B5741AF7}"/>
                  </a:ext>
                </a:extLst>
              </p:cNvPr>
              <p:cNvSpPr/>
              <p:nvPr/>
            </p:nvSpPr>
            <p:spPr>
              <a:xfrm>
                <a:off x="6593561" y="1990827"/>
                <a:ext cx="1610628" cy="53495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타원 493">
                <a:extLst>
                  <a:ext uri="{FF2B5EF4-FFF2-40B4-BE49-F238E27FC236}">
                    <a16:creationId xmlns:a16="http://schemas.microsoft.com/office/drawing/2014/main" id="{DB5AC725-F48E-4EDB-9AE9-AB4D8C1EF5B6}"/>
                  </a:ext>
                </a:extLst>
              </p:cNvPr>
              <p:cNvSpPr/>
              <p:nvPr/>
            </p:nvSpPr>
            <p:spPr>
              <a:xfrm>
                <a:off x="6708891" y="206745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타원 494">
                <a:extLst>
                  <a:ext uri="{FF2B5EF4-FFF2-40B4-BE49-F238E27FC236}">
                    <a16:creationId xmlns:a16="http://schemas.microsoft.com/office/drawing/2014/main" id="{BED3F2D9-23FA-464D-B379-C32FC848F9C9}"/>
                  </a:ext>
                </a:extLst>
              </p:cNvPr>
              <p:cNvSpPr/>
              <p:nvPr/>
            </p:nvSpPr>
            <p:spPr>
              <a:xfrm>
                <a:off x="6831821" y="2067459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타원 495">
                <a:extLst>
                  <a:ext uri="{FF2B5EF4-FFF2-40B4-BE49-F238E27FC236}">
                    <a16:creationId xmlns:a16="http://schemas.microsoft.com/office/drawing/2014/main" id="{6022F671-148A-43A4-80E9-F285BE458486}"/>
                  </a:ext>
                </a:extLst>
              </p:cNvPr>
              <p:cNvSpPr/>
              <p:nvPr/>
            </p:nvSpPr>
            <p:spPr>
              <a:xfrm>
                <a:off x="6708893" y="21753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타원 496">
                <a:extLst>
                  <a:ext uri="{FF2B5EF4-FFF2-40B4-BE49-F238E27FC236}">
                    <a16:creationId xmlns:a16="http://schemas.microsoft.com/office/drawing/2014/main" id="{131707DC-366B-4CE2-837A-8A96CC70C805}"/>
                  </a:ext>
                </a:extLst>
              </p:cNvPr>
              <p:cNvSpPr/>
              <p:nvPr/>
            </p:nvSpPr>
            <p:spPr>
              <a:xfrm>
                <a:off x="6831814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타원 497">
                <a:extLst>
                  <a:ext uri="{FF2B5EF4-FFF2-40B4-BE49-F238E27FC236}">
                    <a16:creationId xmlns:a16="http://schemas.microsoft.com/office/drawing/2014/main" id="{6DD7323A-757F-4776-80B2-808E715B4EE5}"/>
                  </a:ext>
                </a:extLst>
              </p:cNvPr>
              <p:cNvSpPr/>
              <p:nvPr/>
            </p:nvSpPr>
            <p:spPr>
              <a:xfrm>
                <a:off x="6944995" y="206745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타원 498">
                <a:extLst>
                  <a:ext uri="{FF2B5EF4-FFF2-40B4-BE49-F238E27FC236}">
                    <a16:creationId xmlns:a16="http://schemas.microsoft.com/office/drawing/2014/main" id="{ECD51E71-1DE5-42FA-BBAA-5C85B04F4B49}"/>
                  </a:ext>
                </a:extLst>
              </p:cNvPr>
              <p:cNvSpPr/>
              <p:nvPr/>
            </p:nvSpPr>
            <p:spPr>
              <a:xfrm>
                <a:off x="7067925" y="2067459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타원 499">
                <a:extLst>
                  <a:ext uri="{FF2B5EF4-FFF2-40B4-BE49-F238E27FC236}">
                    <a16:creationId xmlns:a16="http://schemas.microsoft.com/office/drawing/2014/main" id="{0D321795-6B44-4509-BC60-E075479245F5}"/>
                  </a:ext>
                </a:extLst>
              </p:cNvPr>
              <p:cNvSpPr/>
              <p:nvPr/>
            </p:nvSpPr>
            <p:spPr>
              <a:xfrm>
                <a:off x="6944997" y="21753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타원 500">
                <a:extLst>
                  <a:ext uri="{FF2B5EF4-FFF2-40B4-BE49-F238E27FC236}">
                    <a16:creationId xmlns:a16="http://schemas.microsoft.com/office/drawing/2014/main" id="{EB6D36C9-1A67-4734-8B82-FBFE60DD7638}"/>
                  </a:ext>
                </a:extLst>
              </p:cNvPr>
              <p:cNvSpPr/>
              <p:nvPr/>
            </p:nvSpPr>
            <p:spPr>
              <a:xfrm>
                <a:off x="7067918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타원 501">
                <a:extLst>
                  <a:ext uri="{FF2B5EF4-FFF2-40B4-BE49-F238E27FC236}">
                    <a16:creationId xmlns:a16="http://schemas.microsoft.com/office/drawing/2014/main" id="{6EF22414-7A67-4154-84A3-E79F952BD3FF}"/>
                  </a:ext>
                </a:extLst>
              </p:cNvPr>
              <p:cNvSpPr/>
              <p:nvPr/>
            </p:nvSpPr>
            <p:spPr>
              <a:xfrm>
                <a:off x="7170208" y="206745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타원 502">
                <a:extLst>
                  <a:ext uri="{FF2B5EF4-FFF2-40B4-BE49-F238E27FC236}">
                    <a16:creationId xmlns:a16="http://schemas.microsoft.com/office/drawing/2014/main" id="{33433FF4-0100-4F04-A71C-EC71CA7E8792}"/>
                  </a:ext>
                </a:extLst>
              </p:cNvPr>
              <p:cNvSpPr/>
              <p:nvPr/>
            </p:nvSpPr>
            <p:spPr>
              <a:xfrm>
                <a:off x="7293139" y="2067459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타원 503">
                <a:extLst>
                  <a:ext uri="{FF2B5EF4-FFF2-40B4-BE49-F238E27FC236}">
                    <a16:creationId xmlns:a16="http://schemas.microsoft.com/office/drawing/2014/main" id="{E4E92113-5A04-490B-BC86-33607F07A15E}"/>
                  </a:ext>
                </a:extLst>
              </p:cNvPr>
              <p:cNvSpPr/>
              <p:nvPr/>
            </p:nvSpPr>
            <p:spPr>
              <a:xfrm>
                <a:off x="7170210" y="21753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타원 504">
                <a:extLst>
                  <a:ext uri="{FF2B5EF4-FFF2-40B4-BE49-F238E27FC236}">
                    <a16:creationId xmlns:a16="http://schemas.microsoft.com/office/drawing/2014/main" id="{1021BDEF-C8CB-4DAB-8D0F-FB523749909C}"/>
                  </a:ext>
                </a:extLst>
              </p:cNvPr>
              <p:cNvSpPr/>
              <p:nvPr/>
            </p:nvSpPr>
            <p:spPr>
              <a:xfrm>
                <a:off x="7293132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타원 505">
                <a:extLst>
                  <a:ext uri="{FF2B5EF4-FFF2-40B4-BE49-F238E27FC236}">
                    <a16:creationId xmlns:a16="http://schemas.microsoft.com/office/drawing/2014/main" id="{07A0839F-8B32-4055-831B-83D25C60814D}"/>
                  </a:ext>
                </a:extLst>
              </p:cNvPr>
              <p:cNvSpPr/>
              <p:nvPr/>
            </p:nvSpPr>
            <p:spPr>
              <a:xfrm>
                <a:off x="7406314" y="206745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타원 506">
                <a:extLst>
                  <a:ext uri="{FF2B5EF4-FFF2-40B4-BE49-F238E27FC236}">
                    <a16:creationId xmlns:a16="http://schemas.microsoft.com/office/drawing/2014/main" id="{8E7BC02B-5346-4E01-BE10-479A1A0114AC}"/>
                  </a:ext>
                </a:extLst>
              </p:cNvPr>
              <p:cNvSpPr/>
              <p:nvPr/>
            </p:nvSpPr>
            <p:spPr>
              <a:xfrm>
                <a:off x="7529244" y="2067459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타원 507">
                <a:extLst>
                  <a:ext uri="{FF2B5EF4-FFF2-40B4-BE49-F238E27FC236}">
                    <a16:creationId xmlns:a16="http://schemas.microsoft.com/office/drawing/2014/main" id="{4B6CBC3C-C91F-45F9-BD78-F565707D4122}"/>
                  </a:ext>
                </a:extLst>
              </p:cNvPr>
              <p:cNvSpPr/>
              <p:nvPr/>
            </p:nvSpPr>
            <p:spPr>
              <a:xfrm>
                <a:off x="7406316" y="21753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타원 508">
                <a:extLst>
                  <a:ext uri="{FF2B5EF4-FFF2-40B4-BE49-F238E27FC236}">
                    <a16:creationId xmlns:a16="http://schemas.microsoft.com/office/drawing/2014/main" id="{E709A2F9-E348-4383-A11C-87D4EFBDBF2E}"/>
                  </a:ext>
                </a:extLst>
              </p:cNvPr>
              <p:cNvSpPr/>
              <p:nvPr/>
            </p:nvSpPr>
            <p:spPr>
              <a:xfrm>
                <a:off x="7529237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0" name="타원 509">
                <a:extLst>
                  <a:ext uri="{FF2B5EF4-FFF2-40B4-BE49-F238E27FC236}">
                    <a16:creationId xmlns:a16="http://schemas.microsoft.com/office/drawing/2014/main" id="{41EB4C9D-02EE-4A20-A674-E57A21D58FAF}"/>
                  </a:ext>
                </a:extLst>
              </p:cNvPr>
              <p:cNvSpPr/>
              <p:nvPr/>
            </p:nvSpPr>
            <p:spPr>
              <a:xfrm>
                <a:off x="6708891" y="2288533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타원 510">
                <a:extLst>
                  <a:ext uri="{FF2B5EF4-FFF2-40B4-BE49-F238E27FC236}">
                    <a16:creationId xmlns:a16="http://schemas.microsoft.com/office/drawing/2014/main" id="{684CFD84-4CB7-4A44-838F-99F939D3766B}"/>
                  </a:ext>
                </a:extLst>
              </p:cNvPr>
              <p:cNvSpPr/>
              <p:nvPr/>
            </p:nvSpPr>
            <p:spPr>
              <a:xfrm>
                <a:off x="6831822" y="2288535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타원 511">
                <a:extLst>
                  <a:ext uri="{FF2B5EF4-FFF2-40B4-BE49-F238E27FC236}">
                    <a16:creationId xmlns:a16="http://schemas.microsoft.com/office/drawing/2014/main" id="{7D417F10-D0DF-4273-B037-E02A5422EE31}"/>
                  </a:ext>
                </a:extLst>
              </p:cNvPr>
              <p:cNvSpPr/>
              <p:nvPr/>
            </p:nvSpPr>
            <p:spPr>
              <a:xfrm>
                <a:off x="6708894" y="2396436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타원 512">
                <a:extLst>
                  <a:ext uri="{FF2B5EF4-FFF2-40B4-BE49-F238E27FC236}">
                    <a16:creationId xmlns:a16="http://schemas.microsoft.com/office/drawing/2014/main" id="{40A4AADB-5403-49FE-9F54-7CF1BFA776DF}"/>
                  </a:ext>
                </a:extLst>
              </p:cNvPr>
              <p:cNvSpPr/>
              <p:nvPr/>
            </p:nvSpPr>
            <p:spPr>
              <a:xfrm>
                <a:off x="6831815" y="239642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타원 513">
                <a:extLst>
                  <a:ext uri="{FF2B5EF4-FFF2-40B4-BE49-F238E27FC236}">
                    <a16:creationId xmlns:a16="http://schemas.microsoft.com/office/drawing/2014/main" id="{A68A957A-9075-4818-BCE8-E08EB0445DFC}"/>
                  </a:ext>
                </a:extLst>
              </p:cNvPr>
              <p:cNvSpPr/>
              <p:nvPr/>
            </p:nvSpPr>
            <p:spPr>
              <a:xfrm>
                <a:off x="6944995" y="2288533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타원 514">
                <a:extLst>
                  <a:ext uri="{FF2B5EF4-FFF2-40B4-BE49-F238E27FC236}">
                    <a16:creationId xmlns:a16="http://schemas.microsoft.com/office/drawing/2014/main" id="{5CCC860D-136D-4917-B950-0FAB3F0F1169}"/>
                  </a:ext>
                </a:extLst>
              </p:cNvPr>
              <p:cNvSpPr/>
              <p:nvPr/>
            </p:nvSpPr>
            <p:spPr>
              <a:xfrm>
                <a:off x="7067926" y="2288535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타원 515">
                <a:extLst>
                  <a:ext uri="{FF2B5EF4-FFF2-40B4-BE49-F238E27FC236}">
                    <a16:creationId xmlns:a16="http://schemas.microsoft.com/office/drawing/2014/main" id="{264869DE-9D0E-4FF9-9074-756481A45AA0}"/>
                  </a:ext>
                </a:extLst>
              </p:cNvPr>
              <p:cNvSpPr/>
              <p:nvPr/>
            </p:nvSpPr>
            <p:spPr>
              <a:xfrm>
                <a:off x="6944998" y="2396436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타원 516">
                <a:extLst>
                  <a:ext uri="{FF2B5EF4-FFF2-40B4-BE49-F238E27FC236}">
                    <a16:creationId xmlns:a16="http://schemas.microsoft.com/office/drawing/2014/main" id="{651680EE-8BF4-48C4-8836-6F9831B1E2EB}"/>
                  </a:ext>
                </a:extLst>
              </p:cNvPr>
              <p:cNvSpPr/>
              <p:nvPr/>
            </p:nvSpPr>
            <p:spPr>
              <a:xfrm>
                <a:off x="7067919" y="239642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타원 517">
                <a:extLst>
                  <a:ext uri="{FF2B5EF4-FFF2-40B4-BE49-F238E27FC236}">
                    <a16:creationId xmlns:a16="http://schemas.microsoft.com/office/drawing/2014/main" id="{D10FDFCB-986F-47E4-9908-CBD2AAE50B16}"/>
                  </a:ext>
                </a:extLst>
              </p:cNvPr>
              <p:cNvSpPr/>
              <p:nvPr/>
            </p:nvSpPr>
            <p:spPr>
              <a:xfrm>
                <a:off x="7170209" y="2288533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타원 518">
                <a:extLst>
                  <a:ext uri="{FF2B5EF4-FFF2-40B4-BE49-F238E27FC236}">
                    <a16:creationId xmlns:a16="http://schemas.microsoft.com/office/drawing/2014/main" id="{8919C363-4E62-4F52-817C-66022AC6BDA4}"/>
                  </a:ext>
                </a:extLst>
              </p:cNvPr>
              <p:cNvSpPr/>
              <p:nvPr/>
            </p:nvSpPr>
            <p:spPr>
              <a:xfrm>
                <a:off x="7293139" y="2288535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타원 519">
                <a:extLst>
                  <a:ext uri="{FF2B5EF4-FFF2-40B4-BE49-F238E27FC236}">
                    <a16:creationId xmlns:a16="http://schemas.microsoft.com/office/drawing/2014/main" id="{04BDAFED-0E86-4A0E-9D42-689E9D525589}"/>
                  </a:ext>
                </a:extLst>
              </p:cNvPr>
              <p:cNvSpPr/>
              <p:nvPr/>
            </p:nvSpPr>
            <p:spPr>
              <a:xfrm>
                <a:off x="7170211" y="2396436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타원 520">
                <a:extLst>
                  <a:ext uri="{FF2B5EF4-FFF2-40B4-BE49-F238E27FC236}">
                    <a16:creationId xmlns:a16="http://schemas.microsoft.com/office/drawing/2014/main" id="{B5DDDDEF-AB3D-45AB-A7E8-02B70A785391}"/>
                  </a:ext>
                </a:extLst>
              </p:cNvPr>
              <p:cNvSpPr/>
              <p:nvPr/>
            </p:nvSpPr>
            <p:spPr>
              <a:xfrm>
                <a:off x="7293132" y="239642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타원 521">
                <a:extLst>
                  <a:ext uri="{FF2B5EF4-FFF2-40B4-BE49-F238E27FC236}">
                    <a16:creationId xmlns:a16="http://schemas.microsoft.com/office/drawing/2014/main" id="{38F58B80-CAAD-4FE3-BEF4-EA48346BD5A6}"/>
                  </a:ext>
                </a:extLst>
              </p:cNvPr>
              <p:cNvSpPr/>
              <p:nvPr/>
            </p:nvSpPr>
            <p:spPr>
              <a:xfrm>
                <a:off x="7406314" y="2288533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타원 522">
                <a:extLst>
                  <a:ext uri="{FF2B5EF4-FFF2-40B4-BE49-F238E27FC236}">
                    <a16:creationId xmlns:a16="http://schemas.microsoft.com/office/drawing/2014/main" id="{6A6606F3-F592-4D4D-86F4-0A146F6AD7A0}"/>
                  </a:ext>
                </a:extLst>
              </p:cNvPr>
              <p:cNvSpPr/>
              <p:nvPr/>
            </p:nvSpPr>
            <p:spPr>
              <a:xfrm>
                <a:off x="7529245" y="2288535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타원 523">
                <a:extLst>
                  <a:ext uri="{FF2B5EF4-FFF2-40B4-BE49-F238E27FC236}">
                    <a16:creationId xmlns:a16="http://schemas.microsoft.com/office/drawing/2014/main" id="{6F564B3B-D7F3-42F7-85E9-BFB889A8A717}"/>
                  </a:ext>
                </a:extLst>
              </p:cNvPr>
              <p:cNvSpPr/>
              <p:nvPr/>
            </p:nvSpPr>
            <p:spPr>
              <a:xfrm>
                <a:off x="7406317" y="2396436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타원 524">
                <a:extLst>
                  <a:ext uri="{FF2B5EF4-FFF2-40B4-BE49-F238E27FC236}">
                    <a16:creationId xmlns:a16="http://schemas.microsoft.com/office/drawing/2014/main" id="{EB32BF1A-4840-4431-9083-D4A7637CA6C6}"/>
                  </a:ext>
                </a:extLst>
              </p:cNvPr>
              <p:cNvSpPr/>
              <p:nvPr/>
            </p:nvSpPr>
            <p:spPr>
              <a:xfrm>
                <a:off x="7529238" y="239642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타원 525">
                <a:extLst>
                  <a:ext uri="{FF2B5EF4-FFF2-40B4-BE49-F238E27FC236}">
                    <a16:creationId xmlns:a16="http://schemas.microsoft.com/office/drawing/2014/main" id="{DE1B3419-2DF4-4145-917B-62652D0A3CF4}"/>
                  </a:ext>
                </a:extLst>
              </p:cNvPr>
              <p:cNvSpPr/>
              <p:nvPr/>
            </p:nvSpPr>
            <p:spPr>
              <a:xfrm>
                <a:off x="7644226" y="206745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타원 526">
                <a:extLst>
                  <a:ext uri="{FF2B5EF4-FFF2-40B4-BE49-F238E27FC236}">
                    <a16:creationId xmlns:a16="http://schemas.microsoft.com/office/drawing/2014/main" id="{35617B0F-D590-4AC3-9AAE-D1BAFD2BA8D3}"/>
                  </a:ext>
                </a:extLst>
              </p:cNvPr>
              <p:cNvSpPr/>
              <p:nvPr/>
            </p:nvSpPr>
            <p:spPr>
              <a:xfrm>
                <a:off x="7767156" y="20674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타원 527">
                <a:extLst>
                  <a:ext uri="{FF2B5EF4-FFF2-40B4-BE49-F238E27FC236}">
                    <a16:creationId xmlns:a16="http://schemas.microsoft.com/office/drawing/2014/main" id="{D34BA4BF-ACC4-4FC7-9BA2-9FB0AB3B83EE}"/>
                  </a:ext>
                </a:extLst>
              </p:cNvPr>
              <p:cNvSpPr/>
              <p:nvPr/>
            </p:nvSpPr>
            <p:spPr>
              <a:xfrm>
                <a:off x="7644228" y="2175361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타원 528">
                <a:extLst>
                  <a:ext uri="{FF2B5EF4-FFF2-40B4-BE49-F238E27FC236}">
                    <a16:creationId xmlns:a16="http://schemas.microsoft.com/office/drawing/2014/main" id="{E591BFB6-2F8C-4F25-B65D-B184AC09D832}"/>
                  </a:ext>
                </a:extLst>
              </p:cNvPr>
              <p:cNvSpPr/>
              <p:nvPr/>
            </p:nvSpPr>
            <p:spPr>
              <a:xfrm>
                <a:off x="7767149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타원 529">
                <a:extLst>
                  <a:ext uri="{FF2B5EF4-FFF2-40B4-BE49-F238E27FC236}">
                    <a16:creationId xmlns:a16="http://schemas.microsoft.com/office/drawing/2014/main" id="{2E3094F5-ACAC-453E-98F8-788FEF4A292B}"/>
                  </a:ext>
                </a:extLst>
              </p:cNvPr>
              <p:cNvSpPr/>
              <p:nvPr/>
            </p:nvSpPr>
            <p:spPr>
              <a:xfrm>
                <a:off x="7644226" y="2288534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1" name="타원 530">
                <a:extLst>
                  <a:ext uri="{FF2B5EF4-FFF2-40B4-BE49-F238E27FC236}">
                    <a16:creationId xmlns:a16="http://schemas.microsoft.com/office/drawing/2014/main" id="{DF4270BC-14B9-4FDA-B186-2B5A6C53BB5F}"/>
                  </a:ext>
                </a:extLst>
              </p:cNvPr>
              <p:cNvSpPr/>
              <p:nvPr/>
            </p:nvSpPr>
            <p:spPr>
              <a:xfrm>
                <a:off x="7767156" y="2288536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타원 531">
                <a:extLst>
                  <a:ext uri="{FF2B5EF4-FFF2-40B4-BE49-F238E27FC236}">
                    <a16:creationId xmlns:a16="http://schemas.microsoft.com/office/drawing/2014/main" id="{87DA5EBB-938F-4DF9-AE6B-C2ACC63224A2}"/>
                  </a:ext>
                </a:extLst>
              </p:cNvPr>
              <p:cNvSpPr/>
              <p:nvPr/>
            </p:nvSpPr>
            <p:spPr>
              <a:xfrm>
                <a:off x="7644228" y="239643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타원 532">
                <a:extLst>
                  <a:ext uri="{FF2B5EF4-FFF2-40B4-BE49-F238E27FC236}">
                    <a16:creationId xmlns:a16="http://schemas.microsoft.com/office/drawing/2014/main" id="{6375E101-F01B-4531-8B21-3FFD09C5840D}"/>
                  </a:ext>
                </a:extLst>
              </p:cNvPr>
              <p:cNvSpPr/>
              <p:nvPr/>
            </p:nvSpPr>
            <p:spPr>
              <a:xfrm>
                <a:off x="7767149" y="239642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타원 533">
                <a:extLst>
                  <a:ext uri="{FF2B5EF4-FFF2-40B4-BE49-F238E27FC236}">
                    <a16:creationId xmlns:a16="http://schemas.microsoft.com/office/drawing/2014/main" id="{6D8017A2-9883-44B8-AEF4-220946E837A2}"/>
                  </a:ext>
                </a:extLst>
              </p:cNvPr>
              <p:cNvSpPr/>
              <p:nvPr/>
            </p:nvSpPr>
            <p:spPr>
              <a:xfrm>
                <a:off x="7876885" y="206745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타원 534">
                <a:extLst>
                  <a:ext uri="{FF2B5EF4-FFF2-40B4-BE49-F238E27FC236}">
                    <a16:creationId xmlns:a16="http://schemas.microsoft.com/office/drawing/2014/main" id="{49BCBDD3-8D07-44C9-A713-8575FE24B2CA}"/>
                  </a:ext>
                </a:extLst>
              </p:cNvPr>
              <p:cNvSpPr/>
              <p:nvPr/>
            </p:nvSpPr>
            <p:spPr>
              <a:xfrm>
                <a:off x="7999816" y="2067459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타원 535">
                <a:extLst>
                  <a:ext uri="{FF2B5EF4-FFF2-40B4-BE49-F238E27FC236}">
                    <a16:creationId xmlns:a16="http://schemas.microsoft.com/office/drawing/2014/main" id="{6B1B2B48-539C-4F64-BA09-40F8652D0EA9}"/>
                  </a:ext>
                </a:extLst>
              </p:cNvPr>
              <p:cNvSpPr/>
              <p:nvPr/>
            </p:nvSpPr>
            <p:spPr>
              <a:xfrm>
                <a:off x="7876888" y="21753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7" name="타원 536">
                <a:extLst>
                  <a:ext uri="{FF2B5EF4-FFF2-40B4-BE49-F238E27FC236}">
                    <a16:creationId xmlns:a16="http://schemas.microsoft.com/office/drawing/2014/main" id="{77785288-8D5C-40A8-9B2B-B5FADFD88C50}"/>
                  </a:ext>
                </a:extLst>
              </p:cNvPr>
              <p:cNvSpPr/>
              <p:nvPr/>
            </p:nvSpPr>
            <p:spPr>
              <a:xfrm>
                <a:off x="7999809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타원 537">
                <a:extLst>
                  <a:ext uri="{FF2B5EF4-FFF2-40B4-BE49-F238E27FC236}">
                    <a16:creationId xmlns:a16="http://schemas.microsoft.com/office/drawing/2014/main" id="{85E1B9C8-70BA-49C5-9C15-06556AF7F69E}"/>
                  </a:ext>
                </a:extLst>
              </p:cNvPr>
              <p:cNvSpPr/>
              <p:nvPr/>
            </p:nvSpPr>
            <p:spPr>
              <a:xfrm>
                <a:off x="7876881" y="228853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타원 538">
                <a:extLst>
                  <a:ext uri="{FF2B5EF4-FFF2-40B4-BE49-F238E27FC236}">
                    <a16:creationId xmlns:a16="http://schemas.microsoft.com/office/drawing/2014/main" id="{74553A78-A4B9-4E23-BEEE-CD3463B0495F}"/>
                  </a:ext>
                </a:extLst>
              </p:cNvPr>
              <p:cNvSpPr/>
              <p:nvPr/>
            </p:nvSpPr>
            <p:spPr>
              <a:xfrm>
                <a:off x="7999812" y="2288534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0" name="타원 539">
                <a:extLst>
                  <a:ext uri="{FF2B5EF4-FFF2-40B4-BE49-F238E27FC236}">
                    <a16:creationId xmlns:a16="http://schemas.microsoft.com/office/drawing/2014/main" id="{E08868CA-C0F1-423A-A435-3187EA29A513}"/>
                  </a:ext>
                </a:extLst>
              </p:cNvPr>
              <p:cNvSpPr/>
              <p:nvPr/>
            </p:nvSpPr>
            <p:spPr>
              <a:xfrm>
                <a:off x="7876883" y="2396435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1" name="타원 540">
                <a:extLst>
                  <a:ext uri="{FF2B5EF4-FFF2-40B4-BE49-F238E27FC236}">
                    <a16:creationId xmlns:a16="http://schemas.microsoft.com/office/drawing/2014/main" id="{6B6DF613-FEEF-46DF-A0B8-C5C230BD0631}"/>
                  </a:ext>
                </a:extLst>
              </p:cNvPr>
              <p:cNvSpPr/>
              <p:nvPr/>
            </p:nvSpPr>
            <p:spPr>
              <a:xfrm>
                <a:off x="7999805" y="239642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4" name="원통형 483">
              <a:extLst>
                <a:ext uri="{FF2B5EF4-FFF2-40B4-BE49-F238E27FC236}">
                  <a16:creationId xmlns:a16="http://schemas.microsoft.com/office/drawing/2014/main" id="{E034AE28-38AD-4E4F-B6FB-48EDCB5A16F6}"/>
                </a:ext>
              </a:extLst>
            </p:cNvPr>
            <p:cNvSpPr/>
            <p:nvPr/>
          </p:nvSpPr>
          <p:spPr>
            <a:xfrm>
              <a:off x="2441572" y="3399554"/>
              <a:ext cx="411894" cy="306382"/>
            </a:xfrm>
            <a:prstGeom prst="can">
              <a:avLst>
                <a:gd name="adj" fmla="val 29199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485" name="직선 연결선 484">
              <a:extLst>
                <a:ext uri="{FF2B5EF4-FFF2-40B4-BE49-F238E27FC236}">
                  <a16:creationId xmlns:a16="http://schemas.microsoft.com/office/drawing/2014/main" id="{1C903419-4B3E-4A56-9759-431A6D2C22EC}"/>
                </a:ext>
              </a:extLst>
            </p:cNvPr>
            <p:cNvCxnSpPr>
              <a:cxnSpLocks/>
              <a:endCxn id="484" idx="2"/>
            </p:cNvCxnSpPr>
            <p:nvPr/>
          </p:nvCxnSpPr>
          <p:spPr>
            <a:xfrm>
              <a:off x="619127" y="1570072"/>
              <a:ext cx="1822445" cy="1982673"/>
            </a:xfrm>
            <a:prstGeom prst="line">
              <a:avLst/>
            </a:prstGeom>
            <a:ln w="952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직선 연결선 485">
              <a:extLst>
                <a:ext uri="{FF2B5EF4-FFF2-40B4-BE49-F238E27FC236}">
                  <a16:creationId xmlns:a16="http://schemas.microsoft.com/office/drawing/2014/main" id="{1F38F03E-BEE6-46AE-BC3B-85FC89A4CA16}"/>
                </a:ext>
              </a:extLst>
            </p:cNvPr>
            <p:cNvCxnSpPr>
              <a:cxnSpLocks/>
              <a:endCxn id="484" idx="2"/>
            </p:cNvCxnSpPr>
            <p:nvPr/>
          </p:nvCxnSpPr>
          <p:spPr>
            <a:xfrm>
              <a:off x="605284" y="2553521"/>
              <a:ext cx="1836288" cy="999224"/>
            </a:xfrm>
            <a:prstGeom prst="line">
              <a:avLst/>
            </a:prstGeom>
            <a:ln w="952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직선 연결선 486">
              <a:extLst>
                <a:ext uri="{FF2B5EF4-FFF2-40B4-BE49-F238E27FC236}">
                  <a16:creationId xmlns:a16="http://schemas.microsoft.com/office/drawing/2014/main" id="{904137F9-DB33-4416-B23A-60D9E584576E}"/>
                </a:ext>
              </a:extLst>
            </p:cNvPr>
            <p:cNvCxnSpPr>
              <a:cxnSpLocks/>
              <a:endCxn id="484" idx="4"/>
            </p:cNvCxnSpPr>
            <p:nvPr/>
          </p:nvCxnSpPr>
          <p:spPr>
            <a:xfrm flipH="1">
              <a:off x="2853466" y="2575987"/>
              <a:ext cx="1613551" cy="976758"/>
            </a:xfrm>
            <a:prstGeom prst="line">
              <a:avLst/>
            </a:prstGeom>
            <a:ln w="952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직선 연결선 487">
              <a:extLst>
                <a:ext uri="{FF2B5EF4-FFF2-40B4-BE49-F238E27FC236}">
                  <a16:creationId xmlns:a16="http://schemas.microsoft.com/office/drawing/2014/main" id="{09B41BB6-2B63-498E-91F8-99403F22E682}"/>
                </a:ext>
              </a:extLst>
            </p:cNvPr>
            <p:cNvCxnSpPr>
              <a:cxnSpLocks/>
              <a:endCxn id="484" idx="4"/>
            </p:cNvCxnSpPr>
            <p:nvPr/>
          </p:nvCxnSpPr>
          <p:spPr>
            <a:xfrm flipH="1">
              <a:off x="2853466" y="1526168"/>
              <a:ext cx="1607094" cy="2026577"/>
            </a:xfrm>
            <a:prstGeom prst="line">
              <a:avLst/>
            </a:prstGeom>
            <a:ln w="952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직선 연결선 488">
              <a:extLst>
                <a:ext uri="{FF2B5EF4-FFF2-40B4-BE49-F238E27FC236}">
                  <a16:creationId xmlns:a16="http://schemas.microsoft.com/office/drawing/2014/main" id="{32EBBDE8-FF8F-4731-9255-97F4437B68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0028" y="2575987"/>
              <a:ext cx="3804163" cy="24441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직선 연결선 489">
              <a:extLst>
                <a:ext uri="{FF2B5EF4-FFF2-40B4-BE49-F238E27FC236}">
                  <a16:creationId xmlns:a16="http://schemas.microsoft.com/office/drawing/2014/main" id="{D36C2F43-F699-498A-80B2-A3DD4C08D8DF}"/>
                </a:ext>
              </a:extLst>
            </p:cNvPr>
            <p:cNvCxnSpPr>
              <a:cxnSpLocks/>
            </p:cNvCxnSpPr>
            <p:nvPr/>
          </p:nvCxnSpPr>
          <p:spPr>
            <a:xfrm>
              <a:off x="605284" y="1508828"/>
              <a:ext cx="0" cy="1044693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직선 연결선 490">
              <a:extLst>
                <a:ext uri="{FF2B5EF4-FFF2-40B4-BE49-F238E27FC236}">
                  <a16:creationId xmlns:a16="http://schemas.microsoft.com/office/drawing/2014/main" id="{7535E510-EC6E-44BE-A89D-743BBDEC2712}"/>
                </a:ext>
              </a:extLst>
            </p:cNvPr>
            <p:cNvCxnSpPr>
              <a:cxnSpLocks/>
            </p:cNvCxnSpPr>
            <p:nvPr/>
          </p:nvCxnSpPr>
          <p:spPr>
            <a:xfrm>
              <a:off x="4467017" y="1508828"/>
              <a:ext cx="0" cy="1091600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직선 연결선 491">
              <a:extLst>
                <a:ext uri="{FF2B5EF4-FFF2-40B4-BE49-F238E27FC236}">
                  <a16:creationId xmlns:a16="http://schemas.microsoft.com/office/drawing/2014/main" id="{612F4298-9D54-43DA-9322-5385407366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013" y="1526168"/>
              <a:ext cx="3887906" cy="0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6" name="원호 545">
              <a:extLst>
                <a:ext uri="{FF2B5EF4-FFF2-40B4-BE49-F238E27FC236}">
                  <a16:creationId xmlns:a16="http://schemas.microsoft.com/office/drawing/2014/main" id="{98D3DA5C-3E9A-40D8-8B97-770526D2E5FA}"/>
                </a:ext>
              </a:extLst>
            </p:cNvPr>
            <p:cNvSpPr/>
            <p:nvPr/>
          </p:nvSpPr>
          <p:spPr>
            <a:xfrm>
              <a:off x="1873933" y="3093172"/>
              <a:ext cx="1613550" cy="306382"/>
            </a:xfrm>
            <a:prstGeom prst="arc">
              <a:avLst>
                <a:gd name="adj1" fmla="val 11092203"/>
                <a:gd name="adj2" fmla="val 21112107"/>
              </a:avLst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7" name="원호 546">
              <a:extLst>
                <a:ext uri="{FF2B5EF4-FFF2-40B4-BE49-F238E27FC236}">
                  <a16:creationId xmlns:a16="http://schemas.microsoft.com/office/drawing/2014/main" id="{BA31FC92-2214-4855-9F54-C51618DF2235}"/>
                </a:ext>
              </a:extLst>
            </p:cNvPr>
            <p:cNvSpPr/>
            <p:nvPr/>
          </p:nvSpPr>
          <p:spPr>
            <a:xfrm>
              <a:off x="3160179" y="2870579"/>
              <a:ext cx="359073" cy="504533"/>
            </a:xfrm>
            <a:prstGeom prst="arc">
              <a:avLst>
                <a:gd name="adj1" fmla="val 16827427"/>
                <a:gd name="adj2" fmla="val 847554"/>
              </a:avLst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8" name="TextBox 547">
                  <a:extLst>
                    <a:ext uri="{FF2B5EF4-FFF2-40B4-BE49-F238E27FC236}">
                      <a16:creationId xmlns:a16="http://schemas.microsoft.com/office/drawing/2014/main" id="{A1CF3F0C-DD72-4796-AC9C-09836160D4D2}"/>
                    </a:ext>
                  </a:extLst>
                </p:cNvPr>
                <p:cNvSpPr txBox="1"/>
                <p:nvPr/>
              </p:nvSpPr>
              <p:spPr>
                <a:xfrm>
                  <a:off x="3599108" y="2726905"/>
                  <a:ext cx="27411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35°</m:t>
                        </m:r>
                      </m:oMath>
                    </m:oMathPara>
                  </a14:m>
                  <a:endParaRPr lang="ko-KR" altLang="en-US" sz="1200" dirty="0" err="1"/>
                </a:p>
              </p:txBody>
            </p:sp>
          </mc:Choice>
          <mc:Fallback xmlns="">
            <p:sp>
              <p:nvSpPr>
                <p:cNvPr id="548" name="TextBox 547">
                  <a:extLst>
                    <a:ext uri="{FF2B5EF4-FFF2-40B4-BE49-F238E27FC236}">
                      <a16:creationId xmlns:a16="http://schemas.microsoft.com/office/drawing/2014/main" id="{A1CF3F0C-DD72-4796-AC9C-09836160D4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9108" y="2726905"/>
                  <a:ext cx="274114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3077" r="-20513" b="-2692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9" name="TextBox 548">
                  <a:extLst>
                    <a:ext uri="{FF2B5EF4-FFF2-40B4-BE49-F238E27FC236}">
                      <a16:creationId xmlns:a16="http://schemas.microsoft.com/office/drawing/2014/main" id="{C85B363D-AEBE-4B99-AAC1-7A53C98994EA}"/>
                    </a:ext>
                  </a:extLst>
                </p:cNvPr>
                <p:cNvSpPr txBox="1"/>
                <p:nvPr/>
              </p:nvSpPr>
              <p:spPr>
                <a:xfrm>
                  <a:off x="2563712" y="2870579"/>
                  <a:ext cx="3590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20°</m:t>
                        </m:r>
                      </m:oMath>
                    </m:oMathPara>
                  </a14:m>
                  <a:endParaRPr lang="ko-KR" altLang="en-US" sz="1200" dirty="0" err="1"/>
                </a:p>
              </p:txBody>
            </p:sp>
          </mc:Choice>
          <mc:Fallback xmlns="">
            <p:sp>
              <p:nvSpPr>
                <p:cNvPr id="549" name="TextBox 548">
                  <a:extLst>
                    <a:ext uri="{FF2B5EF4-FFF2-40B4-BE49-F238E27FC236}">
                      <a16:creationId xmlns:a16="http://schemas.microsoft.com/office/drawing/2014/main" id="{C85B363D-AEBE-4B99-AAC1-7A53C98994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3712" y="2870579"/>
                  <a:ext cx="359073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17647" r="-17647" b="-2692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53" name="표 553">
                <a:extLst>
                  <a:ext uri="{FF2B5EF4-FFF2-40B4-BE49-F238E27FC236}">
                    <a16:creationId xmlns:a16="http://schemas.microsoft.com/office/drawing/2014/main" id="{C0E2F73A-C760-4D41-8923-AD59CF64E2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1039594"/>
                  </p:ext>
                </p:extLst>
              </p:nvPr>
            </p:nvGraphicFramePr>
            <p:xfrm>
              <a:off x="567337" y="4838492"/>
              <a:ext cx="3879618" cy="1364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93206">
                      <a:extLst>
                        <a:ext uri="{9D8B030D-6E8A-4147-A177-3AD203B41FA5}">
                          <a16:colId xmlns:a16="http://schemas.microsoft.com/office/drawing/2014/main" val="63532888"/>
                        </a:ext>
                      </a:extLst>
                    </a:gridCol>
                    <a:gridCol w="1293206">
                      <a:extLst>
                        <a:ext uri="{9D8B030D-6E8A-4147-A177-3AD203B41FA5}">
                          <a16:colId xmlns:a16="http://schemas.microsoft.com/office/drawing/2014/main" val="1554656483"/>
                        </a:ext>
                      </a:extLst>
                    </a:gridCol>
                    <a:gridCol w="1293206">
                      <a:extLst>
                        <a:ext uri="{9D8B030D-6E8A-4147-A177-3AD203B41FA5}">
                          <a16:colId xmlns:a16="http://schemas.microsoft.com/office/drawing/2014/main" val="374187005"/>
                        </a:ext>
                      </a:extLst>
                    </a:gridCol>
                  </a:tblGrid>
                  <a:tr h="3412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/>
                            <a:t>수직 거리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/>
                            <a:t>차트 가로 길이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/>
                            <a:t>차트 세로 길이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36634"/>
                      </a:ext>
                    </a:extLst>
                  </a:tr>
                  <a:tr h="3412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50 cm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 170</m:t>
                              </m:r>
                            </m:oMath>
                          </a14:m>
                          <a:r>
                            <a:rPr lang="ko-KR" altLang="en-US" sz="1100" dirty="0"/>
                            <a:t> </a:t>
                          </a:r>
                          <a:r>
                            <a:rPr lang="en-US" altLang="ko-KR" sz="1100" dirty="0"/>
                            <a:t>cm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 32</m:t>
                              </m:r>
                            </m:oMath>
                          </a14:m>
                          <a:r>
                            <a:rPr lang="ko-KR" altLang="en-US" sz="1100" dirty="0"/>
                            <a:t> </a:t>
                          </a:r>
                          <a:r>
                            <a:rPr lang="en-US" altLang="ko-KR" sz="1100" dirty="0"/>
                            <a:t>cm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4721737"/>
                      </a:ext>
                    </a:extLst>
                  </a:tr>
                  <a:tr h="3412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100 cm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 340</m:t>
                              </m:r>
                            </m:oMath>
                          </a14:m>
                          <a:r>
                            <a:rPr lang="ko-KR" altLang="en-US" sz="1100" dirty="0"/>
                            <a:t> </a:t>
                          </a:r>
                          <a:r>
                            <a:rPr lang="en-US" altLang="ko-KR" sz="1100" dirty="0"/>
                            <a:t>cm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 64</m:t>
                              </m:r>
                            </m:oMath>
                          </a14:m>
                          <a:r>
                            <a:rPr lang="ko-KR" altLang="en-US" sz="1100" dirty="0"/>
                            <a:t> </a:t>
                          </a:r>
                          <a:r>
                            <a:rPr lang="en-US" altLang="ko-KR" sz="1100" dirty="0"/>
                            <a:t>cm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5590165"/>
                      </a:ext>
                    </a:extLst>
                  </a:tr>
                  <a:tr h="3412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150 cm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 510</m:t>
                              </m:r>
                            </m:oMath>
                          </a14:m>
                          <a:r>
                            <a:rPr lang="ko-KR" altLang="en-US" sz="1100" dirty="0"/>
                            <a:t> </a:t>
                          </a:r>
                          <a:r>
                            <a:rPr lang="en-US" altLang="ko-KR" sz="1100" dirty="0"/>
                            <a:t>cm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 96</m:t>
                              </m:r>
                            </m:oMath>
                          </a14:m>
                          <a:r>
                            <a:rPr lang="ko-KR" altLang="en-US" sz="1100" dirty="0"/>
                            <a:t> </a:t>
                          </a:r>
                          <a:r>
                            <a:rPr lang="en-US" altLang="ko-KR" sz="1100" dirty="0"/>
                            <a:t>cm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45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53" name="표 553">
                <a:extLst>
                  <a:ext uri="{FF2B5EF4-FFF2-40B4-BE49-F238E27FC236}">
                    <a16:creationId xmlns:a16="http://schemas.microsoft.com/office/drawing/2014/main" id="{C0E2F73A-C760-4D41-8923-AD59CF64E2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1039594"/>
                  </p:ext>
                </p:extLst>
              </p:nvPr>
            </p:nvGraphicFramePr>
            <p:xfrm>
              <a:off x="567337" y="4838492"/>
              <a:ext cx="3879618" cy="1364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93206">
                      <a:extLst>
                        <a:ext uri="{9D8B030D-6E8A-4147-A177-3AD203B41FA5}">
                          <a16:colId xmlns:a16="http://schemas.microsoft.com/office/drawing/2014/main" val="63532888"/>
                        </a:ext>
                      </a:extLst>
                    </a:gridCol>
                    <a:gridCol w="1293206">
                      <a:extLst>
                        <a:ext uri="{9D8B030D-6E8A-4147-A177-3AD203B41FA5}">
                          <a16:colId xmlns:a16="http://schemas.microsoft.com/office/drawing/2014/main" val="1554656483"/>
                        </a:ext>
                      </a:extLst>
                    </a:gridCol>
                    <a:gridCol w="1293206">
                      <a:extLst>
                        <a:ext uri="{9D8B030D-6E8A-4147-A177-3AD203B41FA5}">
                          <a16:colId xmlns:a16="http://schemas.microsoft.com/office/drawing/2014/main" val="374187005"/>
                        </a:ext>
                      </a:extLst>
                    </a:gridCol>
                  </a:tblGrid>
                  <a:tr h="3412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/>
                            <a:t>수직 거리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/>
                            <a:t>차트 가로 길이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/>
                            <a:t>차트 세로 길이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36634"/>
                      </a:ext>
                    </a:extLst>
                  </a:tr>
                  <a:tr h="3412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50 cm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0000" t="-100000" r="-10046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00943" t="-100000" r="-94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4721737"/>
                      </a:ext>
                    </a:extLst>
                  </a:tr>
                  <a:tr h="3412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100 cm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0000" t="-203571" r="-100469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00943" t="-203571" r="-943" b="-1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5590165"/>
                      </a:ext>
                    </a:extLst>
                  </a:tr>
                  <a:tr h="3412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150 cm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0000" t="-303571" r="-100469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00943" t="-303571" r="-943" b="-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1645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5" name="TextBox 554">
                <a:extLst>
                  <a:ext uri="{FF2B5EF4-FFF2-40B4-BE49-F238E27FC236}">
                    <a16:creationId xmlns:a16="http://schemas.microsoft.com/office/drawing/2014/main" id="{15767A2C-F4B6-4B1D-94C1-FE4A03ADF552}"/>
                  </a:ext>
                </a:extLst>
              </p:cNvPr>
              <p:cNvSpPr txBox="1"/>
              <p:nvPr/>
            </p:nvSpPr>
            <p:spPr>
              <a:xfrm>
                <a:off x="555159" y="3848392"/>
                <a:ext cx="3105017" cy="484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050" dirty="0"/>
                  <a:t>가로 </a:t>
                </a:r>
                <a:r>
                  <a:rPr lang="ko-KR" altLang="en-US" sz="1050" dirty="0" err="1"/>
                  <a:t>화각</a:t>
                </a:r>
                <a:r>
                  <a:rPr lang="ko-KR" altLang="en-US" sz="1050" dirty="0"/>
                  <a:t> 좌우 각 </a:t>
                </a:r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60°</m:t>
                    </m:r>
                  </m:oMath>
                </a14:m>
                <a:r>
                  <a:rPr lang="en-US" altLang="ko-KR" sz="1050" dirty="0"/>
                  <a:t>, </a:t>
                </a:r>
                <a:r>
                  <a:rPr lang="ko-KR" altLang="en-US" sz="1050" dirty="0"/>
                  <a:t>총 </a:t>
                </a:r>
                <a14:m>
                  <m:oMath xmlns:m="http://schemas.openxmlformats.org/officeDocument/2006/math">
                    <m:r>
                      <a:rPr lang="en-US" altLang="ko-KR" sz="1050" i="1">
                        <a:latin typeface="Cambria Math" panose="02040503050406030204" pitchFamily="18" charset="0"/>
                      </a:rPr>
                      <m:t>120°</m:t>
                    </m:r>
                  </m:oMath>
                </a14:m>
                <a:endParaRPr lang="ko-KR" altLang="en-US" sz="1050" dirty="0" err="1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050" dirty="0"/>
                  <a:t>세로 </a:t>
                </a:r>
                <a:r>
                  <a:rPr lang="ko-KR" altLang="en-US" sz="1050" dirty="0" err="1"/>
                  <a:t>화각</a:t>
                </a:r>
                <a:r>
                  <a:rPr lang="ko-KR" altLang="en-US" sz="1050" dirty="0"/>
                  <a:t> 상하 각 </a:t>
                </a:r>
                <a14:m>
                  <m:oMath xmlns:m="http://schemas.openxmlformats.org/officeDocument/2006/math">
                    <m:r>
                      <a:rPr lang="en-US" altLang="ko-KR" sz="105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050" b="0" i="1" dirty="0" smtClean="0">
                        <a:latin typeface="Cambria Math" panose="02040503050406030204" pitchFamily="18" charset="0"/>
                      </a:rPr>
                      <m:t>7.5</m:t>
                    </m:r>
                    <m:r>
                      <a:rPr lang="en-US" altLang="ko-KR" sz="1050" i="1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ko-KR" altLang="en-US" sz="1050" dirty="0"/>
                  <a:t> 총 </a:t>
                </a:r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35°</m:t>
                    </m:r>
                  </m:oMath>
                </a14:m>
                <a:r>
                  <a:rPr lang="en-US" altLang="ko-KR" sz="1050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050" dirty="0">
                    <a:solidFill>
                      <a:srgbClr val="FF0000"/>
                    </a:solidFill>
                  </a:rPr>
                  <a:t>Chart </a:t>
                </a:r>
                <a:r>
                  <a:rPr lang="ko-KR" altLang="en-US" sz="1050" dirty="0">
                    <a:solidFill>
                      <a:srgbClr val="FF0000"/>
                    </a:solidFill>
                  </a:rPr>
                  <a:t>와 모듈 사이의 거리가 멀면 공간 효율성 저하</a:t>
                </a:r>
                <a:r>
                  <a:rPr lang="en-US" altLang="ko-KR" sz="1050" dirty="0">
                    <a:solidFill>
                      <a:srgbClr val="FF0000"/>
                    </a:solidFill>
                  </a:rPr>
                  <a:t>.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5" name="TextBox 554">
                <a:extLst>
                  <a:ext uri="{FF2B5EF4-FFF2-40B4-BE49-F238E27FC236}">
                    <a16:creationId xmlns:a16="http://schemas.microsoft.com/office/drawing/2014/main" id="{15767A2C-F4B6-4B1D-94C1-FE4A03ADF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59" y="3848392"/>
                <a:ext cx="3105017" cy="484748"/>
              </a:xfrm>
              <a:prstGeom prst="rect">
                <a:avLst/>
              </a:prstGeom>
              <a:blipFill>
                <a:blip r:embed="rId8"/>
                <a:stretch>
                  <a:fillRect l="-2554" t="-8750" r="-1572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6" name="직사각형 555">
            <a:extLst>
              <a:ext uri="{FF2B5EF4-FFF2-40B4-BE49-F238E27FC236}">
                <a16:creationId xmlns:a16="http://schemas.microsoft.com/office/drawing/2014/main" id="{35706F89-25DC-4005-8D32-39F99DB8E5C9}"/>
              </a:ext>
            </a:extLst>
          </p:cNvPr>
          <p:cNvSpPr/>
          <p:nvPr/>
        </p:nvSpPr>
        <p:spPr>
          <a:xfrm>
            <a:off x="194573" y="4458938"/>
            <a:ext cx="21323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ko-KR" altLang="en-US" sz="1400" dirty="0" err="1"/>
              <a:t>거리별</a:t>
            </a:r>
            <a:r>
              <a:rPr lang="ko-KR" altLang="en-US" sz="1400" dirty="0"/>
              <a:t> </a:t>
            </a:r>
            <a:r>
              <a:rPr lang="en-US" altLang="ko-KR" sz="1400" dirty="0"/>
              <a:t>Chart </a:t>
            </a:r>
            <a:r>
              <a:rPr lang="ko-KR" altLang="en-US" sz="1400" dirty="0"/>
              <a:t>크기 예시</a:t>
            </a:r>
            <a:endParaRPr lang="en-US" altLang="ko-KR" sz="1400" dirty="0"/>
          </a:p>
        </p:txBody>
      </p:sp>
      <p:sp>
        <p:nvSpPr>
          <p:cNvPr id="557" name="직사각형 556">
            <a:extLst>
              <a:ext uri="{FF2B5EF4-FFF2-40B4-BE49-F238E27FC236}">
                <a16:creationId xmlns:a16="http://schemas.microsoft.com/office/drawing/2014/main" id="{696276DA-67E4-4AE0-9567-52117A21A6ED}"/>
              </a:ext>
            </a:extLst>
          </p:cNvPr>
          <p:cNvSpPr/>
          <p:nvPr/>
        </p:nvSpPr>
        <p:spPr>
          <a:xfrm>
            <a:off x="268770" y="1333995"/>
            <a:ext cx="16177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400" dirty="0"/>
              <a:t>LiDAR</a:t>
            </a:r>
            <a:r>
              <a:rPr lang="ko-KR" altLang="en-US" sz="1400" dirty="0"/>
              <a:t> 모듈 </a:t>
            </a:r>
            <a:r>
              <a:rPr lang="ko-KR" altLang="en-US" sz="1400" dirty="0" err="1"/>
              <a:t>화각</a:t>
            </a:r>
            <a:endParaRPr lang="en-US" altLang="ko-KR" sz="1400" dirty="0"/>
          </a:p>
        </p:txBody>
      </p:sp>
      <p:grpSp>
        <p:nvGrpSpPr>
          <p:cNvPr id="561" name="그룹 560">
            <a:extLst>
              <a:ext uri="{FF2B5EF4-FFF2-40B4-BE49-F238E27FC236}">
                <a16:creationId xmlns:a16="http://schemas.microsoft.com/office/drawing/2014/main" id="{0D57FA38-ABE2-4A6A-9489-F8E2BB6B4533}"/>
              </a:ext>
            </a:extLst>
          </p:cNvPr>
          <p:cNvGrpSpPr>
            <a:grpSpLocks noChangeAspect="1"/>
          </p:cNvGrpSpPr>
          <p:nvPr/>
        </p:nvGrpSpPr>
        <p:grpSpPr>
          <a:xfrm>
            <a:off x="5345212" y="5040760"/>
            <a:ext cx="1531248" cy="950232"/>
            <a:chOff x="3304014" y="4267162"/>
            <a:chExt cx="2818760" cy="1749223"/>
          </a:xfrm>
          <a:scene3d>
            <a:camera prst="isometricOffAxis2Right"/>
            <a:lightRig rig="threePt" dir="t"/>
          </a:scene3d>
        </p:grpSpPr>
        <p:sp>
          <p:nvSpPr>
            <p:cNvPr id="562" name="직사각형 561">
              <a:extLst>
                <a:ext uri="{FF2B5EF4-FFF2-40B4-BE49-F238E27FC236}">
                  <a16:creationId xmlns:a16="http://schemas.microsoft.com/office/drawing/2014/main" id="{7D55C0C4-E65C-4746-8953-4A269425EA32}"/>
                </a:ext>
              </a:extLst>
            </p:cNvPr>
            <p:cNvSpPr/>
            <p:nvPr/>
          </p:nvSpPr>
          <p:spPr>
            <a:xfrm>
              <a:off x="3304014" y="4267162"/>
              <a:ext cx="2818760" cy="1749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3" name="그룹 562">
              <a:extLst>
                <a:ext uri="{FF2B5EF4-FFF2-40B4-BE49-F238E27FC236}">
                  <a16:creationId xmlns:a16="http://schemas.microsoft.com/office/drawing/2014/main" id="{0DABD2A2-D8E2-4FE6-96D1-4F71772ADB3A}"/>
                </a:ext>
              </a:extLst>
            </p:cNvPr>
            <p:cNvGrpSpPr/>
            <p:nvPr/>
          </p:nvGrpSpPr>
          <p:grpSpPr>
            <a:xfrm>
              <a:off x="3509306" y="4403568"/>
              <a:ext cx="326817" cy="300073"/>
              <a:chOff x="3509309" y="4403582"/>
              <a:chExt cx="326827" cy="300053"/>
            </a:xfrm>
          </p:grpSpPr>
          <p:sp>
            <p:nvSpPr>
              <p:cNvPr id="679" name="타원 678">
                <a:extLst>
                  <a:ext uri="{FF2B5EF4-FFF2-40B4-BE49-F238E27FC236}">
                    <a16:creationId xmlns:a16="http://schemas.microsoft.com/office/drawing/2014/main" id="{EED39861-4B14-4EB4-AF7A-F243DCEE6825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0" name="타원 679">
                <a:extLst>
                  <a:ext uri="{FF2B5EF4-FFF2-40B4-BE49-F238E27FC236}">
                    <a16:creationId xmlns:a16="http://schemas.microsoft.com/office/drawing/2014/main" id="{39C349D5-3626-45FD-BF26-7D2FAFF4A005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1" name="타원 680">
                <a:extLst>
                  <a:ext uri="{FF2B5EF4-FFF2-40B4-BE49-F238E27FC236}">
                    <a16:creationId xmlns:a16="http://schemas.microsoft.com/office/drawing/2014/main" id="{8626D7EE-F1CF-4363-BB10-9F7E0ED352AB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타원 681">
                <a:extLst>
                  <a:ext uri="{FF2B5EF4-FFF2-40B4-BE49-F238E27FC236}">
                    <a16:creationId xmlns:a16="http://schemas.microsoft.com/office/drawing/2014/main" id="{60FEF2FD-8262-4D06-A197-438CCF1B3E81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4" name="그룹 563">
              <a:extLst>
                <a:ext uri="{FF2B5EF4-FFF2-40B4-BE49-F238E27FC236}">
                  <a16:creationId xmlns:a16="http://schemas.microsoft.com/office/drawing/2014/main" id="{3D1D3CA8-8D19-4B9F-831D-80D58C90BAEF}"/>
                </a:ext>
              </a:extLst>
            </p:cNvPr>
            <p:cNvGrpSpPr/>
            <p:nvPr/>
          </p:nvGrpSpPr>
          <p:grpSpPr>
            <a:xfrm>
              <a:off x="3929577" y="4403568"/>
              <a:ext cx="326817" cy="300073"/>
              <a:chOff x="3509309" y="4403582"/>
              <a:chExt cx="326827" cy="300053"/>
            </a:xfrm>
          </p:grpSpPr>
          <p:sp>
            <p:nvSpPr>
              <p:cNvPr id="675" name="타원 674">
                <a:extLst>
                  <a:ext uri="{FF2B5EF4-FFF2-40B4-BE49-F238E27FC236}">
                    <a16:creationId xmlns:a16="http://schemas.microsoft.com/office/drawing/2014/main" id="{D50CE007-097F-4981-A0C0-E70D6FC5011F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6" name="타원 675">
                <a:extLst>
                  <a:ext uri="{FF2B5EF4-FFF2-40B4-BE49-F238E27FC236}">
                    <a16:creationId xmlns:a16="http://schemas.microsoft.com/office/drawing/2014/main" id="{0CDBFCBC-F59C-4E84-9A6B-0F03F71F6359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타원 676">
                <a:extLst>
                  <a:ext uri="{FF2B5EF4-FFF2-40B4-BE49-F238E27FC236}">
                    <a16:creationId xmlns:a16="http://schemas.microsoft.com/office/drawing/2014/main" id="{CAC747E3-1AA6-47E2-B2DC-CBE573C821AF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타원 677">
                <a:extLst>
                  <a:ext uri="{FF2B5EF4-FFF2-40B4-BE49-F238E27FC236}">
                    <a16:creationId xmlns:a16="http://schemas.microsoft.com/office/drawing/2014/main" id="{B672F490-0EC4-443F-9042-38318A32DE6D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5" name="그룹 564">
              <a:extLst>
                <a:ext uri="{FF2B5EF4-FFF2-40B4-BE49-F238E27FC236}">
                  <a16:creationId xmlns:a16="http://schemas.microsoft.com/office/drawing/2014/main" id="{339F8DCB-473B-4806-9BA7-E900B7964DDB}"/>
                </a:ext>
              </a:extLst>
            </p:cNvPr>
            <p:cNvGrpSpPr/>
            <p:nvPr/>
          </p:nvGrpSpPr>
          <p:grpSpPr>
            <a:xfrm>
              <a:off x="4330462" y="4403568"/>
              <a:ext cx="326817" cy="300073"/>
              <a:chOff x="3509309" y="4403582"/>
              <a:chExt cx="326827" cy="300053"/>
            </a:xfrm>
          </p:grpSpPr>
          <p:sp>
            <p:nvSpPr>
              <p:cNvPr id="671" name="타원 670">
                <a:extLst>
                  <a:ext uri="{FF2B5EF4-FFF2-40B4-BE49-F238E27FC236}">
                    <a16:creationId xmlns:a16="http://schemas.microsoft.com/office/drawing/2014/main" id="{0E3CE4E6-2B49-42F7-936F-A345710BACD1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2" name="타원 671">
                <a:extLst>
                  <a:ext uri="{FF2B5EF4-FFF2-40B4-BE49-F238E27FC236}">
                    <a16:creationId xmlns:a16="http://schemas.microsoft.com/office/drawing/2014/main" id="{07E664A5-FBFB-4809-B3D9-786A50D71849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3" name="타원 672">
                <a:extLst>
                  <a:ext uri="{FF2B5EF4-FFF2-40B4-BE49-F238E27FC236}">
                    <a16:creationId xmlns:a16="http://schemas.microsoft.com/office/drawing/2014/main" id="{5C3BF4A1-3673-4929-A2A8-5C73EC3EED7D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4" name="타원 673">
                <a:extLst>
                  <a:ext uri="{FF2B5EF4-FFF2-40B4-BE49-F238E27FC236}">
                    <a16:creationId xmlns:a16="http://schemas.microsoft.com/office/drawing/2014/main" id="{E8FD3E3B-3FF4-4C0F-9EAB-47CB0FB2C0FD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6" name="그룹 565">
              <a:extLst>
                <a:ext uri="{FF2B5EF4-FFF2-40B4-BE49-F238E27FC236}">
                  <a16:creationId xmlns:a16="http://schemas.microsoft.com/office/drawing/2014/main" id="{7A8A6C83-9F9C-46A8-A847-6728A4D9B2EA}"/>
                </a:ext>
              </a:extLst>
            </p:cNvPr>
            <p:cNvGrpSpPr/>
            <p:nvPr/>
          </p:nvGrpSpPr>
          <p:grpSpPr>
            <a:xfrm>
              <a:off x="4750734" y="4403568"/>
              <a:ext cx="326817" cy="300073"/>
              <a:chOff x="3509309" y="4403582"/>
              <a:chExt cx="326827" cy="300053"/>
            </a:xfrm>
          </p:grpSpPr>
          <p:sp>
            <p:nvSpPr>
              <p:cNvPr id="667" name="타원 666">
                <a:extLst>
                  <a:ext uri="{FF2B5EF4-FFF2-40B4-BE49-F238E27FC236}">
                    <a16:creationId xmlns:a16="http://schemas.microsoft.com/office/drawing/2014/main" id="{27E9DC13-4FE6-4026-ABEC-FDE7FB0573C5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8" name="타원 667">
                <a:extLst>
                  <a:ext uri="{FF2B5EF4-FFF2-40B4-BE49-F238E27FC236}">
                    <a16:creationId xmlns:a16="http://schemas.microsoft.com/office/drawing/2014/main" id="{B03C6663-0489-4EE5-A532-E9F5D1885AB9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9" name="타원 668">
                <a:extLst>
                  <a:ext uri="{FF2B5EF4-FFF2-40B4-BE49-F238E27FC236}">
                    <a16:creationId xmlns:a16="http://schemas.microsoft.com/office/drawing/2014/main" id="{26EABDBE-35AB-467C-8CD7-ED46010370C4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0" name="타원 669">
                <a:extLst>
                  <a:ext uri="{FF2B5EF4-FFF2-40B4-BE49-F238E27FC236}">
                    <a16:creationId xmlns:a16="http://schemas.microsoft.com/office/drawing/2014/main" id="{0FA31118-7D50-49EE-9627-255732BDE4BF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7" name="그룹 566">
              <a:extLst>
                <a:ext uri="{FF2B5EF4-FFF2-40B4-BE49-F238E27FC236}">
                  <a16:creationId xmlns:a16="http://schemas.microsoft.com/office/drawing/2014/main" id="{60993DDC-2B47-4562-A8DE-8101B72495CF}"/>
                </a:ext>
              </a:extLst>
            </p:cNvPr>
            <p:cNvGrpSpPr/>
            <p:nvPr/>
          </p:nvGrpSpPr>
          <p:grpSpPr>
            <a:xfrm>
              <a:off x="3509307" y="4797089"/>
              <a:ext cx="326817" cy="300073"/>
              <a:chOff x="3509309" y="4403582"/>
              <a:chExt cx="326827" cy="300053"/>
            </a:xfrm>
          </p:grpSpPr>
          <p:sp>
            <p:nvSpPr>
              <p:cNvPr id="663" name="타원 662">
                <a:extLst>
                  <a:ext uri="{FF2B5EF4-FFF2-40B4-BE49-F238E27FC236}">
                    <a16:creationId xmlns:a16="http://schemas.microsoft.com/office/drawing/2014/main" id="{8B4D4E7E-0D28-415D-B9D6-EE184B2F2495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4" name="타원 663">
                <a:extLst>
                  <a:ext uri="{FF2B5EF4-FFF2-40B4-BE49-F238E27FC236}">
                    <a16:creationId xmlns:a16="http://schemas.microsoft.com/office/drawing/2014/main" id="{73E33017-567F-48B6-9A7D-860B9FDC3E84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5" name="타원 664">
                <a:extLst>
                  <a:ext uri="{FF2B5EF4-FFF2-40B4-BE49-F238E27FC236}">
                    <a16:creationId xmlns:a16="http://schemas.microsoft.com/office/drawing/2014/main" id="{40532EAD-634A-4D53-8A94-05D1A4C69777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6" name="타원 665">
                <a:extLst>
                  <a:ext uri="{FF2B5EF4-FFF2-40B4-BE49-F238E27FC236}">
                    <a16:creationId xmlns:a16="http://schemas.microsoft.com/office/drawing/2014/main" id="{0A8D8656-66C3-4489-896F-EC71A63F8D91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8" name="그룹 567">
              <a:extLst>
                <a:ext uri="{FF2B5EF4-FFF2-40B4-BE49-F238E27FC236}">
                  <a16:creationId xmlns:a16="http://schemas.microsoft.com/office/drawing/2014/main" id="{00B78C05-4C48-4145-B6E0-72E018152A05}"/>
                </a:ext>
              </a:extLst>
            </p:cNvPr>
            <p:cNvGrpSpPr/>
            <p:nvPr/>
          </p:nvGrpSpPr>
          <p:grpSpPr>
            <a:xfrm>
              <a:off x="3929577" y="4797089"/>
              <a:ext cx="326817" cy="300073"/>
              <a:chOff x="3509309" y="4403582"/>
              <a:chExt cx="326827" cy="300053"/>
            </a:xfrm>
          </p:grpSpPr>
          <p:sp>
            <p:nvSpPr>
              <p:cNvPr id="659" name="타원 658">
                <a:extLst>
                  <a:ext uri="{FF2B5EF4-FFF2-40B4-BE49-F238E27FC236}">
                    <a16:creationId xmlns:a16="http://schemas.microsoft.com/office/drawing/2014/main" id="{C659BAE0-1489-43DA-9B43-5B12C630478C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0" name="타원 659">
                <a:extLst>
                  <a:ext uri="{FF2B5EF4-FFF2-40B4-BE49-F238E27FC236}">
                    <a16:creationId xmlns:a16="http://schemas.microsoft.com/office/drawing/2014/main" id="{40EB0309-7AAE-4916-B7C9-62DDB21D15EB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1" name="타원 660">
                <a:extLst>
                  <a:ext uri="{FF2B5EF4-FFF2-40B4-BE49-F238E27FC236}">
                    <a16:creationId xmlns:a16="http://schemas.microsoft.com/office/drawing/2014/main" id="{9711282C-F361-4385-80B2-7C512733063F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2" name="타원 661">
                <a:extLst>
                  <a:ext uri="{FF2B5EF4-FFF2-40B4-BE49-F238E27FC236}">
                    <a16:creationId xmlns:a16="http://schemas.microsoft.com/office/drawing/2014/main" id="{B720C326-C7C2-4D5F-A36A-8DADB7A56D8C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9" name="그룹 568">
              <a:extLst>
                <a:ext uri="{FF2B5EF4-FFF2-40B4-BE49-F238E27FC236}">
                  <a16:creationId xmlns:a16="http://schemas.microsoft.com/office/drawing/2014/main" id="{47F05366-5107-4624-9FEF-33BAD4A9968F}"/>
                </a:ext>
              </a:extLst>
            </p:cNvPr>
            <p:cNvGrpSpPr/>
            <p:nvPr/>
          </p:nvGrpSpPr>
          <p:grpSpPr>
            <a:xfrm>
              <a:off x="4330463" y="4797089"/>
              <a:ext cx="326817" cy="300073"/>
              <a:chOff x="3509309" y="4403582"/>
              <a:chExt cx="326827" cy="300053"/>
            </a:xfrm>
          </p:grpSpPr>
          <p:sp>
            <p:nvSpPr>
              <p:cNvPr id="655" name="타원 654">
                <a:extLst>
                  <a:ext uri="{FF2B5EF4-FFF2-40B4-BE49-F238E27FC236}">
                    <a16:creationId xmlns:a16="http://schemas.microsoft.com/office/drawing/2014/main" id="{E125BDF3-9BAF-4BE2-8AA2-8DBE376DA4B2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6" name="타원 655">
                <a:extLst>
                  <a:ext uri="{FF2B5EF4-FFF2-40B4-BE49-F238E27FC236}">
                    <a16:creationId xmlns:a16="http://schemas.microsoft.com/office/drawing/2014/main" id="{8BABE359-0C6E-440A-9E73-A8E80F2508ED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7" name="타원 656">
                <a:extLst>
                  <a:ext uri="{FF2B5EF4-FFF2-40B4-BE49-F238E27FC236}">
                    <a16:creationId xmlns:a16="http://schemas.microsoft.com/office/drawing/2014/main" id="{7111DC26-4538-4920-A030-69DFC892FBD8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8" name="타원 657">
                <a:extLst>
                  <a:ext uri="{FF2B5EF4-FFF2-40B4-BE49-F238E27FC236}">
                    <a16:creationId xmlns:a16="http://schemas.microsoft.com/office/drawing/2014/main" id="{050F0457-C42D-42D4-B608-7DF18BF86C29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0" name="그룹 569">
              <a:extLst>
                <a:ext uri="{FF2B5EF4-FFF2-40B4-BE49-F238E27FC236}">
                  <a16:creationId xmlns:a16="http://schemas.microsoft.com/office/drawing/2014/main" id="{94F31A16-BB25-48AC-862A-245EF548DE28}"/>
                </a:ext>
              </a:extLst>
            </p:cNvPr>
            <p:cNvGrpSpPr/>
            <p:nvPr/>
          </p:nvGrpSpPr>
          <p:grpSpPr>
            <a:xfrm>
              <a:off x="4750736" y="4797089"/>
              <a:ext cx="326817" cy="300073"/>
              <a:chOff x="3509309" y="4403582"/>
              <a:chExt cx="326827" cy="300053"/>
            </a:xfrm>
          </p:grpSpPr>
          <p:sp>
            <p:nvSpPr>
              <p:cNvPr id="651" name="타원 650">
                <a:extLst>
                  <a:ext uri="{FF2B5EF4-FFF2-40B4-BE49-F238E27FC236}">
                    <a16:creationId xmlns:a16="http://schemas.microsoft.com/office/drawing/2014/main" id="{6D8596CE-235C-43BB-B1D3-0A13C9168E6A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타원 651">
                <a:extLst>
                  <a:ext uri="{FF2B5EF4-FFF2-40B4-BE49-F238E27FC236}">
                    <a16:creationId xmlns:a16="http://schemas.microsoft.com/office/drawing/2014/main" id="{45D8513A-81F5-4045-BC42-E29233423715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타원 652">
                <a:extLst>
                  <a:ext uri="{FF2B5EF4-FFF2-40B4-BE49-F238E27FC236}">
                    <a16:creationId xmlns:a16="http://schemas.microsoft.com/office/drawing/2014/main" id="{487BC5AF-DE3A-4854-A55D-F5CF84D74098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4" name="타원 653">
                <a:extLst>
                  <a:ext uri="{FF2B5EF4-FFF2-40B4-BE49-F238E27FC236}">
                    <a16:creationId xmlns:a16="http://schemas.microsoft.com/office/drawing/2014/main" id="{0342A21E-421D-46B0-97AB-B00BA884647D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1" name="그룹 570">
              <a:extLst>
                <a:ext uri="{FF2B5EF4-FFF2-40B4-BE49-F238E27FC236}">
                  <a16:creationId xmlns:a16="http://schemas.microsoft.com/office/drawing/2014/main" id="{9B4F5F0A-3AFB-42A7-BCC4-7D9D14B1900C}"/>
                </a:ext>
              </a:extLst>
            </p:cNvPr>
            <p:cNvGrpSpPr/>
            <p:nvPr/>
          </p:nvGrpSpPr>
          <p:grpSpPr>
            <a:xfrm>
              <a:off x="3509308" y="5181230"/>
              <a:ext cx="326817" cy="300073"/>
              <a:chOff x="3509309" y="4403582"/>
              <a:chExt cx="326827" cy="300053"/>
            </a:xfrm>
          </p:grpSpPr>
          <p:sp>
            <p:nvSpPr>
              <p:cNvPr id="647" name="타원 646">
                <a:extLst>
                  <a:ext uri="{FF2B5EF4-FFF2-40B4-BE49-F238E27FC236}">
                    <a16:creationId xmlns:a16="http://schemas.microsoft.com/office/drawing/2014/main" id="{B5B9A1F6-BA8D-4A7B-BE9C-1745EC86C141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타원 647">
                <a:extLst>
                  <a:ext uri="{FF2B5EF4-FFF2-40B4-BE49-F238E27FC236}">
                    <a16:creationId xmlns:a16="http://schemas.microsoft.com/office/drawing/2014/main" id="{276C0391-195E-4A77-B75A-CF7EEB0954E4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9" name="타원 648">
                <a:extLst>
                  <a:ext uri="{FF2B5EF4-FFF2-40B4-BE49-F238E27FC236}">
                    <a16:creationId xmlns:a16="http://schemas.microsoft.com/office/drawing/2014/main" id="{962059F2-BA81-42EA-AB0C-CEEFA12CD735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0" name="타원 649">
                <a:extLst>
                  <a:ext uri="{FF2B5EF4-FFF2-40B4-BE49-F238E27FC236}">
                    <a16:creationId xmlns:a16="http://schemas.microsoft.com/office/drawing/2014/main" id="{C5D3DF4B-A2CC-4C11-B2AE-6A3F8F67F0B8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2" name="그룹 571">
              <a:extLst>
                <a:ext uri="{FF2B5EF4-FFF2-40B4-BE49-F238E27FC236}">
                  <a16:creationId xmlns:a16="http://schemas.microsoft.com/office/drawing/2014/main" id="{E7951DF8-EFA9-4F20-A8A8-0F1A6AF95F05}"/>
                </a:ext>
              </a:extLst>
            </p:cNvPr>
            <p:cNvGrpSpPr/>
            <p:nvPr/>
          </p:nvGrpSpPr>
          <p:grpSpPr>
            <a:xfrm>
              <a:off x="3929579" y="5181230"/>
              <a:ext cx="326817" cy="300073"/>
              <a:chOff x="3509309" y="4403582"/>
              <a:chExt cx="326827" cy="300053"/>
            </a:xfrm>
          </p:grpSpPr>
          <p:sp>
            <p:nvSpPr>
              <p:cNvPr id="643" name="타원 642">
                <a:extLst>
                  <a:ext uri="{FF2B5EF4-FFF2-40B4-BE49-F238E27FC236}">
                    <a16:creationId xmlns:a16="http://schemas.microsoft.com/office/drawing/2014/main" id="{DA0FC9E1-316C-4060-A85F-EF712998C299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4" name="타원 643">
                <a:extLst>
                  <a:ext uri="{FF2B5EF4-FFF2-40B4-BE49-F238E27FC236}">
                    <a16:creationId xmlns:a16="http://schemas.microsoft.com/office/drawing/2014/main" id="{2D1573B4-BF4B-4392-8B4E-F6547C436E40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5" name="타원 644">
                <a:extLst>
                  <a:ext uri="{FF2B5EF4-FFF2-40B4-BE49-F238E27FC236}">
                    <a16:creationId xmlns:a16="http://schemas.microsoft.com/office/drawing/2014/main" id="{0F09D777-0A6E-44D3-882A-AC93A4B0CDF0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6" name="타원 645">
                <a:extLst>
                  <a:ext uri="{FF2B5EF4-FFF2-40B4-BE49-F238E27FC236}">
                    <a16:creationId xmlns:a16="http://schemas.microsoft.com/office/drawing/2014/main" id="{82BE9E7C-CDF1-4F17-ABA0-F86402EC51A2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3" name="그룹 572">
              <a:extLst>
                <a:ext uri="{FF2B5EF4-FFF2-40B4-BE49-F238E27FC236}">
                  <a16:creationId xmlns:a16="http://schemas.microsoft.com/office/drawing/2014/main" id="{ECDE20DC-2A2D-4CD3-AD69-39C5DAD5D6A2}"/>
                </a:ext>
              </a:extLst>
            </p:cNvPr>
            <p:cNvGrpSpPr/>
            <p:nvPr/>
          </p:nvGrpSpPr>
          <p:grpSpPr>
            <a:xfrm>
              <a:off x="4330465" y="5181230"/>
              <a:ext cx="326817" cy="300073"/>
              <a:chOff x="3509309" y="4403582"/>
              <a:chExt cx="326827" cy="300053"/>
            </a:xfrm>
          </p:grpSpPr>
          <p:sp>
            <p:nvSpPr>
              <p:cNvPr id="639" name="타원 638">
                <a:extLst>
                  <a:ext uri="{FF2B5EF4-FFF2-40B4-BE49-F238E27FC236}">
                    <a16:creationId xmlns:a16="http://schemas.microsoft.com/office/drawing/2014/main" id="{95C887BE-35DB-4838-92D0-1E3A0E405F53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0" name="타원 639">
                <a:extLst>
                  <a:ext uri="{FF2B5EF4-FFF2-40B4-BE49-F238E27FC236}">
                    <a16:creationId xmlns:a16="http://schemas.microsoft.com/office/drawing/2014/main" id="{7F64A5C4-074A-467C-BDF7-87FFA592EB61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1" name="타원 640">
                <a:extLst>
                  <a:ext uri="{FF2B5EF4-FFF2-40B4-BE49-F238E27FC236}">
                    <a16:creationId xmlns:a16="http://schemas.microsoft.com/office/drawing/2014/main" id="{C760561F-B083-4652-91A3-E831BDFF6108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타원 641">
                <a:extLst>
                  <a:ext uri="{FF2B5EF4-FFF2-40B4-BE49-F238E27FC236}">
                    <a16:creationId xmlns:a16="http://schemas.microsoft.com/office/drawing/2014/main" id="{6A91DDC7-BA39-4407-94F9-1E7884D4645D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4" name="그룹 573">
              <a:extLst>
                <a:ext uri="{FF2B5EF4-FFF2-40B4-BE49-F238E27FC236}">
                  <a16:creationId xmlns:a16="http://schemas.microsoft.com/office/drawing/2014/main" id="{1EF1913A-AA60-482F-A96A-E8E8BAC2CF38}"/>
                </a:ext>
              </a:extLst>
            </p:cNvPr>
            <p:cNvGrpSpPr/>
            <p:nvPr/>
          </p:nvGrpSpPr>
          <p:grpSpPr>
            <a:xfrm>
              <a:off x="4750736" y="5181230"/>
              <a:ext cx="326817" cy="300073"/>
              <a:chOff x="3509309" y="4403582"/>
              <a:chExt cx="326827" cy="300053"/>
            </a:xfrm>
          </p:grpSpPr>
          <p:sp>
            <p:nvSpPr>
              <p:cNvPr id="635" name="타원 634">
                <a:extLst>
                  <a:ext uri="{FF2B5EF4-FFF2-40B4-BE49-F238E27FC236}">
                    <a16:creationId xmlns:a16="http://schemas.microsoft.com/office/drawing/2014/main" id="{FA48700B-D335-4B52-A715-3C4738295D98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6" name="타원 635">
                <a:extLst>
                  <a:ext uri="{FF2B5EF4-FFF2-40B4-BE49-F238E27FC236}">
                    <a16:creationId xmlns:a16="http://schemas.microsoft.com/office/drawing/2014/main" id="{21C4B1E2-0571-4405-81E4-4F9B3DDA0777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타원 636">
                <a:extLst>
                  <a:ext uri="{FF2B5EF4-FFF2-40B4-BE49-F238E27FC236}">
                    <a16:creationId xmlns:a16="http://schemas.microsoft.com/office/drawing/2014/main" id="{D233DC6E-68D2-49D7-97BA-16373C00866E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타원 637">
                <a:extLst>
                  <a:ext uri="{FF2B5EF4-FFF2-40B4-BE49-F238E27FC236}">
                    <a16:creationId xmlns:a16="http://schemas.microsoft.com/office/drawing/2014/main" id="{82D65C32-C15F-43CB-8635-927534240DA1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5" name="그룹 574">
              <a:extLst>
                <a:ext uri="{FF2B5EF4-FFF2-40B4-BE49-F238E27FC236}">
                  <a16:creationId xmlns:a16="http://schemas.microsoft.com/office/drawing/2014/main" id="{C551913F-BCCE-4B88-BC73-A2206C7B029E}"/>
                </a:ext>
              </a:extLst>
            </p:cNvPr>
            <p:cNvGrpSpPr/>
            <p:nvPr/>
          </p:nvGrpSpPr>
          <p:grpSpPr>
            <a:xfrm>
              <a:off x="3509309" y="5557606"/>
              <a:ext cx="326817" cy="300073"/>
              <a:chOff x="3509309" y="4403582"/>
              <a:chExt cx="326827" cy="300053"/>
            </a:xfrm>
          </p:grpSpPr>
          <p:sp>
            <p:nvSpPr>
              <p:cNvPr id="631" name="타원 630">
                <a:extLst>
                  <a:ext uri="{FF2B5EF4-FFF2-40B4-BE49-F238E27FC236}">
                    <a16:creationId xmlns:a16="http://schemas.microsoft.com/office/drawing/2014/main" id="{EFC8A918-7BC6-4F2C-ABB4-9213FC6E06DB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2" name="타원 631">
                <a:extLst>
                  <a:ext uri="{FF2B5EF4-FFF2-40B4-BE49-F238E27FC236}">
                    <a16:creationId xmlns:a16="http://schemas.microsoft.com/office/drawing/2014/main" id="{A5734370-E054-47DA-9C88-E3A551011333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3" name="타원 632">
                <a:extLst>
                  <a:ext uri="{FF2B5EF4-FFF2-40B4-BE49-F238E27FC236}">
                    <a16:creationId xmlns:a16="http://schemas.microsoft.com/office/drawing/2014/main" id="{8F8B7382-39BA-43C6-99C4-394D5C1585AE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4" name="타원 633">
                <a:extLst>
                  <a:ext uri="{FF2B5EF4-FFF2-40B4-BE49-F238E27FC236}">
                    <a16:creationId xmlns:a16="http://schemas.microsoft.com/office/drawing/2014/main" id="{637C0926-0101-482B-BCF6-1C45DFB5501A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6" name="그룹 575">
              <a:extLst>
                <a:ext uri="{FF2B5EF4-FFF2-40B4-BE49-F238E27FC236}">
                  <a16:creationId xmlns:a16="http://schemas.microsoft.com/office/drawing/2014/main" id="{26D3B78B-1159-4A96-93D5-FAE79B14922F}"/>
                </a:ext>
              </a:extLst>
            </p:cNvPr>
            <p:cNvGrpSpPr/>
            <p:nvPr/>
          </p:nvGrpSpPr>
          <p:grpSpPr>
            <a:xfrm>
              <a:off x="3929581" y="5557606"/>
              <a:ext cx="326817" cy="300073"/>
              <a:chOff x="3509309" y="4403582"/>
              <a:chExt cx="326827" cy="300053"/>
            </a:xfrm>
          </p:grpSpPr>
          <p:sp>
            <p:nvSpPr>
              <p:cNvPr id="627" name="타원 626">
                <a:extLst>
                  <a:ext uri="{FF2B5EF4-FFF2-40B4-BE49-F238E27FC236}">
                    <a16:creationId xmlns:a16="http://schemas.microsoft.com/office/drawing/2014/main" id="{6F1D4A6C-B024-449B-AA2C-9ADFD3810FD6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8" name="타원 627">
                <a:extLst>
                  <a:ext uri="{FF2B5EF4-FFF2-40B4-BE49-F238E27FC236}">
                    <a16:creationId xmlns:a16="http://schemas.microsoft.com/office/drawing/2014/main" id="{C886A37A-1033-4660-A79A-19CC802DF1D4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9" name="타원 628">
                <a:extLst>
                  <a:ext uri="{FF2B5EF4-FFF2-40B4-BE49-F238E27FC236}">
                    <a16:creationId xmlns:a16="http://schemas.microsoft.com/office/drawing/2014/main" id="{CD7EC0F4-7D50-476C-848E-4B05423872F6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0" name="타원 629">
                <a:extLst>
                  <a:ext uri="{FF2B5EF4-FFF2-40B4-BE49-F238E27FC236}">
                    <a16:creationId xmlns:a16="http://schemas.microsoft.com/office/drawing/2014/main" id="{C4127DA7-C400-4288-B6B3-09197EA19BA5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7" name="그룹 576">
              <a:extLst>
                <a:ext uri="{FF2B5EF4-FFF2-40B4-BE49-F238E27FC236}">
                  <a16:creationId xmlns:a16="http://schemas.microsoft.com/office/drawing/2014/main" id="{BE34B0FE-9A91-4CEB-8468-AC54CFF41754}"/>
                </a:ext>
              </a:extLst>
            </p:cNvPr>
            <p:cNvGrpSpPr/>
            <p:nvPr/>
          </p:nvGrpSpPr>
          <p:grpSpPr>
            <a:xfrm>
              <a:off x="4330466" y="5557606"/>
              <a:ext cx="326817" cy="300073"/>
              <a:chOff x="3509309" y="4403582"/>
              <a:chExt cx="326827" cy="300053"/>
            </a:xfrm>
          </p:grpSpPr>
          <p:sp>
            <p:nvSpPr>
              <p:cNvPr id="623" name="타원 622">
                <a:extLst>
                  <a:ext uri="{FF2B5EF4-FFF2-40B4-BE49-F238E27FC236}">
                    <a16:creationId xmlns:a16="http://schemas.microsoft.com/office/drawing/2014/main" id="{5F72B253-DBA5-48C7-A5D2-DE560F6706D9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4" name="타원 623">
                <a:extLst>
                  <a:ext uri="{FF2B5EF4-FFF2-40B4-BE49-F238E27FC236}">
                    <a16:creationId xmlns:a16="http://schemas.microsoft.com/office/drawing/2014/main" id="{3572F23C-03F3-4DBB-9AD1-EDAF1BD47FBB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5" name="타원 624">
                <a:extLst>
                  <a:ext uri="{FF2B5EF4-FFF2-40B4-BE49-F238E27FC236}">
                    <a16:creationId xmlns:a16="http://schemas.microsoft.com/office/drawing/2014/main" id="{612DE2B0-4065-4EF6-AF71-9B9A56FAB387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6" name="타원 625">
                <a:extLst>
                  <a:ext uri="{FF2B5EF4-FFF2-40B4-BE49-F238E27FC236}">
                    <a16:creationId xmlns:a16="http://schemas.microsoft.com/office/drawing/2014/main" id="{FCD2F7A0-ACCE-4A93-9293-266372A293C0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8" name="그룹 577">
              <a:extLst>
                <a:ext uri="{FF2B5EF4-FFF2-40B4-BE49-F238E27FC236}">
                  <a16:creationId xmlns:a16="http://schemas.microsoft.com/office/drawing/2014/main" id="{E1806F5B-B644-4CC4-BBED-DC2D1E509259}"/>
                </a:ext>
              </a:extLst>
            </p:cNvPr>
            <p:cNvGrpSpPr/>
            <p:nvPr/>
          </p:nvGrpSpPr>
          <p:grpSpPr>
            <a:xfrm>
              <a:off x="4750736" y="5557607"/>
              <a:ext cx="326817" cy="300073"/>
              <a:chOff x="3509309" y="4403582"/>
              <a:chExt cx="326827" cy="300053"/>
            </a:xfrm>
          </p:grpSpPr>
          <p:sp>
            <p:nvSpPr>
              <p:cNvPr id="619" name="타원 618">
                <a:extLst>
                  <a:ext uri="{FF2B5EF4-FFF2-40B4-BE49-F238E27FC236}">
                    <a16:creationId xmlns:a16="http://schemas.microsoft.com/office/drawing/2014/main" id="{4596398E-D113-4A4C-9AAD-C8E014D908A3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타원 619">
                <a:extLst>
                  <a:ext uri="{FF2B5EF4-FFF2-40B4-BE49-F238E27FC236}">
                    <a16:creationId xmlns:a16="http://schemas.microsoft.com/office/drawing/2014/main" id="{BF59194D-F8AE-450D-A604-7E19B8EFDC94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1" name="타원 620">
                <a:extLst>
                  <a:ext uri="{FF2B5EF4-FFF2-40B4-BE49-F238E27FC236}">
                    <a16:creationId xmlns:a16="http://schemas.microsoft.com/office/drawing/2014/main" id="{28286745-485E-44DA-8023-7CF9FCA3BFD5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2" name="타원 621">
                <a:extLst>
                  <a:ext uri="{FF2B5EF4-FFF2-40B4-BE49-F238E27FC236}">
                    <a16:creationId xmlns:a16="http://schemas.microsoft.com/office/drawing/2014/main" id="{2262DC63-FBDD-4B6F-9C1F-294F01F3E36A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9" name="그룹 578">
              <a:extLst>
                <a:ext uri="{FF2B5EF4-FFF2-40B4-BE49-F238E27FC236}">
                  <a16:creationId xmlns:a16="http://schemas.microsoft.com/office/drawing/2014/main" id="{6AD9F2AC-8FB7-441E-B5C8-4D6B07BBF1B1}"/>
                </a:ext>
              </a:extLst>
            </p:cNvPr>
            <p:cNvGrpSpPr/>
            <p:nvPr/>
          </p:nvGrpSpPr>
          <p:grpSpPr>
            <a:xfrm>
              <a:off x="5174226" y="4403569"/>
              <a:ext cx="326817" cy="300073"/>
              <a:chOff x="3509309" y="4403582"/>
              <a:chExt cx="326827" cy="300053"/>
            </a:xfrm>
          </p:grpSpPr>
          <p:sp>
            <p:nvSpPr>
              <p:cNvPr id="615" name="타원 614">
                <a:extLst>
                  <a:ext uri="{FF2B5EF4-FFF2-40B4-BE49-F238E27FC236}">
                    <a16:creationId xmlns:a16="http://schemas.microsoft.com/office/drawing/2014/main" id="{FD56F4ED-747E-4DDB-9C19-FBDAC794851F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6" name="타원 615">
                <a:extLst>
                  <a:ext uri="{FF2B5EF4-FFF2-40B4-BE49-F238E27FC236}">
                    <a16:creationId xmlns:a16="http://schemas.microsoft.com/office/drawing/2014/main" id="{98BDAEA8-BCE8-4CCB-855D-6B728628DDED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7" name="타원 616">
                <a:extLst>
                  <a:ext uri="{FF2B5EF4-FFF2-40B4-BE49-F238E27FC236}">
                    <a16:creationId xmlns:a16="http://schemas.microsoft.com/office/drawing/2014/main" id="{6A1BDEFA-B4F8-4EA2-A183-58E024D7CD76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8" name="타원 617">
                <a:extLst>
                  <a:ext uri="{FF2B5EF4-FFF2-40B4-BE49-F238E27FC236}">
                    <a16:creationId xmlns:a16="http://schemas.microsoft.com/office/drawing/2014/main" id="{9F9F54D1-0DBE-402F-A3F8-D8EE0749AA35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0" name="그룹 579">
              <a:extLst>
                <a:ext uri="{FF2B5EF4-FFF2-40B4-BE49-F238E27FC236}">
                  <a16:creationId xmlns:a16="http://schemas.microsoft.com/office/drawing/2014/main" id="{81D103A6-EEAA-4C0C-A4F8-E6125E9CE163}"/>
                </a:ext>
              </a:extLst>
            </p:cNvPr>
            <p:cNvGrpSpPr/>
            <p:nvPr/>
          </p:nvGrpSpPr>
          <p:grpSpPr>
            <a:xfrm>
              <a:off x="5174229" y="4797090"/>
              <a:ext cx="326817" cy="300073"/>
              <a:chOff x="3509309" y="4403582"/>
              <a:chExt cx="326827" cy="300053"/>
            </a:xfrm>
          </p:grpSpPr>
          <p:sp>
            <p:nvSpPr>
              <p:cNvPr id="611" name="타원 610">
                <a:extLst>
                  <a:ext uri="{FF2B5EF4-FFF2-40B4-BE49-F238E27FC236}">
                    <a16:creationId xmlns:a16="http://schemas.microsoft.com/office/drawing/2014/main" id="{3BB44D62-1B15-4E71-8F7D-2CBF73FCBAA0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타원 611">
                <a:extLst>
                  <a:ext uri="{FF2B5EF4-FFF2-40B4-BE49-F238E27FC236}">
                    <a16:creationId xmlns:a16="http://schemas.microsoft.com/office/drawing/2014/main" id="{21475C3A-6739-48C6-9D95-9627947344CA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타원 612">
                <a:extLst>
                  <a:ext uri="{FF2B5EF4-FFF2-40B4-BE49-F238E27FC236}">
                    <a16:creationId xmlns:a16="http://schemas.microsoft.com/office/drawing/2014/main" id="{2B6E56C8-D5A1-477F-8C48-B7F70F50A19B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타원 613">
                <a:extLst>
                  <a:ext uri="{FF2B5EF4-FFF2-40B4-BE49-F238E27FC236}">
                    <a16:creationId xmlns:a16="http://schemas.microsoft.com/office/drawing/2014/main" id="{D117E698-917E-4744-B314-A162F232CEE3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1" name="그룹 580">
              <a:extLst>
                <a:ext uri="{FF2B5EF4-FFF2-40B4-BE49-F238E27FC236}">
                  <a16:creationId xmlns:a16="http://schemas.microsoft.com/office/drawing/2014/main" id="{C8262580-8070-4D3E-BFB6-795784D7C8C6}"/>
                </a:ext>
              </a:extLst>
            </p:cNvPr>
            <p:cNvGrpSpPr/>
            <p:nvPr/>
          </p:nvGrpSpPr>
          <p:grpSpPr>
            <a:xfrm>
              <a:off x="5174232" y="5181230"/>
              <a:ext cx="326818" cy="300073"/>
              <a:chOff x="3509309" y="4403582"/>
              <a:chExt cx="326827" cy="300053"/>
            </a:xfrm>
          </p:grpSpPr>
          <p:sp>
            <p:nvSpPr>
              <p:cNvPr id="607" name="타원 606">
                <a:extLst>
                  <a:ext uri="{FF2B5EF4-FFF2-40B4-BE49-F238E27FC236}">
                    <a16:creationId xmlns:a16="http://schemas.microsoft.com/office/drawing/2014/main" id="{06413EF3-7400-4657-B069-532CCBB0A806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타원 607">
                <a:extLst>
                  <a:ext uri="{FF2B5EF4-FFF2-40B4-BE49-F238E27FC236}">
                    <a16:creationId xmlns:a16="http://schemas.microsoft.com/office/drawing/2014/main" id="{3B60B1CD-0BB5-42E8-A23B-8EDE70078EF0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9" name="타원 608">
                <a:extLst>
                  <a:ext uri="{FF2B5EF4-FFF2-40B4-BE49-F238E27FC236}">
                    <a16:creationId xmlns:a16="http://schemas.microsoft.com/office/drawing/2014/main" id="{8AD7C6A5-FB77-4831-B62F-3591080DB2A3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0" name="타원 609">
                <a:extLst>
                  <a:ext uri="{FF2B5EF4-FFF2-40B4-BE49-F238E27FC236}">
                    <a16:creationId xmlns:a16="http://schemas.microsoft.com/office/drawing/2014/main" id="{6B200B4C-6834-4C45-8231-2B161A29E02D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2" name="그룹 581">
              <a:extLst>
                <a:ext uri="{FF2B5EF4-FFF2-40B4-BE49-F238E27FC236}">
                  <a16:creationId xmlns:a16="http://schemas.microsoft.com/office/drawing/2014/main" id="{6A62F049-7996-4EE1-A49D-8028BA61F427}"/>
                </a:ext>
              </a:extLst>
            </p:cNvPr>
            <p:cNvGrpSpPr/>
            <p:nvPr/>
          </p:nvGrpSpPr>
          <p:grpSpPr>
            <a:xfrm>
              <a:off x="5174235" y="5557605"/>
              <a:ext cx="326818" cy="300073"/>
              <a:chOff x="3509309" y="4403582"/>
              <a:chExt cx="326827" cy="300053"/>
            </a:xfrm>
          </p:grpSpPr>
          <p:sp>
            <p:nvSpPr>
              <p:cNvPr id="603" name="타원 602">
                <a:extLst>
                  <a:ext uri="{FF2B5EF4-FFF2-40B4-BE49-F238E27FC236}">
                    <a16:creationId xmlns:a16="http://schemas.microsoft.com/office/drawing/2014/main" id="{D8E315D4-FBC2-43CA-B5B4-4A8F7E17700A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4" name="타원 603">
                <a:extLst>
                  <a:ext uri="{FF2B5EF4-FFF2-40B4-BE49-F238E27FC236}">
                    <a16:creationId xmlns:a16="http://schemas.microsoft.com/office/drawing/2014/main" id="{97666203-6D3F-4DC1-9C18-1CF1E78AF553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5" name="타원 604">
                <a:extLst>
                  <a:ext uri="{FF2B5EF4-FFF2-40B4-BE49-F238E27FC236}">
                    <a16:creationId xmlns:a16="http://schemas.microsoft.com/office/drawing/2014/main" id="{3E492302-1A78-4A9D-8D3D-C2FC2EA8E626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6" name="타원 605">
                <a:extLst>
                  <a:ext uri="{FF2B5EF4-FFF2-40B4-BE49-F238E27FC236}">
                    <a16:creationId xmlns:a16="http://schemas.microsoft.com/office/drawing/2014/main" id="{03F92C64-5BD6-4FBA-A2B6-483487D60C76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3" name="그룹 582">
              <a:extLst>
                <a:ext uri="{FF2B5EF4-FFF2-40B4-BE49-F238E27FC236}">
                  <a16:creationId xmlns:a16="http://schemas.microsoft.com/office/drawing/2014/main" id="{52F32622-A75E-42C4-9DCA-34CAACCDD263}"/>
                </a:ext>
              </a:extLst>
            </p:cNvPr>
            <p:cNvGrpSpPr/>
            <p:nvPr/>
          </p:nvGrpSpPr>
          <p:grpSpPr>
            <a:xfrm>
              <a:off x="5588379" y="4403566"/>
              <a:ext cx="326818" cy="300073"/>
              <a:chOff x="3509309" y="4403582"/>
              <a:chExt cx="326827" cy="300053"/>
            </a:xfrm>
          </p:grpSpPr>
          <p:sp>
            <p:nvSpPr>
              <p:cNvPr id="599" name="타원 598">
                <a:extLst>
                  <a:ext uri="{FF2B5EF4-FFF2-40B4-BE49-F238E27FC236}">
                    <a16:creationId xmlns:a16="http://schemas.microsoft.com/office/drawing/2014/main" id="{A6FF6972-C369-4AC0-9826-9FAD6F1092C0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0" name="타원 599">
                <a:extLst>
                  <a:ext uri="{FF2B5EF4-FFF2-40B4-BE49-F238E27FC236}">
                    <a16:creationId xmlns:a16="http://schemas.microsoft.com/office/drawing/2014/main" id="{5E55AB20-11DB-43D2-9AEE-A9CDCA267066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1" name="타원 600">
                <a:extLst>
                  <a:ext uri="{FF2B5EF4-FFF2-40B4-BE49-F238E27FC236}">
                    <a16:creationId xmlns:a16="http://schemas.microsoft.com/office/drawing/2014/main" id="{FD92AE73-3B79-42BA-85F3-6CD5EA4AACD5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타원 601">
                <a:extLst>
                  <a:ext uri="{FF2B5EF4-FFF2-40B4-BE49-F238E27FC236}">
                    <a16:creationId xmlns:a16="http://schemas.microsoft.com/office/drawing/2014/main" id="{342792A5-6245-462C-9D60-AF8C6B2E86AF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4" name="그룹 583">
              <a:extLst>
                <a:ext uri="{FF2B5EF4-FFF2-40B4-BE49-F238E27FC236}">
                  <a16:creationId xmlns:a16="http://schemas.microsoft.com/office/drawing/2014/main" id="{8311770A-EEAF-448E-AFC7-732733C5BF18}"/>
                </a:ext>
              </a:extLst>
            </p:cNvPr>
            <p:cNvGrpSpPr/>
            <p:nvPr/>
          </p:nvGrpSpPr>
          <p:grpSpPr>
            <a:xfrm>
              <a:off x="5588374" y="4797089"/>
              <a:ext cx="326818" cy="300073"/>
              <a:chOff x="3509309" y="4403582"/>
              <a:chExt cx="326827" cy="300053"/>
            </a:xfrm>
          </p:grpSpPr>
          <p:sp>
            <p:nvSpPr>
              <p:cNvPr id="595" name="타원 594">
                <a:extLst>
                  <a:ext uri="{FF2B5EF4-FFF2-40B4-BE49-F238E27FC236}">
                    <a16:creationId xmlns:a16="http://schemas.microsoft.com/office/drawing/2014/main" id="{DF1CDF5E-0AD7-4FCC-8F1B-7113C28C8201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6" name="타원 595">
                <a:extLst>
                  <a:ext uri="{FF2B5EF4-FFF2-40B4-BE49-F238E27FC236}">
                    <a16:creationId xmlns:a16="http://schemas.microsoft.com/office/drawing/2014/main" id="{C0CFFE51-7F83-4560-92CA-0B2539B69B54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타원 596">
                <a:extLst>
                  <a:ext uri="{FF2B5EF4-FFF2-40B4-BE49-F238E27FC236}">
                    <a16:creationId xmlns:a16="http://schemas.microsoft.com/office/drawing/2014/main" id="{CE1579AB-A76E-4478-A921-37323721031F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타원 597">
                <a:extLst>
                  <a:ext uri="{FF2B5EF4-FFF2-40B4-BE49-F238E27FC236}">
                    <a16:creationId xmlns:a16="http://schemas.microsoft.com/office/drawing/2014/main" id="{104CF13D-3970-40D7-AA08-2A9F554D092B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5" name="그룹 584">
              <a:extLst>
                <a:ext uri="{FF2B5EF4-FFF2-40B4-BE49-F238E27FC236}">
                  <a16:creationId xmlns:a16="http://schemas.microsoft.com/office/drawing/2014/main" id="{27FAFE5B-5848-4A4D-8A95-1D6398F3EAAD}"/>
                </a:ext>
              </a:extLst>
            </p:cNvPr>
            <p:cNvGrpSpPr/>
            <p:nvPr/>
          </p:nvGrpSpPr>
          <p:grpSpPr>
            <a:xfrm>
              <a:off x="5588375" y="5181236"/>
              <a:ext cx="326818" cy="300073"/>
              <a:chOff x="3509309" y="4403582"/>
              <a:chExt cx="326827" cy="300053"/>
            </a:xfrm>
          </p:grpSpPr>
          <p:sp>
            <p:nvSpPr>
              <p:cNvPr id="591" name="타원 590">
                <a:extLst>
                  <a:ext uri="{FF2B5EF4-FFF2-40B4-BE49-F238E27FC236}">
                    <a16:creationId xmlns:a16="http://schemas.microsoft.com/office/drawing/2014/main" id="{DC1A369D-07A2-448C-A180-1F81C845945F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2" name="타원 591">
                <a:extLst>
                  <a:ext uri="{FF2B5EF4-FFF2-40B4-BE49-F238E27FC236}">
                    <a16:creationId xmlns:a16="http://schemas.microsoft.com/office/drawing/2014/main" id="{1CFC42D3-38CF-42F8-9462-B6FFF318293B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타원 592">
                <a:extLst>
                  <a:ext uri="{FF2B5EF4-FFF2-40B4-BE49-F238E27FC236}">
                    <a16:creationId xmlns:a16="http://schemas.microsoft.com/office/drawing/2014/main" id="{06B68B26-14CF-4072-83C5-E856884B5FF2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4" name="타원 593">
                <a:extLst>
                  <a:ext uri="{FF2B5EF4-FFF2-40B4-BE49-F238E27FC236}">
                    <a16:creationId xmlns:a16="http://schemas.microsoft.com/office/drawing/2014/main" id="{4AFE9EDE-D27C-4E7A-B955-AD990CC1ED99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6" name="그룹 585">
              <a:extLst>
                <a:ext uri="{FF2B5EF4-FFF2-40B4-BE49-F238E27FC236}">
                  <a16:creationId xmlns:a16="http://schemas.microsoft.com/office/drawing/2014/main" id="{DC0D5DBB-11D5-4E9C-B12D-11E443B3622B}"/>
                </a:ext>
              </a:extLst>
            </p:cNvPr>
            <p:cNvGrpSpPr/>
            <p:nvPr/>
          </p:nvGrpSpPr>
          <p:grpSpPr>
            <a:xfrm>
              <a:off x="5588384" y="5557595"/>
              <a:ext cx="326818" cy="300073"/>
              <a:chOff x="3509309" y="4403582"/>
              <a:chExt cx="326827" cy="300053"/>
            </a:xfrm>
          </p:grpSpPr>
          <p:sp>
            <p:nvSpPr>
              <p:cNvPr id="587" name="타원 586">
                <a:extLst>
                  <a:ext uri="{FF2B5EF4-FFF2-40B4-BE49-F238E27FC236}">
                    <a16:creationId xmlns:a16="http://schemas.microsoft.com/office/drawing/2014/main" id="{DCE586F8-214E-4DB2-BBDE-9C11651D1662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8" name="타원 587">
                <a:extLst>
                  <a:ext uri="{FF2B5EF4-FFF2-40B4-BE49-F238E27FC236}">
                    <a16:creationId xmlns:a16="http://schemas.microsoft.com/office/drawing/2014/main" id="{4605E925-AA46-4909-B99B-A8392378C62C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타원 588">
                <a:extLst>
                  <a:ext uri="{FF2B5EF4-FFF2-40B4-BE49-F238E27FC236}">
                    <a16:creationId xmlns:a16="http://schemas.microsoft.com/office/drawing/2014/main" id="{E5345A34-9052-4A9C-8DA3-2C5665FBE8F0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0" name="타원 589">
                <a:extLst>
                  <a:ext uri="{FF2B5EF4-FFF2-40B4-BE49-F238E27FC236}">
                    <a16:creationId xmlns:a16="http://schemas.microsoft.com/office/drawing/2014/main" id="{0B779DEB-E540-49C8-8D46-211EE5EC682E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92" name="그룹 691">
            <a:extLst>
              <a:ext uri="{FF2B5EF4-FFF2-40B4-BE49-F238E27FC236}">
                <a16:creationId xmlns:a16="http://schemas.microsoft.com/office/drawing/2014/main" id="{89FC09F2-C725-46AE-B456-FB8C8C04BE3B}"/>
              </a:ext>
            </a:extLst>
          </p:cNvPr>
          <p:cNvGrpSpPr/>
          <p:nvPr/>
        </p:nvGrpSpPr>
        <p:grpSpPr>
          <a:xfrm>
            <a:off x="7226333" y="5263390"/>
            <a:ext cx="521476" cy="490786"/>
            <a:chOff x="7226333" y="5263390"/>
            <a:chExt cx="521476" cy="490786"/>
          </a:xfrm>
        </p:grpSpPr>
        <p:sp>
          <p:nvSpPr>
            <p:cNvPr id="683" name="직사각형 682">
              <a:extLst>
                <a:ext uri="{FF2B5EF4-FFF2-40B4-BE49-F238E27FC236}">
                  <a16:creationId xmlns:a16="http://schemas.microsoft.com/office/drawing/2014/main" id="{B25F6FD6-02BE-4345-A53C-F7D2C50E2A92}"/>
                </a:ext>
              </a:extLst>
            </p:cNvPr>
            <p:cNvSpPr/>
            <p:nvPr/>
          </p:nvSpPr>
          <p:spPr>
            <a:xfrm>
              <a:off x="7226333" y="5490947"/>
              <a:ext cx="521476" cy="2632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0" name="원통형 559">
              <a:extLst>
                <a:ext uri="{FF2B5EF4-FFF2-40B4-BE49-F238E27FC236}">
                  <a16:creationId xmlns:a16="http://schemas.microsoft.com/office/drawing/2014/main" id="{73E4E892-BB8C-49D3-B57A-E1DF0BB7EFD1}"/>
                </a:ext>
              </a:extLst>
            </p:cNvPr>
            <p:cNvSpPr/>
            <p:nvPr/>
          </p:nvSpPr>
          <p:spPr>
            <a:xfrm>
              <a:off x="7327786" y="5263390"/>
              <a:ext cx="353880" cy="263229"/>
            </a:xfrm>
            <a:prstGeom prst="can">
              <a:avLst>
                <a:gd name="adj" fmla="val 29199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684" name="직사각형 683">
            <a:extLst>
              <a:ext uri="{FF2B5EF4-FFF2-40B4-BE49-F238E27FC236}">
                <a16:creationId xmlns:a16="http://schemas.microsoft.com/office/drawing/2014/main" id="{3BC4311E-E2FD-4ACE-A748-47181D6E3209}"/>
              </a:ext>
            </a:extLst>
          </p:cNvPr>
          <p:cNvSpPr/>
          <p:nvPr/>
        </p:nvSpPr>
        <p:spPr>
          <a:xfrm>
            <a:off x="7224853" y="5754176"/>
            <a:ext cx="2111228" cy="13161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86" name="직선 연결선 685">
            <a:extLst>
              <a:ext uri="{FF2B5EF4-FFF2-40B4-BE49-F238E27FC236}">
                <a16:creationId xmlns:a16="http://schemas.microsoft.com/office/drawing/2014/main" id="{547863FD-AE8B-4C54-89DA-AAD26CCFB7FC}"/>
              </a:ext>
            </a:extLst>
          </p:cNvPr>
          <p:cNvCxnSpPr>
            <a:cxnSpLocks/>
            <a:endCxn id="560" idx="3"/>
          </p:cNvCxnSpPr>
          <p:nvPr/>
        </p:nvCxnSpPr>
        <p:spPr>
          <a:xfrm flipV="1">
            <a:off x="7504726" y="5526619"/>
            <a:ext cx="0" cy="778931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직선 화살표 연결선 687">
            <a:extLst>
              <a:ext uri="{FF2B5EF4-FFF2-40B4-BE49-F238E27FC236}">
                <a16:creationId xmlns:a16="http://schemas.microsoft.com/office/drawing/2014/main" id="{799A4566-D279-4B4E-A767-6745BB2978BD}"/>
              </a:ext>
            </a:extLst>
          </p:cNvPr>
          <p:cNvCxnSpPr>
            <a:cxnSpLocks/>
          </p:cNvCxnSpPr>
          <p:nvPr/>
        </p:nvCxnSpPr>
        <p:spPr>
          <a:xfrm>
            <a:off x="6201656" y="5960979"/>
            <a:ext cx="1282761" cy="41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직선 연결선 689">
            <a:extLst>
              <a:ext uri="{FF2B5EF4-FFF2-40B4-BE49-F238E27FC236}">
                <a16:creationId xmlns:a16="http://schemas.microsoft.com/office/drawing/2014/main" id="{E61DC996-72E4-4A2A-B1D7-3DCC8D51F1C7}"/>
              </a:ext>
            </a:extLst>
          </p:cNvPr>
          <p:cNvCxnSpPr>
            <a:cxnSpLocks/>
          </p:cNvCxnSpPr>
          <p:nvPr/>
        </p:nvCxnSpPr>
        <p:spPr>
          <a:xfrm flipV="1">
            <a:off x="6201656" y="5688544"/>
            <a:ext cx="0" cy="61700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3" name="그룹 692">
            <a:extLst>
              <a:ext uri="{FF2B5EF4-FFF2-40B4-BE49-F238E27FC236}">
                <a16:creationId xmlns:a16="http://schemas.microsoft.com/office/drawing/2014/main" id="{0CE4106F-0E3F-4C25-9271-C35D889A4BDA}"/>
              </a:ext>
            </a:extLst>
          </p:cNvPr>
          <p:cNvGrpSpPr/>
          <p:nvPr/>
        </p:nvGrpSpPr>
        <p:grpSpPr>
          <a:xfrm>
            <a:off x="8814605" y="5255179"/>
            <a:ext cx="521476" cy="490786"/>
            <a:chOff x="7226333" y="5263390"/>
            <a:chExt cx="521476" cy="490786"/>
          </a:xfrm>
        </p:grpSpPr>
        <p:sp>
          <p:nvSpPr>
            <p:cNvPr id="694" name="직사각형 693">
              <a:extLst>
                <a:ext uri="{FF2B5EF4-FFF2-40B4-BE49-F238E27FC236}">
                  <a16:creationId xmlns:a16="http://schemas.microsoft.com/office/drawing/2014/main" id="{17E400AD-AD92-4275-B9ED-C4861EE32F15}"/>
                </a:ext>
              </a:extLst>
            </p:cNvPr>
            <p:cNvSpPr/>
            <p:nvPr/>
          </p:nvSpPr>
          <p:spPr>
            <a:xfrm>
              <a:off x="7226333" y="5490947"/>
              <a:ext cx="521476" cy="263229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5" name="원통형 694">
              <a:extLst>
                <a:ext uri="{FF2B5EF4-FFF2-40B4-BE49-F238E27FC236}">
                  <a16:creationId xmlns:a16="http://schemas.microsoft.com/office/drawing/2014/main" id="{CA1D72FB-43D3-4083-BA3F-06E57983C5CC}"/>
                </a:ext>
              </a:extLst>
            </p:cNvPr>
            <p:cNvSpPr/>
            <p:nvPr/>
          </p:nvSpPr>
          <p:spPr>
            <a:xfrm>
              <a:off x="7327786" y="5263390"/>
              <a:ext cx="353880" cy="263229"/>
            </a:xfrm>
            <a:prstGeom prst="can">
              <a:avLst>
                <a:gd name="adj" fmla="val 29199"/>
              </a:avLst>
            </a:prstGeom>
            <a:solidFill>
              <a:srgbClr val="00B0F0">
                <a:alpha val="50000"/>
              </a:srgbClr>
            </a:solidFill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</p:grpSp>
      <p:cxnSp>
        <p:nvCxnSpPr>
          <p:cNvPr id="696" name="직선 연결선 695">
            <a:extLst>
              <a:ext uri="{FF2B5EF4-FFF2-40B4-BE49-F238E27FC236}">
                <a16:creationId xmlns:a16="http://schemas.microsoft.com/office/drawing/2014/main" id="{A200620E-FD5B-43E5-B882-C83A43BC0C79}"/>
              </a:ext>
            </a:extLst>
          </p:cNvPr>
          <p:cNvCxnSpPr>
            <a:cxnSpLocks/>
            <a:endCxn id="695" idx="3"/>
          </p:cNvCxnSpPr>
          <p:nvPr/>
        </p:nvCxnSpPr>
        <p:spPr>
          <a:xfrm flipV="1">
            <a:off x="9092998" y="5518408"/>
            <a:ext cx="0" cy="666492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직선 화살표 연결선 698">
            <a:extLst>
              <a:ext uri="{FF2B5EF4-FFF2-40B4-BE49-F238E27FC236}">
                <a16:creationId xmlns:a16="http://schemas.microsoft.com/office/drawing/2014/main" id="{91DEFEAA-963C-4D84-8BDA-189DF6122EBC}"/>
              </a:ext>
            </a:extLst>
          </p:cNvPr>
          <p:cNvCxnSpPr>
            <a:cxnSpLocks/>
          </p:cNvCxnSpPr>
          <p:nvPr/>
        </p:nvCxnSpPr>
        <p:spPr>
          <a:xfrm>
            <a:off x="6201656" y="6145354"/>
            <a:ext cx="287368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4" name="직사각형 703">
            <a:extLst>
              <a:ext uri="{FF2B5EF4-FFF2-40B4-BE49-F238E27FC236}">
                <a16:creationId xmlns:a16="http://schemas.microsoft.com/office/drawing/2014/main" id="{1240154C-7A7F-48B7-9FF7-8B7A7CAD70E8}"/>
              </a:ext>
            </a:extLst>
          </p:cNvPr>
          <p:cNvSpPr/>
          <p:nvPr/>
        </p:nvSpPr>
        <p:spPr>
          <a:xfrm>
            <a:off x="6539502" y="5735437"/>
            <a:ext cx="6254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50 cm </a:t>
            </a:r>
            <a:endParaRPr lang="ko-KR" altLang="en-US" sz="1100" dirty="0"/>
          </a:p>
        </p:txBody>
      </p:sp>
      <p:sp>
        <p:nvSpPr>
          <p:cNvPr id="705" name="직사각형 704">
            <a:extLst>
              <a:ext uri="{FF2B5EF4-FFF2-40B4-BE49-F238E27FC236}">
                <a16:creationId xmlns:a16="http://schemas.microsoft.com/office/drawing/2014/main" id="{4618146E-7FE0-4B33-9776-7EAE6CCF0DFF}"/>
              </a:ext>
            </a:extLst>
          </p:cNvPr>
          <p:cNvSpPr/>
          <p:nvPr/>
        </p:nvSpPr>
        <p:spPr>
          <a:xfrm>
            <a:off x="8080804" y="5937547"/>
            <a:ext cx="6254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/>
              <a:t>90 cm </a:t>
            </a:r>
            <a:endParaRPr lang="ko-KR" altLang="en-US" sz="1100" dirty="0"/>
          </a:p>
        </p:txBody>
      </p:sp>
      <p:cxnSp>
        <p:nvCxnSpPr>
          <p:cNvPr id="706" name="직선 화살표 연결선 705">
            <a:extLst>
              <a:ext uri="{FF2B5EF4-FFF2-40B4-BE49-F238E27FC236}">
                <a16:creationId xmlns:a16="http://schemas.microsoft.com/office/drawing/2014/main" id="{6060955F-0EA6-4BE8-9EE0-1DA436BAEF77}"/>
              </a:ext>
            </a:extLst>
          </p:cNvPr>
          <p:cNvCxnSpPr>
            <a:cxnSpLocks/>
            <a:stCxn id="560" idx="4"/>
            <a:endCxn id="695" idx="2"/>
          </p:cNvCxnSpPr>
          <p:nvPr/>
        </p:nvCxnSpPr>
        <p:spPr>
          <a:xfrm flipV="1">
            <a:off x="7681666" y="5386794"/>
            <a:ext cx="1234392" cy="82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직선 연결선 710">
            <a:extLst>
              <a:ext uri="{FF2B5EF4-FFF2-40B4-BE49-F238E27FC236}">
                <a16:creationId xmlns:a16="http://schemas.microsoft.com/office/drawing/2014/main" id="{02235A64-C54B-45B1-9C56-FB0315F9FA35}"/>
              </a:ext>
            </a:extLst>
          </p:cNvPr>
          <p:cNvCxnSpPr>
            <a:cxnSpLocks/>
          </p:cNvCxnSpPr>
          <p:nvPr/>
        </p:nvCxnSpPr>
        <p:spPr>
          <a:xfrm>
            <a:off x="4953000" y="1290918"/>
            <a:ext cx="0" cy="492475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13" name="표 713">
                <a:extLst>
                  <a:ext uri="{FF2B5EF4-FFF2-40B4-BE49-F238E27FC236}">
                    <a16:creationId xmlns:a16="http://schemas.microsoft.com/office/drawing/2014/main" id="{76C37120-A3A1-4181-BD62-8984908B8D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61274"/>
                  </p:ext>
                </p:extLst>
              </p:nvPr>
            </p:nvGraphicFramePr>
            <p:xfrm>
              <a:off x="5743706" y="3599956"/>
              <a:ext cx="3162188" cy="754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81094">
                      <a:extLst>
                        <a:ext uri="{9D8B030D-6E8A-4147-A177-3AD203B41FA5}">
                          <a16:colId xmlns:a16="http://schemas.microsoft.com/office/drawing/2014/main" val="497225090"/>
                        </a:ext>
                      </a:extLst>
                    </a:gridCol>
                    <a:gridCol w="1581094">
                      <a:extLst>
                        <a:ext uri="{9D8B030D-6E8A-4147-A177-3AD203B41FA5}">
                          <a16:colId xmlns:a16="http://schemas.microsoft.com/office/drawing/2014/main" val="3444647628"/>
                        </a:ext>
                      </a:extLst>
                    </a:gridCol>
                  </a:tblGrid>
                  <a:tr h="15109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Object focal length</a:t>
                          </a:r>
                          <a:endParaRPr lang="ko-KR" altLang="en-US" sz="105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Image focal length</a:t>
                          </a:r>
                          <a:endParaRPr lang="ko-KR" altLang="en-US" sz="105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2590347"/>
                      </a:ext>
                    </a:extLst>
                  </a:tr>
                  <a:tr h="15109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35cm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5.816 mm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5095798"/>
                      </a:ext>
                    </a:extLst>
                  </a:tr>
                  <a:tr h="15109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dirty="0"/>
                            <a:t>5.794 mm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183633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13" name="표 713">
                <a:extLst>
                  <a:ext uri="{FF2B5EF4-FFF2-40B4-BE49-F238E27FC236}">
                    <a16:creationId xmlns:a16="http://schemas.microsoft.com/office/drawing/2014/main" id="{76C37120-A3A1-4181-BD62-8984908B8D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61274"/>
                  </p:ext>
                </p:extLst>
              </p:nvPr>
            </p:nvGraphicFramePr>
            <p:xfrm>
              <a:off x="5743706" y="3599956"/>
              <a:ext cx="3162188" cy="754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81094">
                      <a:extLst>
                        <a:ext uri="{9D8B030D-6E8A-4147-A177-3AD203B41FA5}">
                          <a16:colId xmlns:a16="http://schemas.microsoft.com/office/drawing/2014/main" val="497225090"/>
                        </a:ext>
                      </a:extLst>
                    </a:gridCol>
                    <a:gridCol w="1581094">
                      <a:extLst>
                        <a:ext uri="{9D8B030D-6E8A-4147-A177-3AD203B41FA5}">
                          <a16:colId xmlns:a16="http://schemas.microsoft.com/office/drawing/2014/main" val="3444647628"/>
                        </a:ext>
                      </a:extLst>
                    </a:gridCol>
                  </a:tblGrid>
                  <a:tr h="2514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Object focal length</a:t>
                          </a:r>
                          <a:endParaRPr lang="ko-KR" altLang="en-US" sz="105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Image focal length</a:t>
                          </a:r>
                          <a:endParaRPr lang="ko-KR" altLang="en-US" sz="105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2590347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35cm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5.816 mm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5095798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385" t="-200000" r="-100769" b="-1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dirty="0"/>
                            <a:t>5.794 mm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183633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5" name="직사각형 714">
            <a:extLst>
              <a:ext uri="{FF2B5EF4-FFF2-40B4-BE49-F238E27FC236}">
                <a16:creationId xmlns:a16="http://schemas.microsoft.com/office/drawing/2014/main" id="{5C216278-B458-400F-9941-BCA471512CC4}"/>
              </a:ext>
            </a:extLst>
          </p:cNvPr>
          <p:cNvSpPr/>
          <p:nvPr/>
        </p:nvSpPr>
        <p:spPr>
          <a:xfrm>
            <a:off x="5152243" y="4410827"/>
            <a:ext cx="4953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40 cm ~ 80 cm </a:t>
            </a:r>
            <a:r>
              <a:rPr lang="ko-KR" altLang="en-US" sz="1000" dirty="0"/>
              <a:t>로 </a:t>
            </a:r>
            <a:r>
              <a:rPr lang="en-US" altLang="ko-KR" sz="1000" dirty="0"/>
              <a:t>chart </a:t>
            </a:r>
            <a:r>
              <a:rPr lang="ko-KR" altLang="en-US" sz="1000" dirty="0"/>
              <a:t>와 모듈 간의 간격이 조절 가능 하도록 </a:t>
            </a:r>
            <a:r>
              <a:rPr lang="en-US" altLang="ko-KR" sz="1000" dirty="0"/>
              <a:t>Rail </a:t>
            </a:r>
            <a:r>
              <a:rPr lang="ko-KR" altLang="en-US" sz="1000" dirty="0"/>
              <a:t>제작</a:t>
            </a:r>
            <a:r>
              <a:rPr lang="en-US" altLang="ko-KR" sz="1000" dirty="0"/>
              <a:t>.</a:t>
            </a:r>
          </a:p>
        </p:txBody>
      </p:sp>
      <p:cxnSp>
        <p:nvCxnSpPr>
          <p:cNvPr id="716" name="직선 연결선 715">
            <a:extLst>
              <a:ext uri="{FF2B5EF4-FFF2-40B4-BE49-F238E27FC236}">
                <a16:creationId xmlns:a16="http://schemas.microsoft.com/office/drawing/2014/main" id="{6377418F-A40A-4C2D-B86D-B77AE88C5D40}"/>
              </a:ext>
            </a:extLst>
          </p:cNvPr>
          <p:cNvCxnSpPr>
            <a:cxnSpLocks/>
            <a:endCxn id="484" idx="2"/>
          </p:cNvCxnSpPr>
          <p:nvPr/>
        </p:nvCxnSpPr>
        <p:spPr>
          <a:xfrm>
            <a:off x="968560" y="2259353"/>
            <a:ext cx="1596454" cy="1251482"/>
          </a:xfrm>
          <a:prstGeom prst="line">
            <a:avLst/>
          </a:prstGeom>
          <a:ln w="31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직선 연결선 718">
            <a:extLst>
              <a:ext uri="{FF2B5EF4-FFF2-40B4-BE49-F238E27FC236}">
                <a16:creationId xmlns:a16="http://schemas.microsoft.com/office/drawing/2014/main" id="{6F28B381-B043-4B6C-A1DA-A11B813F255E}"/>
              </a:ext>
            </a:extLst>
          </p:cNvPr>
          <p:cNvCxnSpPr>
            <a:cxnSpLocks/>
            <a:endCxn id="484" idx="4"/>
          </p:cNvCxnSpPr>
          <p:nvPr/>
        </p:nvCxnSpPr>
        <p:spPr>
          <a:xfrm flipH="1">
            <a:off x="2918894" y="2291850"/>
            <a:ext cx="1366073" cy="1218985"/>
          </a:xfrm>
          <a:prstGeom prst="line">
            <a:avLst/>
          </a:prstGeom>
          <a:ln w="31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322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8A2A9-262D-4F0D-9684-BE34D7553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장비사양 선정 기준 검토</a:t>
            </a:r>
          </a:p>
        </p:txBody>
      </p:sp>
      <p:sp>
        <p:nvSpPr>
          <p:cNvPr id="477" name="텍스트 개체 틀 476">
            <a:extLst>
              <a:ext uri="{FF2B5EF4-FFF2-40B4-BE49-F238E27FC236}">
                <a16:creationId xmlns:a16="http://schemas.microsoft.com/office/drawing/2014/main" id="{A18B2721-79B2-4E7E-ADA6-544FF7B4AD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14641A-BA85-4D0E-81A2-7485F0E1A202}"/>
              </a:ext>
            </a:extLst>
          </p:cNvPr>
          <p:cNvSpPr/>
          <p:nvPr/>
        </p:nvSpPr>
        <p:spPr>
          <a:xfrm>
            <a:off x="385239" y="776881"/>
            <a:ext cx="3304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검토 기준 세부 설명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Resolution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8" name="그림 7" descr="키보드이(가) 표시된 사진&#10;&#10;자동 생성된 설명">
            <a:extLst>
              <a:ext uri="{FF2B5EF4-FFF2-40B4-BE49-F238E27FC236}">
                <a16:creationId xmlns:a16="http://schemas.microsoft.com/office/drawing/2014/main" id="{E1ED5AB2-1979-4165-82E4-EAB41082E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20" y="2737128"/>
            <a:ext cx="1828571" cy="492746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CCAF18D-028A-47AC-8FD2-7E15F5CD4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20" y="2194074"/>
            <a:ext cx="1828571" cy="492746"/>
          </a:xfrm>
          <a:prstGeom prst="rect">
            <a:avLst/>
          </a:prstGeom>
        </p:spPr>
      </p:pic>
      <p:pic>
        <p:nvPicPr>
          <p:cNvPr id="10" name="그림 9" descr="키보드, 바둑판식이(가) 표시된 사진&#10;&#10;자동 생성된 설명">
            <a:extLst>
              <a:ext uri="{FF2B5EF4-FFF2-40B4-BE49-F238E27FC236}">
                <a16:creationId xmlns:a16="http://schemas.microsoft.com/office/drawing/2014/main" id="{DADD5C7F-7AC2-49FA-9195-52328220F6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21" y="1652944"/>
            <a:ext cx="1828571" cy="492746"/>
          </a:xfrm>
          <a:prstGeom prst="rect">
            <a:avLst/>
          </a:prstGeom>
        </p:spPr>
      </p:pic>
      <p:pic>
        <p:nvPicPr>
          <p:cNvPr id="11" name="그림 10" descr="텍스트, 키보드, 바둑판식이(가) 표시된 사진&#10;&#10;자동 생성된 설명">
            <a:extLst>
              <a:ext uri="{FF2B5EF4-FFF2-40B4-BE49-F238E27FC236}">
                <a16:creationId xmlns:a16="http://schemas.microsoft.com/office/drawing/2014/main" id="{F5C70723-2CA8-45F1-BF26-94FC11528E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346" y="1671618"/>
            <a:ext cx="1828800" cy="492808"/>
          </a:xfrm>
          <a:prstGeom prst="rect">
            <a:avLst/>
          </a:prstGeom>
        </p:spPr>
      </p:pic>
      <p:pic>
        <p:nvPicPr>
          <p:cNvPr id="12" name="그림 11" descr="패브릭이(가) 표시된 사진&#10;&#10;자동 생성된 설명">
            <a:extLst>
              <a:ext uri="{FF2B5EF4-FFF2-40B4-BE49-F238E27FC236}">
                <a16:creationId xmlns:a16="http://schemas.microsoft.com/office/drawing/2014/main" id="{915249E0-E9C2-4978-903F-BE4EC2DFDB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345" y="2212841"/>
            <a:ext cx="1828800" cy="49280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E75D241-6575-498C-B3E8-8EA4543285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344" y="2755957"/>
            <a:ext cx="1828800" cy="492808"/>
          </a:xfrm>
          <a:prstGeom prst="rect">
            <a:avLst/>
          </a:prstGeom>
        </p:spPr>
      </p:pic>
      <p:pic>
        <p:nvPicPr>
          <p:cNvPr id="14" name="그림 13" descr="텍스트, 전자기기, 키보드이(가) 표시된 사진&#10;&#10;자동 생성된 설명">
            <a:extLst>
              <a:ext uri="{FF2B5EF4-FFF2-40B4-BE49-F238E27FC236}">
                <a16:creationId xmlns:a16="http://schemas.microsoft.com/office/drawing/2014/main" id="{F21E6DA6-E374-4323-B8B0-37414791A6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072" y="1683965"/>
            <a:ext cx="1828571" cy="492746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634107FC-391E-47EE-B67F-695F6FC036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071" y="2225250"/>
            <a:ext cx="1828571" cy="49274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AEB1458-61DA-4393-AF8B-CB89CBD1DF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071" y="2768303"/>
            <a:ext cx="1828571" cy="4927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111A75-5522-41C5-81CF-EF4115DA7FF5}"/>
              </a:ext>
            </a:extLst>
          </p:cNvPr>
          <p:cNvSpPr txBox="1"/>
          <p:nvPr/>
        </p:nvSpPr>
        <p:spPr>
          <a:xfrm>
            <a:off x="1151407" y="1422747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EVK </a:t>
            </a:r>
            <a:r>
              <a:rPr lang="ko-KR" altLang="en-US" sz="1100" dirty="0"/>
              <a:t>이미지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76875-69CE-4009-A019-72A09F35D16C}"/>
              </a:ext>
            </a:extLst>
          </p:cNvPr>
          <p:cNvSpPr txBox="1"/>
          <p:nvPr/>
        </p:nvSpPr>
        <p:spPr>
          <a:xfrm>
            <a:off x="3879658" y="1436996"/>
            <a:ext cx="579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전처리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AF4359-0F56-4C07-89A0-816AE9AA9CE4}"/>
              </a:ext>
            </a:extLst>
          </p:cNvPr>
          <p:cNvSpPr txBox="1"/>
          <p:nvPr/>
        </p:nvSpPr>
        <p:spPr>
          <a:xfrm>
            <a:off x="5291321" y="1427295"/>
            <a:ext cx="2744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Alexander’s corner detecting algorithm</a:t>
            </a:r>
            <a:endParaRPr lang="ko-KR" altLang="en-US" sz="1100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A6EB710-0748-4A48-AC53-CC26E1203DF7}"/>
              </a:ext>
            </a:extLst>
          </p:cNvPr>
          <p:cNvSpPr/>
          <p:nvPr/>
        </p:nvSpPr>
        <p:spPr>
          <a:xfrm>
            <a:off x="2570588" y="2282232"/>
            <a:ext cx="508000" cy="315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FBB2F8F8-836C-457D-8B90-72FEA90F0949}"/>
              </a:ext>
            </a:extLst>
          </p:cNvPr>
          <p:cNvSpPr/>
          <p:nvPr/>
        </p:nvSpPr>
        <p:spPr>
          <a:xfrm>
            <a:off x="5129483" y="2298706"/>
            <a:ext cx="508000" cy="315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593DEF-1ADA-4506-9A58-F33AE7736895}"/>
              </a:ext>
            </a:extLst>
          </p:cNvPr>
          <p:cNvSpPr txBox="1"/>
          <p:nvPr/>
        </p:nvSpPr>
        <p:spPr>
          <a:xfrm>
            <a:off x="260401" y="1766389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13F7A3-FBA5-4F6D-ABA8-5D2E4FCCEDB1}"/>
              </a:ext>
            </a:extLst>
          </p:cNvPr>
          <p:cNvSpPr txBox="1"/>
          <p:nvPr/>
        </p:nvSpPr>
        <p:spPr>
          <a:xfrm>
            <a:off x="260399" y="2774937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③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2B3C0E-3818-461D-847E-CD95E03E3EF1}"/>
              </a:ext>
            </a:extLst>
          </p:cNvPr>
          <p:cNvSpPr txBox="1"/>
          <p:nvPr/>
        </p:nvSpPr>
        <p:spPr>
          <a:xfrm>
            <a:off x="260399" y="2270663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②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BD6327-1555-42EC-969B-43C94F788BC7}"/>
              </a:ext>
            </a:extLst>
          </p:cNvPr>
          <p:cNvSpPr txBox="1"/>
          <p:nvPr/>
        </p:nvSpPr>
        <p:spPr>
          <a:xfrm>
            <a:off x="510626" y="3303974"/>
            <a:ext cx="2274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검은색 테이프로 보고 싶은 영역만 표시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B02C73-E28F-400A-9737-7282C7953E57}"/>
              </a:ext>
            </a:extLst>
          </p:cNvPr>
          <p:cNvSpPr txBox="1"/>
          <p:nvPr/>
        </p:nvSpPr>
        <p:spPr>
          <a:xfrm>
            <a:off x="3263130" y="3322380"/>
            <a:ext cx="16546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관심 영역 외 </a:t>
            </a:r>
            <a:r>
              <a:rPr lang="en-US" altLang="ko-KR" sz="1000" dirty="0"/>
              <a:t>corner</a:t>
            </a:r>
            <a:r>
              <a:rPr lang="ko-KR" altLang="en-US" sz="1000" dirty="0"/>
              <a:t>는 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06A7F1-3FC5-475A-B3CE-852F28298BD8}"/>
              </a:ext>
            </a:extLst>
          </p:cNvPr>
          <p:cNvSpPr txBox="1"/>
          <p:nvPr/>
        </p:nvSpPr>
        <p:spPr>
          <a:xfrm>
            <a:off x="5776582" y="3310096"/>
            <a:ext cx="1712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corner detection algorithm</a:t>
            </a:r>
            <a:endParaRPr lang="ko-KR" altLang="en-US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B02CFB-C9F7-4FA1-B030-164471CC19AD}"/>
              </a:ext>
            </a:extLst>
          </p:cNvPr>
          <p:cNvSpPr txBox="1"/>
          <p:nvPr/>
        </p:nvSpPr>
        <p:spPr>
          <a:xfrm>
            <a:off x="6164129" y="3724568"/>
            <a:ext cx="3564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차트 거리가 </a:t>
            </a:r>
            <a:r>
              <a:rPr lang="en-US" altLang="ko-KR" sz="1200" dirty="0"/>
              <a:t>40 cm </a:t>
            </a:r>
            <a:r>
              <a:rPr lang="ko-KR" altLang="en-US" sz="1200" dirty="0"/>
              <a:t>일 경우</a:t>
            </a:r>
            <a:r>
              <a:rPr lang="en-US" altLang="ko-KR" sz="1200" dirty="0"/>
              <a:t>, LED </a:t>
            </a:r>
            <a:r>
              <a:rPr lang="ko-KR" altLang="en-US" sz="1200" dirty="0"/>
              <a:t>사이의 거리가 </a:t>
            </a:r>
            <a:r>
              <a:rPr lang="en-US" altLang="ko-KR" sz="1200" dirty="0"/>
              <a:t>2.5 cm </a:t>
            </a:r>
            <a:r>
              <a:rPr lang="ko-KR" altLang="en-US" sz="1200" dirty="0"/>
              <a:t>면 센서에 맺힌 </a:t>
            </a:r>
            <a:r>
              <a:rPr lang="en-US" altLang="ko-KR" sz="1200" dirty="0"/>
              <a:t>LED </a:t>
            </a:r>
            <a:r>
              <a:rPr lang="ko-KR" altLang="en-US" sz="1200" dirty="0"/>
              <a:t>상이 겹치지 않을 만큼 충분히 큼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LED </a:t>
            </a:r>
            <a:r>
              <a:rPr lang="ko-KR" altLang="en-US" sz="1200" dirty="0"/>
              <a:t>간격 조절 가능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LED</a:t>
            </a:r>
            <a:r>
              <a:rPr lang="ko-KR" altLang="en-US" sz="1200" dirty="0"/>
              <a:t> 개별 밝기 조절 가능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FB7228F-A85F-4650-BA96-A5CFA6C2CF78}"/>
              </a:ext>
            </a:extLst>
          </p:cNvPr>
          <p:cNvGrpSpPr/>
          <p:nvPr/>
        </p:nvGrpSpPr>
        <p:grpSpPr>
          <a:xfrm>
            <a:off x="269492" y="3875590"/>
            <a:ext cx="5728775" cy="2329196"/>
            <a:chOff x="627929" y="2964016"/>
            <a:chExt cx="8071820" cy="328182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A62447B-3D9B-4706-8AFB-851A86367EBB}"/>
                </a:ext>
              </a:extLst>
            </p:cNvPr>
            <p:cNvSpPr/>
            <p:nvPr/>
          </p:nvSpPr>
          <p:spPr>
            <a:xfrm>
              <a:off x="6665784" y="5280956"/>
              <a:ext cx="130609" cy="964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F3C1B42-D423-4DEF-A4AF-9DFEA7CAF05B}"/>
                </a:ext>
              </a:extLst>
            </p:cNvPr>
            <p:cNvSpPr/>
            <p:nvPr/>
          </p:nvSpPr>
          <p:spPr>
            <a:xfrm>
              <a:off x="2159151" y="5277300"/>
              <a:ext cx="130609" cy="964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504D79E-F6E5-46DB-BB2B-5638D7013964}"/>
                </a:ext>
              </a:extLst>
            </p:cNvPr>
            <p:cNvSpPr/>
            <p:nvPr/>
          </p:nvSpPr>
          <p:spPr>
            <a:xfrm>
              <a:off x="1534310" y="3598952"/>
              <a:ext cx="6121367" cy="16783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B414F60-A1AE-4BF7-8D37-EB5A4D748534}"/>
                </a:ext>
              </a:extLst>
            </p:cNvPr>
            <p:cNvSpPr txBox="1"/>
            <p:nvPr/>
          </p:nvSpPr>
          <p:spPr>
            <a:xfrm>
              <a:off x="4321336" y="5486568"/>
              <a:ext cx="885831" cy="325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/>
                <a:t>975 mm</a:t>
              </a:r>
              <a:endParaRPr lang="ko-KR" altLang="en-US" sz="9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FDF1EA1-7C70-4C70-93DF-D149C32288AB}"/>
                </a:ext>
              </a:extLst>
            </p:cNvPr>
            <p:cNvSpPr txBox="1"/>
            <p:nvPr/>
          </p:nvSpPr>
          <p:spPr>
            <a:xfrm rot="16200000">
              <a:off x="7516533" y="4113173"/>
              <a:ext cx="885831" cy="325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/>
                <a:t>225 mm</a:t>
              </a:r>
              <a:endParaRPr lang="ko-KR" altLang="en-US" sz="900" dirty="0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13105391-BB68-4003-A382-37DEB093B402}"/>
                </a:ext>
              </a:extLst>
            </p:cNvPr>
            <p:cNvCxnSpPr>
              <a:cxnSpLocks/>
            </p:cNvCxnSpPr>
            <p:nvPr/>
          </p:nvCxnSpPr>
          <p:spPr>
            <a:xfrm>
              <a:off x="1252069" y="3846579"/>
              <a:ext cx="6624597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E998B286-C6F0-47E9-A792-809434395D16}"/>
                </a:ext>
              </a:extLst>
            </p:cNvPr>
            <p:cNvCxnSpPr>
              <a:cxnSpLocks/>
            </p:cNvCxnSpPr>
            <p:nvPr/>
          </p:nvCxnSpPr>
          <p:spPr>
            <a:xfrm>
              <a:off x="1292457" y="5090166"/>
              <a:ext cx="6584209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B77A23BB-BB48-4881-9239-1100DF146E9A}"/>
                </a:ext>
              </a:extLst>
            </p:cNvPr>
            <p:cNvCxnSpPr>
              <a:cxnSpLocks/>
            </p:cNvCxnSpPr>
            <p:nvPr/>
          </p:nvCxnSpPr>
          <p:spPr>
            <a:xfrm>
              <a:off x="1686470" y="5488531"/>
              <a:ext cx="575472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2F5CB319-0522-46F2-BA56-E2EF825C71DA}"/>
                </a:ext>
              </a:extLst>
            </p:cNvPr>
            <p:cNvCxnSpPr>
              <a:cxnSpLocks/>
            </p:cNvCxnSpPr>
            <p:nvPr/>
          </p:nvCxnSpPr>
          <p:spPr>
            <a:xfrm>
              <a:off x="7800687" y="3860635"/>
              <a:ext cx="0" cy="118564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2F5EFE34-85FA-4977-AFDB-4C9DBF9A9792}"/>
                </a:ext>
              </a:extLst>
            </p:cNvPr>
            <p:cNvCxnSpPr>
              <a:cxnSpLocks/>
            </p:cNvCxnSpPr>
            <p:nvPr/>
          </p:nvCxnSpPr>
          <p:spPr>
            <a:xfrm>
              <a:off x="1673337" y="3301068"/>
              <a:ext cx="0" cy="227712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5A58D65-7679-470A-BE83-A0F90ED745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5636" y="3292838"/>
              <a:ext cx="14552" cy="228536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7B898CB-3B47-44BF-B39A-CC500F22A032}"/>
                    </a:ext>
                  </a:extLst>
                </p:cNvPr>
                <p:cNvSpPr txBox="1"/>
                <p:nvPr/>
              </p:nvSpPr>
              <p:spPr>
                <a:xfrm>
                  <a:off x="3071402" y="3292838"/>
                  <a:ext cx="3485509" cy="3252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/>
                    <a:t>Led </a:t>
                  </a:r>
                  <a:r>
                    <a:rPr lang="ko-KR" altLang="en-US" sz="900" dirty="0"/>
                    <a:t>개수 </a:t>
                  </a:r>
                  <a:r>
                    <a:rPr lang="en-US" altLang="ko-KR" sz="900" dirty="0"/>
                    <a:t>: </a:t>
                  </a:r>
                  <a:r>
                    <a:rPr lang="ko-KR" altLang="en-US" sz="900" dirty="0"/>
                    <a:t>가로 </a:t>
                  </a:r>
                  <a:r>
                    <a:rPr lang="en-US" altLang="ko-KR" sz="900" dirty="0"/>
                    <a:t>40</a:t>
                  </a:r>
                  <a:r>
                    <a:rPr lang="ko-KR" altLang="en-US" sz="900" dirty="0"/>
                    <a:t>개 </a:t>
                  </a:r>
                  <a14:m>
                    <m:oMath xmlns:m="http://schemas.openxmlformats.org/officeDocument/2006/math">
                      <m:r>
                        <a:rPr lang="en-US" altLang="ko-KR" sz="9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ko-KR" altLang="en-US" sz="900" dirty="0"/>
                    <a:t> 세로 </a:t>
                  </a:r>
                  <a:r>
                    <a:rPr lang="en-US" altLang="ko-KR" sz="900" dirty="0"/>
                    <a:t>10</a:t>
                  </a:r>
                  <a:r>
                    <a:rPr lang="ko-KR" altLang="en-US" sz="900" dirty="0"/>
                    <a:t>개 </a:t>
                  </a:r>
                  <a:r>
                    <a:rPr lang="en-US" altLang="ko-KR" sz="900" dirty="0"/>
                    <a:t>= </a:t>
                  </a:r>
                  <a:r>
                    <a:rPr lang="ko-KR" altLang="en-US" sz="900" dirty="0"/>
                    <a:t>총 </a:t>
                  </a:r>
                  <a:r>
                    <a:rPr lang="en-US" altLang="ko-KR" sz="900" dirty="0"/>
                    <a:t>400</a:t>
                  </a:r>
                  <a:r>
                    <a:rPr lang="ko-KR" altLang="en-US" sz="900" dirty="0"/>
                    <a:t>개</a:t>
                  </a: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7B898CB-3B47-44BF-B39A-CC500F22A0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1402" y="3292838"/>
                  <a:ext cx="3485509" cy="325241"/>
                </a:xfrm>
                <a:prstGeom prst="rect">
                  <a:avLst/>
                </a:prstGeom>
                <a:blipFill>
                  <a:blip r:embed="rId12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6EED6E57-608A-42EE-AB43-CE04C43C5002}"/>
                </a:ext>
              </a:extLst>
            </p:cNvPr>
            <p:cNvGrpSpPr/>
            <p:nvPr/>
          </p:nvGrpSpPr>
          <p:grpSpPr>
            <a:xfrm>
              <a:off x="1636480" y="3802692"/>
              <a:ext cx="5889666" cy="1323780"/>
              <a:chOff x="953093" y="2201188"/>
              <a:chExt cx="7346665" cy="1651260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5B6B4B71-4AF5-49AC-890B-A8DC1584AC16}"/>
                  </a:ext>
                </a:extLst>
              </p:cNvPr>
              <p:cNvGrpSpPr/>
              <p:nvPr/>
            </p:nvGrpSpPr>
            <p:grpSpPr>
              <a:xfrm>
                <a:off x="953093" y="2211089"/>
                <a:ext cx="635712" cy="595609"/>
                <a:chOff x="953093" y="2305906"/>
                <a:chExt cx="782256" cy="732909"/>
              </a:xfrm>
            </p:grpSpPr>
            <p:sp>
              <p:nvSpPr>
                <p:cNvPr id="455" name="타원 454">
                  <a:extLst>
                    <a:ext uri="{FF2B5EF4-FFF2-40B4-BE49-F238E27FC236}">
                      <a16:creationId xmlns:a16="http://schemas.microsoft.com/office/drawing/2014/main" id="{642146D7-99D8-4FBC-A21A-3CCA1EBAA2ED}"/>
                    </a:ext>
                  </a:extLst>
                </p:cNvPr>
                <p:cNvSpPr/>
                <p:nvPr/>
              </p:nvSpPr>
              <p:spPr>
                <a:xfrm>
                  <a:off x="953093" y="2305921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56" name="타원 455">
                  <a:extLst>
                    <a:ext uri="{FF2B5EF4-FFF2-40B4-BE49-F238E27FC236}">
                      <a16:creationId xmlns:a16="http://schemas.microsoft.com/office/drawing/2014/main" id="{7B229DF8-9449-4A16-B535-A6C463F4083A}"/>
                    </a:ext>
                  </a:extLst>
                </p:cNvPr>
                <p:cNvSpPr/>
                <p:nvPr/>
              </p:nvSpPr>
              <p:spPr>
                <a:xfrm>
                  <a:off x="1176699" y="2305925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57" name="타원 456">
                  <a:extLst>
                    <a:ext uri="{FF2B5EF4-FFF2-40B4-BE49-F238E27FC236}">
                      <a16:creationId xmlns:a16="http://schemas.microsoft.com/office/drawing/2014/main" id="{9A49B6F9-B60D-41CA-AAC1-3C9563282F53}"/>
                    </a:ext>
                  </a:extLst>
                </p:cNvPr>
                <p:cNvSpPr/>
                <p:nvPr/>
              </p:nvSpPr>
              <p:spPr>
                <a:xfrm>
                  <a:off x="953097" y="250219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58" name="타원 457">
                  <a:extLst>
                    <a:ext uri="{FF2B5EF4-FFF2-40B4-BE49-F238E27FC236}">
                      <a16:creationId xmlns:a16="http://schemas.microsoft.com/office/drawing/2014/main" id="{A396EDAD-61AC-4983-A8E6-DC4A863B3EF4}"/>
                    </a:ext>
                  </a:extLst>
                </p:cNvPr>
                <p:cNvSpPr/>
                <p:nvPr/>
              </p:nvSpPr>
              <p:spPr>
                <a:xfrm>
                  <a:off x="1176686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59" name="타원 458">
                  <a:extLst>
                    <a:ext uri="{FF2B5EF4-FFF2-40B4-BE49-F238E27FC236}">
                      <a16:creationId xmlns:a16="http://schemas.microsoft.com/office/drawing/2014/main" id="{070E6366-1418-4484-A13C-0B85E5C0C6CD}"/>
                    </a:ext>
                  </a:extLst>
                </p:cNvPr>
                <p:cNvSpPr/>
                <p:nvPr/>
              </p:nvSpPr>
              <p:spPr>
                <a:xfrm>
                  <a:off x="953093" y="273165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60" name="타원 459">
                  <a:extLst>
                    <a:ext uri="{FF2B5EF4-FFF2-40B4-BE49-F238E27FC236}">
                      <a16:creationId xmlns:a16="http://schemas.microsoft.com/office/drawing/2014/main" id="{10462CDC-9BFA-4E1B-879A-E7883F3A0929}"/>
                    </a:ext>
                  </a:extLst>
                </p:cNvPr>
                <p:cNvSpPr/>
                <p:nvPr/>
              </p:nvSpPr>
              <p:spPr>
                <a:xfrm>
                  <a:off x="1176699" y="273165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61" name="타원 460">
                  <a:extLst>
                    <a:ext uri="{FF2B5EF4-FFF2-40B4-BE49-F238E27FC236}">
                      <a16:creationId xmlns:a16="http://schemas.microsoft.com/office/drawing/2014/main" id="{9A1EC7D9-1ADB-4253-9D0E-B2EC9599C573}"/>
                    </a:ext>
                  </a:extLst>
                </p:cNvPr>
                <p:cNvSpPr/>
                <p:nvPr/>
              </p:nvSpPr>
              <p:spPr>
                <a:xfrm>
                  <a:off x="953097" y="292792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62" name="타원 461">
                  <a:extLst>
                    <a:ext uri="{FF2B5EF4-FFF2-40B4-BE49-F238E27FC236}">
                      <a16:creationId xmlns:a16="http://schemas.microsoft.com/office/drawing/2014/main" id="{70256506-7C4C-4DE1-8ADE-80F716BBD9E4}"/>
                    </a:ext>
                  </a:extLst>
                </p:cNvPr>
                <p:cNvSpPr/>
                <p:nvPr/>
              </p:nvSpPr>
              <p:spPr>
                <a:xfrm>
                  <a:off x="1176686" y="292790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63" name="타원 462">
                  <a:extLst>
                    <a:ext uri="{FF2B5EF4-FFF2-40B4-BE49-F238E27FC236}">
                      <a16:creationId xmlns:a16="http://schemas.microsoft.com/office/drawing/2014/main" id="{E3C3D3BA-7C72-42C4-A4CA-27F82BDB01D6}"/>
                    </a:ext>
                  </a:extLst>
                </p:cNvPr>
                <p:cNvSpPr/>
                <p:nvPr/>
              </p:nvSpPr>
              <p:spPr>
                <a:xfrm>
                  <a:off x="1401383" y="2305906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64" name="타원 463">
                  <a:extLst>
                    <a:ext uri="{FF2B5EF4-FFF2-40B4-BE49-F238E27FC236}">
                      <a16:creationId xmlns:a16="http://schemas.microsoft.com/office/drawing/2014/main" id="{2D4A0C13-22A8-400A-B5A3-D7146164864E}"/>
                    </a:ext>
                  </a:extLst>
                </p:cNvPr>
                <p:cNvSpPr/>
                <p:nvPr/>
              </p:nvSpPr>
              <p:spPr>
                <a:xfrm>
                  <a:off x="1624989" y="2305910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65" name="타원 464">
                  <a:extLst>
                    <a:ext uri="{FF2B5EF4-FFF2-40B4-BE49-F238E27FC236}">
                      <a16:creationId xmlns:a16="http://schemas.microsoft.com/office/drawing/2014/main" id="{C9C77EB1-5C91-4188-A5FA-4633B74C9244}"/>
                    </a:ext>
                  </a:extLst>
                </p:cNvPr>
                <p:cNvSpPr/>
                <p:nvPr/>
              </p:nvSpPr>
              <p:spPr>
                <a:xfrm>
                  <a:off x="1401387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66" name="타원 465">
                  <a:extLst>
                    <a:ext uri="{FF2B5EF4-FFF2-40B4-BE49-F238E27FC236}">
                      <a16:creationId xmlns:a16="http://schemas.microsoft.com/office/drawing/2014/main" id="{0BE91DE2-6CDC-4128-8315-621B7C23A5B5}"/>
                    </a:ext>
                  </a:extLst>
                </p:cNvPr>
                <p:cNvSpPr/>
                <p:nvPr/>
              </p:nvSpPr>
              <p:spPr>
                <a:xfrm>
                  <a:off x="1624976" y="250216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67" name="타원 466">
                  <a:extLst>
                    <a:ext uri="{FF2B5EF4-FFF2-40B4-BE49-F238E27FC236}">
                      <a16:creationId xmlns:a16="http://schemas.microsoft.com/office/drawing/2014/main" id="{53128460-C780-4AF4-A5CF-5EE576C25836}"/>
                    </a:ext>
                  </a:extLst>
                </p:cNvPr>
                <p:cNvSpPr/>
                <p:nvPr/>
              </p:nvSpPr>
              <p:spPr>
                <a:xfrm>
                  <a:off x="1401383" y="273218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68" name="타원 467">
                  <a:extLst>
                    <a:ext uri="{FF2B5EF4-FFF2-40B4-BE49-F238E27FC236}">
                      <a16:creationId xmlns:a16="http://schemas.microsoft.com/office/drawing/2014/main" id="{3D233BA5-FDB7-4DB9-B743-1C3661DF6628}"/>
                    </a:ext>
                  </a:extLst>
                </p:cNvPr>
                <p:cNvSpPr/>
                <p:nvPr/>
              </p:nvSpPr>
              <p:spPr>
                <a:xfrm>
                  <a:off x="1624989" y="273218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69" name="타원 468">
                  <a:extLst>
                    <a:ext uri="{FF2B5EF4-FFF2-40B4-BE49-F238E27FC236}">
                      <a16:creationId xmlns:a16="http://schemas.microsoft.com/office/drawing/2014/main" id="{57A98005-F41B-44B6-8C69-5C56CF62BF71}"/>
                    </a:ext>
                  </a:extLst>
                </p:cNvPr>
                <p:cNvSpPr/>
                <p:nvPr/>
              </p:nvSpPr>
              <p:spPr>
                <a:xfrm>
                  <a:off x="1401387" y="292845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70" name="타원 469">
                  <a:extLst>
                    <a:ext uri="{FF2B5EF4-FFF2-40B4-BE49-F238E27FC236}">
                      <a16:creationId xmlns:a16="http://schemas.microsoft.com/office/drawing/2014/main" id="{7E96B29B-CB02-401B-8654-4425ABC17FA0}"/>
                    </a:ext>
                  </a:extLst>
                </p:cNvPr>
                <p:cNvSpPr/>
                <p:nvPr/>
              </p:nvSpPr>
              <p:spPr>
                <a:xfrm>
                  <a:off x="1624976" y="292843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24E8BEB5-089B-445B-941A-858F89BA4676}"/>
                  </a:ext>
                </a:extLst>
              </p:cNvPr>
              <p:cNvSpPr/>
              <p:nvPr/>
            </p:nvSpPr>
            <p:spPr>
              <a:xfrm>
                <a:off x="953093" y="2913564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87B3117D-FA8D-4989-BC7A-798EBCF2D0B3}"/>
                  </a:ext>
                </a:extLst>
              </p:cNvPr>
              <p:cNvSpPr/>
              <p:nvPr/>
            </p:nvSpPr>
            <p:spPr>
              <a:xfrm>
                <a:off x="1134810" y="2913567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C8E33E9C-D2CF-4684-BF7C-906096545449}"/>
                  </a:ext>
                </a:extLst>
              </p:cNvPr>
              <p:cNvSpPr/>
              <p:nvPr/>
            </p:nvSpPr>
            <p:spPr>
              <a:xfrm>
                <a:off x="953096" y="3073067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260F6E49-9271-4123-8714-3597AB6C327D}"/>
                  </a:ext>
                </a:extLst>
              </p:cNvPr>
              <p:cNvSpPr/>
              <p:nvPr/>
            </p:nvSpPr>
            <p:spPr>
              <a:xfrm>
                <a:off x="1134799" y="30730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9401F22C-D498-46D3-9DEF-F764D63A4CF8}"/>
                  </a:ext>
                </a:extLst>
              </p:cNvPr>
              <p:cNvSpPr/>
              <p:nvPr/>
            </p:nvSpPr>
            <p:spPr>
              <a:xfrm>
                <a:off x="953093" y="325953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19F711A4-E6E6-434F-A01D-CFECEC4282D5}"/>
                  </a:ext>
                </a:extLst>
              </p:cNvPr>
              <p:cNvSpPr/>
              <p:nvPr/>
            </p:nvSpPr>
            <p:spPr>
              <a:xfrm>
                <a:off x="1134810" y="32595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5ACF3BCA-0C1B-4EE0-8475-1D9A2DB14B27}"/>
                  </a:ext>
                </a:extLst>
              </p:cNvPr>
              <p:cNvSpPr/>
              <p:nvPr/>
            </p:nvSpPr>
            <p:spPr>
              <a:xfrm>
                <a:off x="953096" y="34190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7BC12E57-08D6-47FF-BEC5-6B6FB2DA5DD3}"/>
                  </a:ext>
                </a:extLst>
              </p:cNvPr>
              <p:cNvSpPr/>
              <p:nvPr/>
            </p:nvSpPr>
            <p:spPr>
              <a:xfrm>
                <a:off x="1134799" y="341903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086E021-9173-463B-A059-B42EBCB3A9D6}"/>
                  </a:ext>
                </a:extLst>
              </p:cNvPr>
              <p:cNvSpPr/>
              <p:nvPr/>
            </p:nvSpPr>
            <p:spPr>
              <a:xfrm>
                <a:off x="1317403" y="2913552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91D79A3F-7DE9-4AD3-9EC7-E8E63C14FD17}"/>
                  </a:ext>
                </a:extLst>
              </p:cNvPr>
              <p:cNvSpPr/>
              <p:nvPr/>
            </p:nvSpPr>
            <p:spPr>
              <a:xfrm>
                <a:off x="1499119" y="29135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6C3F2EC4-B126-4C7B-AE35-32C1B4C48B22}"/>
                  </a:ext>
                </a:extLst>
              </p:cNvPr>
              <p:cNvSpPr/>
              <p:nvPr/>
            </p:nvSpPr>
            <p:spPr>
              <a:xfrm>
                <a:off x="1317406" y="30730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7E58845C-D6ED-4919-8071-E48913202336}"/>
                  </a:ext>
                </a:extLst>
              </p:cNvPr>
              <p:cNvSpPr/>
              <p:nvPr/>
            </p:nvSpPr>
            <p:spPr>
              <a:xfrm>
                <a:off x="1499109" y="307304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FCD536AF-5936-4969-ABFD-C96E1B29BBE7}"/>
                  </a:ext>
                </a:extLst>
              </p:cNvPr>
              <p:cNvSpPr/>
              <p:nvPr/>
            </p:nvSpPr>
            <p:spPr>
              <a:xfrm>
                <a:off x="1317403" y="3259970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95A5961C-71D8-46FD-A39B-FA1FD570E8B9}"/>
                  </a:ext>
                </a:extLst>
              </p:cNvPr>
              <p:cNvSpPr/>
              <p:nvPr/>
            </p:nvSpPr>
            <p:spPr>
              <a:xfrm>
                <a:off x="1499119" y="32599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68D1CDF-E25A-4016-8855-1BC64FEDAA04}"/>
                  </a:ext>
                </a:extLst>
              </p:cNvPr>
              <p:cNvSpPr/>
              <p:nvPr/>
            </p:nvSpPr>
            <p:spPr>
              <a:xfrm>
                <a:off x="1317406" y="34194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7376474F-EBB7-4DD5-AE01-437EE604AEBC}"/>
                  </a:ext>
                </a:extLst>
              </p:cNvPr>
              <p:cNvSpPr/>
              <p:nvPr/>
            </p:nvSpPr>
            <p:spPr>
              <a:xfrm>
                <a:off x="1499109" y="341946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566A3261-BAA5-4A21-8A3E-773CE6F7623D}"/>
                  </a:ext>
                </a:extLst>
              </p:cNvPr>
              <p:cNvGrpSpPr/>
              <p:nvPr/>
            </p:nvGrpSpPr>
            <p:grpSpPr>
              <a:xfrm>
                <a:off x="1695166" y="2201188"/>
                <a:ext cx="635712" cy="595609"/>
                <a:chOff x="953093" y="2305906"/>
                <a:chExt cx="782256" cy="732909"/>
              </a:xfrm>
            </p:grpSpPr>
            <p:sp>
              <p:nvSpPr>
                <p:cNvPr id="439" name="타원 438">
                  <a:extLst>
                    <a:ext uri="{FF2B5EF4-FFF2-40B4-BE49-F238E27FC236}">
                      <a16:creationId xmlns:a16="http://schemas.microsoft.com/office/drawing/2014/main" id="{F2851AF0-6FE2-42AE-9B64-40703AA0C2A9}"/>
                    </a:ext>
                  </a:extLst>
                </p:cNvPr>
                <p:cNvSpPr/>
                <p:nvPr/>
              </p:nvSpPr>
              <p:spPr>
                <a:xfrm>
                  <a:off x="953093" y="2305921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40" name="타원 439">
                  <a:extLst>
                    <a:ext uri="{FF2B5EF4-FFF2-40B4-BE49-F238E27FC236}">
                      <a16:creationId xmlns:a16="http://schemas.microsoft.com/office/drawing/2014/main" id="{DC38F0A0-CA22-4ECE-9FFD-1217B04BC8D2}"/>
                    </a:ext>
                  </a:extLst>
                </p:cNvPr>
                <p:cNvSpPr/>
                <p:nvPr/>
              </p:nvSpPr>
              <p:spPr>
                <a:xfrm>
                  <a:off x="1176699" y="2305925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41" name="타원 440">
                  <a:extLst>
                    <a:ext uri="{FF2B5EF4-FFF2-40B4-BE49-F238E27FC236}">
                      <a16:creationId xmlns:a16="http://schemas.microsoft.com/office/drawing/2014/main" id="{0F83362C-DE33-4928-8616-AC797EB72D27}"/>
                    </a:ext>
                  </a:extLst>
                </p:cNvPr>
                <p:cNvSpPr/>
                <p:nvPr/>
              </p:nvSpPr>
              <p:spPr>
                <a:xfrm>
                  <a:off x="953097" y="250219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42" name="타원 441">
                  <a:extLst>
                    <a:ext uri="{FF2B5EF4-FFF2-40B4-BE49-F238E27FC236}">
                      <a16:creationId xmlns:a16="http://schemas.microsoft.com/office/drawing/2014/main" id="{ACF889E1-A710-4052-852F-228ED99C2A6C}"/>
                    </a:ext>
                  </a:extLst>
                </p:cNvPr>
                <p:cNvSpPr/>
                <p:nvPr/>
              </p:nvSpPr>
              <p:spPr>
                <a:xfrm>
                  <a:off x="1176686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43" name="타원 442">
                  <a:extLst>
                    <a:ext uri="{FF2B5EF4-FFF2-40B4-BE49-F238E27FC236}">
                      <a16:creationId xmlns:a16="http://schemas.microsoft.com/office/drawing/2014/main" id="{678A52B6-6AAF-4B38-AFC8-95080D2DC4E5}"/>
                    </a:ext>
                  </a:extLst>
                </p:cNvPr>
                <p:cNvSpPr/>
                <p:nvPr/>
              </p:nvSpPr>
              <p:spPr>
                <a:xfrm>
                  <a:off x="953093" y="273165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44" name="타원 443">
                  <a:extLst>
                    <a:ext uri="{FF2B5EF4-FFF2-40B4-BE49-F238E27FC236}">
                      <a16:creationId xmlns:a16="http://schemas.microsoft.com/office/drawing/2014/main" id="{479C9402-F7BF-48CB-B8BF-95117D83D4F8}"/>
                    </a:ext>
                  </a:extLst>
                </p:cNvPr>
                <p:cNvSpPr/>
                <p:nvPr/>
              </p:nvSpPr>
              <p:spPr>
                <a:xfrm>
                  <a:off x="1176699" y="273165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45" name="타원 444">
                  <a:extLst>
                    <a:ext uri="{FF2B5EF4-FFF2-40B4-BE49-F238E27FC236}">
                      <a16:creationId xmlns:a16="http://schemas.microsoft.com/office/drawing/2014/main" id="{424E7FC6-9154-4444-9E71-A306E24ED3EB}"/>
                    </a:ext>
                  </a:extLst>
                </p:cNvPr>
                <p:cNvSpPr/>
                <p:nvPr/>
              </p:nvSpPr>
              <p:spPr>
                <a:xfrm>
                  <a:off x="953097" y="292792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46" name="타원 445">
                  <a:extLst>
                    <a:ext uri="{FF2B5EF4-FFF2-40B4-BE49-F238E27FC236}">
                      <a16:creationId xmlns:a16="http://schemas.microsoft.com/office/drawing/2014/main" id="{8EFA1DF6-71C5-4E34-A8C3-0D2919F43256}"/>
                    </a:ext>
                  </a:extLst>
                </p:cNvPr>
                <p:cNvSpPr/>
                <p:nvPr/>
              </p:nvSpPr>
              <p:spPr>
                <a:xfrm>
                  <a:off x="1176686" y="292790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47" name="타원 446">
                  <a:extLst>
                    <a:ext uri="{FF2B5EF4-FFF2-40B4-BE49-F238E27FC236}">
                      <a16:creationId xmlns:a16="http://schemas.microsoft.com/office/drawing/2014/main" id="{9B77BDD0-3B9B-4EC9-9391-8E96E263B784}"/>
                    </a:ext>
                  </a:extLst>
                </p:cNvPr>
                <p:cNvSpPr/>
                <p:nvPr/>
              </p:nvSpPr>
              <p:spPr>
                <a:xfrm>
                  <a:off x="1401383" y="2305906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48" name="타원 447">
                  <a:extLst>
                    <a:ext uri="{FF2B5EF4-FFF2-40B4-BE49-F238E27FC236}">
                      <a16:creationId xmlns:a16="http://schemas.microsoft.com/office/drawing/2014/main" id="{BDC59D7A-EC0B-4CB2-A8A1-DD76358C3083}"/>
                    </a:ext>
                  </a:extLst>
                </p:cNvPr>
                <p:cNvSpPr/>
                <p:nvPr/>
              </p:nvSpPr>
              <p:spPr>
                <a:xfrm>
                  <a:off x="1624989" y="2305910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49" name="타원 448">
                  <a:extLst>
                    <a:ext uri="{FF2B5EF4-FFF2-40B4-BE49-F238E27FC236}">
                      <a16:creationId xmlns:a16="http://schemas.microsoft.com/office/drawing/2014/main" id="{1AEAE4B6-3A7A-427A-B113-F71AA5C52D34}"/>
                    </a:ext>
                  </a:extLst>
                </p:cNvPr>
                <p:cNvSpPr/>
                <p:nvPr/>
              </p:nvSpPr>
              <p:spPr>
                <a:xfrm>
                  <a:off x="1401387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50" name="타원 449">
                  <a:extLst>
                    <a:ext uri="{FF2B5EF4-FFF2-40B4-BE49-F238E27FC236}">
                      <a16:creationId xmlns:a16="http://schemas.microsoft.com/office/drawing/2014/main" id="{79CF2AA3-8CA4-4CFD-A980-06BFF555106D}"/>
                    </a:ext>
                  </a:extLst>
                </p:cNvPr>
                <p:cNvSpPr/>
                <p:nvPr/>
              </p:nvSpPr>
              <p:spPr>
                <a:xfrm>
                  <a:off x="1624976" y="250216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51" name="타원 450">
                  <a:extLst>
                    <a:ext uri="{FF2B5EF4-FFF2-40B4-BE49-F238E27FC236}">
                      <a16:creationId xmlns:a16="http://schemas.microsoft.com/office/drawing/2014/main" id="{0B088DFE-E87D-4B74-BA1E-F1A281024E64}"/>
                    </a:ext>
                  </a:extLst>
                </p:cNvPr>
                <p:cNvSpPr/>
                <p:nvPr/>
              </p:nvSpPr>
              <p:spPr>
                <a:xfrm>
                  <a:off x="1401383" y="273218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52" name="타원 451">
                  <a:extLst>
                    <a:ext uri="{FF2B5EF4-FFF2-40B4-BE49-F238E27FC236}">
                      <a16:creationId xmlns:a16="http://schemas.microsoft.com/office/drawing/2014/main" id="{6E717088-D220-4E97-A080-12C416862C00}"/>
                    </a:ext>
                  </a:extLst>
                </p:cNvPr>
                <p:cNvSpPr/>
                <p:nvPr/>
              </p:nvSpPr>
              <p:spPr>
                <a:xfrm>
                  <a:off x="1624989" y="273218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53" name="타원 452">
                  <a:extLst>
                    <a:ext uri="{FF2B5EF4-FFF2-40B4-BE49-F238E27FC236}">
                      <a16:creationId xmlns:a16="http://schemas.microsoft.com/office/drawing/2014/main" id="{3254E3CC-2933-4B87-A540-74AF7D27A071}"/>
                    </a:ext>
                  </a:extLst>
                </p:cNvPr>
                <p:cNvSpPr/>
                <p:nvPr/>
              </p:nvSpPr>
              <p:spPr>
                <a:xfrm>
                  <a:off x="1401387" y="292845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54" name="타원 453">
                  <a:extLst>
                    <a:ext uri="{FF2B5EF4-FFF2-40B4-BE49-F238E27FC236}">
                      <a16:creationId xmlns:a16="http://schemas.microsoft.com/office/drawing/2014/main" id="{A5D27EDA-8DFA-4702-A77C-AF3278C62995}"/>
                    </a:ext>
                  </a:extLst>
                </p:cNvPr>
                <p:cNvSpPr/>
                <p:nvPr/>
              </p:nvSpPr>
              <p:spPr>
                <a:xfrm>
                  <a:off x="1624976" y="292843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8F1DB3E5-0E51-461B-B9EB-4E28E7A7FEA7}"/>
                  </a:ext>
                </a:extLst>
              </p:cNvPr>
              <p:cNvSpPr/>
              <p:nvPr/>
            </p:nvSpPr>
            <p:spPr>
              <a:xfrm>
                <a:off x="1695166" y="2903663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7A536362-CA9A-478B-B036-AF9FBE319EDB}"/>
                  </a:ext>
                </a:extLst>
              </p:cNvPr>
              <p:cNvSpPr/>
              <p:nvPr/>
            </p:nvSpPr>
            <p:spPr>
              <a:xfrm>
                <a:off x="1876883" y="2903666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846CA83F-8FD9-4D89-8F35-C75D41234D38}"/>
                  </a:ext>
                </a:extLst>
              </p:cNvPr>
              <p:cNvSpPr/>
              <p:nvPr/>
            </p:nvSpPr>
            <p:spPr>
              <a:xfrm>
                <a:off x="1695169" y="3063166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941342CC-684A-4C5A-9C0A-8EF503EA5644}"/>
                  </a:ext>
                </a:extLst>
              </p:cNvPr>
              <p:cNvSpPr/>
              <p:nvPr/>
            </p:nvSpPr>
            <p:spPr>
              <a:xfrm>
                <a:off x="1876872" y="30631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F4C415B4-DB5D-4F25-A099-CB8D34BBDC06}"/>
                  </a:ext>
                </a:extLst>
              </p:cNvPr>
              <p:cNvSpPr/>
              <p:nvPr/>
            </p:nvSpPr>
            <p:spPr>
              <a:xfrm>
                <a:off x="1695166" y="3249638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67CBDA88-ADD6-448B-AF23-30AB399B198C}"/>
                  </a:ext>
                </a:extLst>
              </p:cNvPr>
              <p:cNvSpPr/>
              <p:nvPr/>
            </p:nvSpPr>
            <p:spPr>
              <a:xfrm>
                <a:off x="1876883" y="32496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0DAA577D-04F3-4C48-8F4E-3F083EC0BBAC}"/>
                  </a:ext>
                </a:extLst>
              </p:cNvPr>
              <p:cNvSpPr/>
              <p:nvPr/>
            </p:nvSpPr>
            <p:spPr>
              <a:xfrm>
                <a:off x="1695169" y="34091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0CF42FC0-07B4-432F-BB57-22F10DCE03D4}"/>
                  </a:ext>
                </a:extLst>
              </p:cNvPr>
              <p:cNvSpPr/>
              <p:nvPr/>
            </p:nvSpPr>
            <p:spPr>
              <a:xfrm>
                <a:off x="1876872" y="3409129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322AA623-BBDF-4539-B578-AFCF9287DC23}"/>
                  </a:ext>
                </a:extLst>
              </p:cNvPr>
              <p:cNvSpPr/>
              <p:nvPr/>
            </p:nvSpPr>
            <p:spPr>
              <a:xfrm>
                <a:off x="2059476" y="2903651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AD17C28F-3409-4A1C-9D8D-E5EF1B3F3CF8}"/>
                  </a:ext>
                </a:extLst>
              </p:cNvPr>
              <p:cNvSpPr/>
              <p:nvPr/>
            </p:nvSpPr>
            <p:spPr>
              <a:xfrm>
                <a:off x="2241192" y="29036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4D633359-60A5-47B1-B38F-8C6FD7F125DE}"/>
                  </a:ext>
                </a:extLst>
              </p:cNvPr>
              <p:cNvSpPr/>
              <p:nvPr/>
            </p:nvSpPr>
            <p:spPr>
              <a:xfrm>
                <a:off x="2059479" y="30631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71C45CF8-F3A5-4C7E-9DAC-DD46A021D2CF}"/>
                  </a:ext>
                </a:extLst>
              </p:cNvPr>
              <p:cNvSpPr/>
              <p:nvPr/>
            </p:nvSpPr>
            <p:spPr>
              <a:xfrm>
                <a:off x="2241182" y="30631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426EAEAD-1BE3-41CF-84CE-98EB7D31C107}"/>
                  </a:ext>
                </a:extLst>
              </p:cNvPr>
              <p:cNvSpPr/>
              <p:nvPr/>
            </p:nvSpPr>
            <p:spPr>
              <a:xfrm>
                <a:off x="2059476" y="325006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ED560833-46BE-4ADD-9564-D8B7529280B5}"/>
                  </a:ext>
                </a:extLst>
              </p:cNvPr>
              <p:cNvSpPr/>
              <p:nvPr/>
            </p:nvSpPr>
            <p:spPr>
              <a:xfrm>
                <a:off x="2241192" y="32500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E99C4302-A209-4AB9-B4DB-757B34F0914C}"/>
                  </a:ext>
                </a:extLst>
              </p:cNvPr>
              <p:cNvSpPr/>
              <p:nvPr/>
            </p:nvSpPr>
            <p:spPr>
              <a:xfrm>
                <a:off x="2059479" y="34095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B24DD3ED-3FCF-41A1-9951-8902379897CA}"/>
                  </a:ext>
                </a:extLst>
              </p:cNvPr>
              <p:cNvSpPr/>
              <p:nvPr/>
            </p:nvSpPr>
            <p:spPr>
              <a:xfrm>
                <a:off x="2241182" y="340956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3C4B051F-775B-4DC2-A380-1B81A1281725}"/>
                  </a:ext>
                </a:extLst>
              </p:cNvPr>
              <p:cNvGrpSpPr/>
              <p:nvPr/>
            </p:nvGrpSpPr>
            <p:grpSpPr>
              <a:xfrm>
                <a:off x="2437228" y="2211089"/>
                <a:ext cx="635712" cy="595609"/>
                <a:chOff x="953093" y="2305906"/>
                <a:chExt cx="782256" cy="732909"/>
              </a:xfrm>
            </p:grpSpPr>
            <p:sp>
              <p:nvSpPr>
                <p:cNvPr id="423" name="타원 422">
                  <a:extLst>
                    <a:ext uri="{FF2B5EF4-FFF2-40B4-BE49-F238E27FC236}">
                      <a16:creationId xmlns:a16="http://schemas.microsoft.com/office/drawing/2014/main" id="{1B01E617-0AD2-4BAD-8153-4D7BA6EF54F2}"/>
                    </a:ext>
                  </a:extLst>
                </p:cNvPr>
                <p:cNvSpPr/>
                <p:nvPr/>
              </p:nvSpPr>
              <p:spPr>
                <a:xfrm>
                  <a:off x="953093" y="2305921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24" name="타원 423">
                  <a:extLst>
                    <a:ext uri="{FF2B5EF4-FFF2-40B4-BE49-F238E27FC236}">
                      <a16:creationId xmlns:a16="http://schemas.microsoft.com/office/drawing/2014/main" id="{6BE405B2-57BB-4F45-8604-819571BEB158}"/>
                    </a:ext>
                  </a:extLst>
                </p:cNvPr>
                <p:cNvSpPr/>
                <p:nvPr/>
              </p:nvSpPr>
              <p:spPr>
                <a:xfrm>
                  <a:off x="1176699" y="2305925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25" name="타원 424">
                  <a:extLst>
                    <a:ext uri="{FF2B5EF4-FFF2-40B4-BE49-F238E27FC236}">
                      <a16:creationId xmlns:a16="http://schemas.microsoft.com/office/drawing/2014/main" id="{6424722D-9164-4998-8144-0F631E0FA55A}"/>
                    </a:ext>
                  </a:extLst>
                </p:cNvPr>
                <p:cNvSpPr/>
                <p:nvPr/>
              </p:nvSpPr>
              <p:spPr>
                <a:xfrm>
                  <a:off x="953097" y="250219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26" name="타원 425">
                  <a:extLst>
                    <a:ext uri="{FF2B5EF4-FFF2-40B4-BE49-F238E27FC236}">
                      <a16:creationId xmlns:a16="http://schemas.microsoft.com/office/drawing/2014/main" id="{47FCF492-FEDB-4685-A698-EF899BD2FE41}"/>
                    </a:ext>
                  </a:extLst>
                </p:cNvPr>
                <p:cNvSpPr/>
                <p:nvPr/>
              </p:nvSpPr>
              <p:spPr>
                <a:xfrm>
                  <a:off x="1176686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27" name="타원 426">
                  <a:extLst>
                    <a:ext uri="{FF2B5EF4-FFF2-40B4-BE49-F238E27FC236}">
                      <a16:creationId xmlns:a16="http://schemas.microsoft.com/office/drawing/2014/main" id="{8E1E040C-771F-41F3-B442-FEB8AF75FB13}"/>
                    </a:ext>
                  </a:extLst>
                </p:cNvPr>
                <p:cNvSpPr/>
                <p:nvPr/>
              </p:nvSpPr>
              <p:spPr>
                <a:xfrm>
                  <a:off x="953093" y="273165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28" name="타원 427">
                  <a:extLst>
                    <a:ext uri="{FF2B5EF4-FFF2-40B4-BE49-F238E27FC236}">
                      <a16:creationId xmlns:a16="http://schemas.microsoft.com/office/drawing/2014/main" id="{CB5EE223-30E7-4670-94B7-C0E9FC4519F5}"/>
                    </a:ext>
                  </a:extLst>
                </p:cNvPr>
                <p:cNvSpPr/>
                <p:nvPr/>
              </p:nvSpPr>
              <p:spPr>
                <a:xfrm>
                  <a:off x="1176699" y="273165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29" name="타원 428">
                  <a:extLst>
                    <a:ext uri="{FF2B5EF4-FFF2-40B4-BE49-F238E27FC236}">
                      <a16:creationId xmlns:a16="http://schemas.microsoft.com/office/drawing/2014/main" id="{A55C4B33-76BE-4C69-B788-D322A4491C9D}"/>
                    </a:ext>
                  </a:extLst>
                </p:cNvPr>
                <p:cNvSpPr/>
                <p:nvPr/>
              </p:nvSpPr>
              <p:spPr>
                <a:xfrm>
                  <a:off x="953097" y="292792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30" name="타원 429">
                  <a:extLst>
                    <a:ext uri="{FF2B5EF4-FFF2-40B4-BE49-F238E27FC236}">
                      <a16:creationId xmlns:a16="http://schemas.microsoft.com/office/drawing/2014/main" id="{8F0B30B6-B30E-4DE8-A191-C6CAA98945EB}"/>
                    </a:ext>
                  </a:extLst>
                </p:cNvPr>
                <p:cNvSpPr/>
                <p:nvPr/>
              </p:nvSpPr>
              <p:spPr>
                <a:xfrm>
                  <a:off x="1176686" y="292790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31" name="타원 430">
                  <a:extLst>
                    <a:ext uri="{FF2B5EF4-FFF2-40B4-BE49-F238E27FC236}">
                      <a16:creationId xmlns:a16="http://schemas.microsoft.com/office/drawing/2014/main" id="{BEF40B03-33FC-44DC-AE98-610731D9CE23}"/>
                    </a:ext>
                  </a:extLst>
                </p:cNvPr>
                <p:cNvSpPr/>
                <p:nvPr/>
              </p:nvSpPr>
              <p:spPr>
                <a:xfrm>
                  <a:off x="1401383" y="2305906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32" name="타원 431">
                  <a:extLst>
                    <a:ext uri="{FF2B5EF4-FFF2-40B4-BE49-F238E27FC236}">
                      <a16:creationId xmlns:a16="http://schemas.microsoft.com/office/drawing/2014/main" id="{12D04FC9-310E-4A20-98E1-881DF4C6FABE}"/>
                    </a:ext>
                  </a:extLst>
                </p:cNvPr>
                <p:cNvSpPr/>
                <p:nvPr/>
              </p:nvSpPr>
              <p:spPr>
                <a:xfrm>
                  <a:off x="1624989" y="2305910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33" name="타원 432">
                  <a:extLst>
                    <a:ext uri="{FF2B5EF4-FFF2-40B4-BE49-F238E27FC236}">
                      <a16:creationId xmlns:a16="http://schemas.microsoft.com/office/drawing/2014/main" id="{A96B1074-46F0-4DFB-ACEC-0494A6C4E158}"/>
                    </a:ext>
                  </a:extLst>
                </p:cNvPr>
                <p:cNvSpPr/>
                <p:nvPr/>
              </p:nvSpPr>
              <p:spPr>
                <a:xfrm>
                  <a:off x="1401387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34" name="타원 433">
                  <a:extLst>
                    <a:ext uri="{FF2B5EF4-FFF2-40B4-BE49-F238E27FC236}">
                      <a16:creationId xmlns:a16="http://schemas.microsoft.com/office/drawing/2014/main" id="{42CBDFFE-68FC-43B8-8041-BCA017995571}"/>
                    </a:ext>
                  </a:extLst>
                </p:cNvPr>
                <p:cNvSpPr/>
                <p:nvPr/>
              </p:nvSpPr>
              <p:spPr>
                <a:xfrm>
                  <a:off x="1624976" y="250216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35" name="타원 434">
                  <a:extLst>
                    <a:ext uri="{FF2B5EF4-FFF2-40B4-BE49-F238E27FC236}">
                      <a16:creationId xmlns:a16="http://schemas.microsoft.com/office/drawing/2014/main" id="{7A3A4685-19EB-40D5-90A3-911E0225E2D0}"/>
                    </a:ext>
                  </a:extLst>
                </p:cNvPr>
                <p:cNvSpPr/>
                <p:nvPr/>
              </p:nvSpPr>
              <p:spPr>
                <a:xfrm>
                  <a:off x="1401383" y="273218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36" name="타원 435">
                  <a:extLst>
                    <a:ext uri="{FF2B5EF4-FFF2-40B4-BE49-F238E27FC236}">
                      <a16:creationId xmlns:a16="http://schemas.microsoft.com/office/drawing/2014/main" id="{FB0E2AA3-D100-4D64-8BC0-8AF0415AF5CB}"/>
                    </a:ext>
                  </a:extLst>
                </p:cNvPr>
                <p:cNvSpPr/>
                <p:nvPr/>
              </p:nvSpPr>
              <p:spPr>
                <a:xfrm>
                  <a:off x="1624989" y="273218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37" name="타원 436">
                  <a:extLst>
                    <a:ext uri="{FF2B5EF4-FFF2-40B4-BE49-F238E27FC236}">
                      <a16:creationId xmlns:a16="http://schemas.microsoft.com/office/drawing/2014/main" id="{BA74ADD5-A845-4130-95C2-1208F4E054B9}"/>
                    </a:ext>
                  </a:extLst>
                </p:cNvPr>
                <p:cNvSpPr/>
                <p:nvPr/>
              </p:nvSpPr>
              <p:spPr>
                <a:xfrm>
                  <a:off x="1401387" y="292845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38" name="타원 437">
                  <a:extLst>
                    <a:ext uri="{FF2B5EF4-FFF2-40B4-BE49-F238E27FC236}">
                      <a16:creationId xmlns:a16="http://schemas.microsoft.com/office/drawing/2014/main" id="{5C2248DB-DBCD-414F-8E6B-37E32EE385A8}"/>
                    </a:ext>
                  </a:extLst>
                </p:cNvPr>
                <p:cNvSpPr/>
                <p:nvPr/>
              </p:nvSpPr>
              <p:spPr>
                <a:xfrm>
                  <a:off x="1624976" y="292843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52EFB460-1C9A-4662-88B6-7E73E68B34C3}"/>
                  </a:ext>
                </a:extLst>
              </p:cNvPr>
              <p:cNvSpPr/>
              <p:nvPr/>
            </p:nvSpPr>
            <p:spPr>
              <a:xfrm>
                <a:off x="2437228" y="2913564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9335AC7D-C943-41D6-9A30-D10F6D2A07FA}"/>
                  </a:ext>
                </a:extLst>
              </p:cNvPr>
              <p:cNvSpPr/>
              <p:nvPr/>
            </p:nvSpPr>
            <p:spPr>
              <a:xfrm>
                <a:off x="2618945" y="2913567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02084541-D2A1-4A2C-A5B4-22EC7D12DD01}"/>
                  </a:ext>
                </a:extLst>
              </p:cNvPr>
              <p:cNvSpPr/>
              <p:nvPr/>
            </p:nvSpPr>
            <p:spPr>
              <a:xfrm>
                <a:off x="2437231" y="3073067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339DCDF4-3F40-49A8-B371-6D92F747C353}"/>
                  </a:ext>
                </a:extLst>
              </p:cNvPr>
              <p:cNvSpPr/>
              <p:nvPr/>
            </p:nvSpPr>
            <p:spPr>
              <a:xfrm>
                <a:off x="2618934" y="30730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8D8A3E10-B23B-4563-87C7-CC73C45CBFDE}"/>
                  </a:ext>
                </a:extLst>
              </p:cNvPr>
              <p:cNvSpPr/>
              <p:nvPr/>
            </p:nvSpPr>
            <p:spPr>
              <a:xfrm>
                <a:off x="2437228" y="325953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23A73BCF-CB8F-4900-ACAB-BE2DFB01B0F0}"/>
                  </a:ext>
                </a:extLst>
              </p:cNvPr>
              <p:cNvSpPr/>
              <p:nvPr/>
            </p:nvSpPr>
            <p:spPr>
              <a:xfrm>
                <a:off x="2618945" y="32595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285BADDF-BDBA-40FB-876D-15953931215E}"/>
                  </a:ext>
                </a:extLst>
              </p:cNvPr>
              <p:cNvSpPr/>
              <p:nvPr/>
            </p:nvSpPr>
            <p:spPr>
              <a:xfrm>
                <a:off x="2437231" y="34190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173ACEC5-15C6-49BC-9FA3-4CEE55AF6DE9}"/>
                  </a:ext>
                </a:extLst>
              </p:cNvPr>
              <p:cNvSpPr/>
              <p:nvPr/>
            </p:nvSpPr>
            <p:spPr>
              <a:xfrm>
                <a:off x="2618934" y="341903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C7FAD51C-2B27-48DE-9EC9-6FD445A90DE0}"/>
                  </a:ext>
                </a:extLst>
              </p:cNvPr>
              <p:cNvSpPr/>
              <p:nvPr/>
            </p:nvSpPr>
            <p:spPr>
              <a:xfrm>
                <a:off x="2801538" y="2913552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7615EFDC-628D-42A3-95C9-141DBA5799D0}"/>
                  </a:ext>
                </a:extLst>
              </p:cNvPr>
              <p:cNvSpPr/>
              <p:nvPr/>
            </p:nvSpPr>
            <p:spPr>
              <a:xfrm>
                <a:off x="2983254" y="29135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A7834418-6BCE-46E1-A312-C02A4D823F20}"/>
                  </a:ext>
                </a:extLst>
              </p:cNvPr>
              <p:cNvSpPr/>
              <p:nvPr/>
            </p:nvSpPr>
            <p:spPr>
              <a:xfrm>
                <a:off x="2801541" y="30730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84B2A2BB-6E41-4969-A85F-1F2DB98440E2}"/>
                  </a:ext>
                </a:extLst>
              </p:cNvPr>
              <p:cNvSpPr/>
              <p:nvPr/>
            </p:nvSpPr>
            <p:spPr>
              <a:xfrm>
                <a:off x="2983244" y="307304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EED79AC7-46C7-48B8-95E5-B00A2B9332E2}"/>
                  </a:ext>
                </a:extLst>
              </p:cNvPr>
              <p:cNvSpPr/>
              <p:nvPr/>
            </p:nvSpPr>
            <p:spPr>
              <a:xfrm>
                <a:off x="2801538" y="3259970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8260A16B-3BD6-4B5F-8F50-27BCA72FA988}"/>
                  </a:ext>
                </a:extLst>
              </p:cNvPr>
              <p:cNvSpPr/>
              <p:nvPr/>
            </p:nvSpPr>
            <p:spPr>
              <a:xfrm>
                <a:off x="2983254" y="32599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584DD447-5FFF-472C-9634-343CD1005318}"/>
                  </a:ext>
                </a:extLst>
              </p:cNvPr>
              <p:cNvSpPr/>
              <p:nvPr/>
            </p:nvSpPr>
            <p:spPr>
              <a:xfrm>
                <a:off x="2801541" y="34194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A21378CA-64C5-43E9-8EBE-13F972876330}"/>
                  </a:ext>
                </a:extLst>
              </p:cNvPr>
              <p:cNvSpPr/>
              <p:nvPr/>
            </p:nvSpPr>
            <p:spPr>
              <a:xfrm>
                <a:off x="2983244" y="341946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7F3CCBE7-8455-46A2-A355-C59D191FD6B0}"/>
                  </a:ext>
                </a:extLst>
              </p:cNvPr>
              <p:cNvGrpSpPr/>
              <p:nvPr/>
            </p:nvGrpSpPr>
            <p:grpSpPr>
              <a:xfrm>
                <a:off x="3179301" y="2201188"/>
                <a:ext cx="635712" cy="595609"/>
                <a:chOff x="953093" y="2305906"/>
                <a:chExt cx="782256" cy="732909"/>
              </a:xfrm>
            </p:grpSpPr>
            <p:sp>
              <p:nvSpPr>
                <p:cNvPr id="407" name="타원 406">
                  <a:extLst>
                    <a:ext uri="{FF2B5EF4-FFF2-40B4-BE49-F238E27FC236}">
                      <a16:creationId xmlns:a16="http://schemas.microsoft.com/office/drawing/2014/main" id="{B69DFB7B-6A95-4C45-9317-5FE1B2BA9AE4}"/>
                    </a:ext>
                  </a:extLst>
                </p:cNvPr>
                <p:cNvSpPr/>
                <p:nvPr/>
              </p:nvSpPr>
              <p:spPr>
                <a:xfrm>
                  <a:off x="953093" y="2305921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08" name="타원 407">
                  <a:extLst>
                    <a:ext uri="{FF2B5EF4-FFF2-40B4-BE49-F238E27FC236}">
                      <a16:creationId xmlns:a16="http://schemas.microsoft.com/office/drawing/2014/main" id="{71196CD1-34BA-41C0-A0EA-A77A5BFC01A9}"/>
                    </a:ext>
                  </a:extLst>
                </p:cNvPr>
                <p:cNvSpPr/>
                <p:nvPr/>
              </p:nvSpPr>
              <p:spPr>
                <a:xfrm>
                  <a:off x="1176699" y="2305925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09" name="타원 408">
                  <a:extLst>
                    <a:ext uri="{FF2B5EF4-FFF2-40B4-BE49-F238E27FC236}">
                      <a16:creationId xmlns:a16="http://schemas.microsoft.com/office/drawing/2014/main" id="{610DC165-3CA5-4780-99AD-8C315B8764BE}"/>
                    </a:ext>
                  </a:extLst>
                </p:cNvPr>
                <p:cNvSpPr/>
                <p:nvPr/>
              </p:nvSpPr>
              <p:spPr>
                <a:xfrm>
                  <a:off x="953097" y="250219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10" name="타원 409">
                  <a:extLst>
                    <a:ext uri="{FF2B5EF4-FFF2-40B4-BE49-F238E27FC236}">
                      <a16:creationId xmlns:a16="http://schemas.microsoft.com/office/drawing/2014/main" id="{C7A7C611-65CD-4234-92CB-6FE14D6FE414}"/>
                    </a:ext>
                  </a:extLst>
                </p:cNvPr>
                <p:cNvSpPr/>
                <p:nvPr/>
              </p:nvSpPr>
              <p:spPr>
                <a:xfrm>
                  <a:off x="1176686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11" name="타원 410">
                  <a:extLst>
                    <a:ext uri="{FF2B5EF4-FFF2-40B4-BE49-F238E27FC236}">
                      <a16:creationId xmlns:a16="http://schemas.microsoft.com/office/drawing/2014/main" id="{CA942EF9-B2A2-4804-A49D-39419024B5CC}"/>
                    </a:ext>
                  </a:extLst>
                </p:cNvPr>
                <p:cNvSpPr/>
                <p:nvPr/>
              </p:nvSpPr>
              <p:spPr>
                <a:xfrm>
                  <a:off x="953093" y="273165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12" name="타원 411">
                  <a:extLst>
                    <a:ext uri="{FF2B5EF4-FFF2-40B4-BE49-F238E27FC236}">
                      <a16:creationId xmlns:a16="http://schemas.microsoft.com/office/drawing/2014/main" id="{EA4A46A7-639A-4389-8940-AA8654B60279}"/>
                    </a:ext>
                  </a:extLst>
                </p:cNvPr>
                <p:cNvSpPr/>
                <p:nvPr/>
              </p:nvSpPr>
              <p:spPr>
                <a:xfrm>
                  <a:off x="1176699" y="273165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13" name="타원 412">
                  <a:extLst>
                    <a:ext uri="{FF2B5EF4-FFF2-40B4-BE49-F238E27FC236}">
                      <a16:creationId xmlns:a16="http://schemas.microsoft.com/office/drawing/2014/main" id="{E527EA3A-A830-4D9D-A89E-FB7F0B0BD5BC}"/>
                    </a:ext>
                  </a:extLst>
                </p:cNvPr>
                <p:cNvSpPr/>
                <p:nvPr/>
              </p:nvSpPr>
              <p:spPr>
                <a:xfrm>
                  <a:off x="953097" y="292792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14" name="타원 413">
                  <a:extLst>
                    <a:ext uri="{FF2B5EF4-FFF2-40B4-BE49-F238E27FC236}">
                      <a16:creationId xmlns:a16="http://schemas.microsoft.com/office/drawing/2014/main" id="{5D3311DA-8934-4BF4-9047-8991985BB8EE}"/>
                    </a:ext>
                  </a:extLst>
                </p:cNvPr>
                <p:cNvSpPr/>
                <p:nvPr/>
              </p:nvSpPr>
              <p:spPr>
                <a:xfrm>
                  <a:off x="1176686" y="292790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15" name="타원 414">
                  <a:extLst>
                    <a:ext uri="{FF2B5EF4-FFF2-40B4-BE49-F238E27FC236}">
                      <a16:creationId xmlns:a16="http://schemas.microsoft.com/office/drawing/2014/main" id="{2AEB21AA-3AE5-42A2-B28E-610872BCB76B}"/>
                    </a:ext>
                  </a:extLst>
                </p:cNvPr>
                <p:cNvSpPr/>
                <p:nvPr/>
              </p:nvSpPr>
              <p:spPr>
                <a:xfrm>
                  <a:off x="1401383" y="2305906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16" name="타원 415">
                  <a:extLst>
                    <a:ext uri="{FF2B5EF4-FFF2-40B4-BE49-F238E27FC236}">
                      <a16:creationId xmlns:a16="http://schemas.microsoft.com/office/drawing/2014/main" id="{A854211D-87E5-4B3A-A927-33F8281EE048}"/>
                    </a:ext>
                  </a:extLst>
                </p:cNvPr>
                <p:cNvSpPr/>
                <p:nvPr/>
              </p:nvSpPr>
              <p:spPr>
                <a:xfrm>
                  <a:off x="1624989" y="2305910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17" name="타원 416">
                  <a:extLst>
                    <a:ext uri="{FF2B5EF4-FFF2-40B4-BE49-F238E27FC236}">
                      <a16:creationId xmlns:a16="http://schemas.microsoft.com/office/drawing/2014/main" id="{8E3D5E76-3771-4DEC-B80D-4A49D40AD6D7}"/>
                    </a:ext>
                  </a:extLst>
                </p:cNvPr>
                <p:cNvSpPr/>
                <p:nvPr/>
              </p:nvSpPr>
              <p:spPr>
                <a:xfrm>
                  <a:off x="1401387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18" name="타원 417">
                  <a:extLst>
                    <a:ext uri="{FF2B5EF4-FFF2-40B4-BE49-F238E27FC236}">
                      <a16:creationId xmlns:a16="http://schemas.microsoft.com/office/drawing/2014/main" id="{D83E0563-2EB2-4496-8CF7-A08AAFAC0535}"/>
                    </a:ext>
                  </a:extLst>
                </p:cNvPr>
                <p:cNvSpPr/>
                <p:nvPr/>
              </p:nvSpPr>
              <p:spPr>
                <a:xfrm>
                  <a:off x="1624976" y="250216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19" name="타원 418">
                  <a:extLst>
                    <a:ext uri="{FF2B5EF4-FFF2-40B4-BE49-F238E27FC236}">
                      <a16:creationId xmlns:a16="http://schemas.microsoft.com/office/drawing/2014/main" id="{12383798-C0AE-444C-BE18-4EA7AD683EC2}"/>
                    </a:ext>
                  </a:extLst>
                </p:cNvPr>
                <p:cNvSpPr/>
                <p:nvPr/>
              </p:nvSpPr>
              <p:spPr>
                <a:xfrm>
                  <a:off x="1401383" y="273218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20" name="타원 419">
                  <a:extLst>
                    <a:ext uri="{FF2B5EF4-FFF2-40B4-BE49-F238E27FC236}">
                      <a16:creationId xmlns:a16="http://schemas.microsoft.com/office/drawing/2014/main" id="{52C1462F-601A-4473-9AA1-1CD882E1CCDD}"/>
                    </a:ext>
                  </a:extLst>
                </p:cNvPr>
                <p:cNvSpPr/>
                <p:nvPr/>
              </p:nvSpPr>
              <p:spPr>
                <a:xfrm>
                  <a:off x="1624989" y="273218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21" name="타원 420">
                  <a:extLst>
                    <a:ext uri="{FF2B5EF4-FFF2-40B4-BE49-F238E27FC236}">
                      <a16:creationId xmlns:a16="http://schemas.microsoft.com/office/drawing/2014/main" id="{03D9957E-766F-4638-8A2D-588B8529F5F5}"/>
                    </a:ext>
                  </a:extLst>
                </p:cNvPr>
                <p:cNvSpPr/>
                <p:nvPr/>
              </p:nvSpPr>
              <p:spPr>
                <a:xfrm>
                  <a:off x="1401387" y="292845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22" name="타원 421">
                  <a:extLst>
                    <a:ext uri="{FF2B5EF4-FFF2-40B4-BE49-F238E27FC236}">
                      <a16:creationId xmlns:a16="http://schemas.microsoft.com/office/drawing/2014/main" id="{93203948-0D4B-4580-862D-9560DDD6F6A7}"/>
                    </a:ext>
                  </a:extLst>
                </p:cNvPr>
                <p:cNvSpPr/>
                <p:nvPr/>
              </p:nvSpPr>
              <p:spPr>
                <a:xfrm>
                  <a:off x="1624976" y="292843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9A41A437-47FB-4DCE-86F4-D8001D70D7C4}"/>
                  </a:ext>
                </a:extLst>
              </p:cNvPr>
              <p:cNvSpPr/>
              <p:nvPr/>
            </p:nvSpPr>
            <p:spPr>
              <a:xfrm>
                <a:off x="3179301" y="2903663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AE94F369-BA5D-456B-8946-19C3AB9E9792}"/>
                  </a:ext>
                </a:extLst>
              </p:cNvPr>
              <p:cNvSpPr/>
              <p:nvPr/>
            </p:nvSpPr>
            <p:spPr>
              <a:xfrm>
                <a:off x="3361018" y="2903666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DE05FAFA-F159-4BEA-AC26-0A258B8030DD}"/>
                  </a:ext>
                </a:extLst>
              </p:cNvPr>
              <p:cNvSpPr/>
              <p:nvPr/>
            </p:nvSpPr>
            <p:spPr>
              <a:xfrm>
                <a:off x="3179304" y="3063166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6586901C-9AB3-49A5-A7FD-5273E67D0E01}"/>
                  </a:ext>
                </a:extLst>
              </p:cNvPr>
              <p:cNvSpPr/>
              <p:nvPr/>
            </p:nvSpPr>
            <p:spPr>
              <a:xfrm>
                <a:off x="3361007" y="30631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06E62122-4EEC-499A-838D-60C823F573BA}"/>
                  </a:ext>
                </a:extLst>
              </p:cNvPr>
              <p:cNvSpPr/>
              <p:nvPr/>
            </p:nvSpPr>
            <p:spPr>
              <a:xfrm>
                <a:off x="3179301" y="3249638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2DE29B8F-19A4-4DA3-907B-01E8C6F6412E}"/>
                  </a:ext>
                </a:extLst>
              </p:cNvPr>
              <p:cNvSpPr/>
              <p:nvPr/>
            </p:nvSpPr>
            <p:spPr>
              <a:xfrm>
                <a:off x="3361018" y="32496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809DE00F-369E-437A-B232-6BA0F1E5C203}"/>
                  </a:ext>
                </a:extLst>
              </p:cNvPr>
              <p:cNvSpPr/>
              <p:nvPr/>
            </p:nvSpPr>
            <p:spPr>
              <a:xfrm>
                <a:off x="3179304" y="34091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4615FC79-D45A-4E6F-B987-6CDDEB5FA6E9}"/>
                  </a:ext>
                </a:extLst>
              </p:cNvPr>
              <p:cNvSpPr/>
              <p:nvPr/>
            </p:nvSpPr>
            <p:spPr>
              <a:xfrm>
                <a:off x="3361007" y="3409129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446FB162-A377-42D1-A5CB-274AD6405D85}"/>
                  </a:ext>
                </a:extLst>
              </p:cNvPr>
              <p:cNvSpPr/>
              <p:nvPr/>
            </p:nvSpPr>
            <p:spPr>
              <a:xfrm>
                <a:off x="3543611" y="2903651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0EA9A9F8-34C1-49A5-BDBF-17362E258067}"/>
                  </a:ext>
                </a:extLst>
              </p:cNvPr>
              <p:cNvSpPr/>
              <p:nvPr/>
            </p:nvSpPr>
            <p:spPr>
              <a:xfrm>
                <a:off x="3725327" y="29036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E4E9C275-9D92-4811-9653-8BDDB4DCFACE}"/>
                  </a:ext>
                </a:extLst>
              </p:cNvPr>
              <p:cNvSpPr/>
              <p:nvPr/>
            </p:nvSpPr>
            <p:spPr>
              <a:xfrm>
                <a:off x="3543614" y="30631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8F3A43BE-4C68-4F22-84E2-ADCE1BDB07E7}"/>
                  </a:ext>
                </a:extLst>
              </p:cNvPr>
              <p:cNvSpPr/>
              <p:nvPr/>
            </p:nvSpPr>
            <p:spPr>
              <a:xfrm>
                <a:off x="3725317" y="30631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E7D4D099-0F62-4631-BD97-49DB9292ED60}"/>
                  </a:ext>
                </a:extLst>
              </p:cNvPr>
              <p:cNvSpPr/>
              <p:nvPr/>
            </p:nvSpPr>
            <p:spPr>
              <a:xfrm>
                <a:off x="3543611" y="325006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137E04EC-E815-4852-87C7-C902D60EC834}"/>
                  </a:ext>
                </a:extLst>
              </p:cNvPr>
              <p:cNvSpPr/>
              <p:nvPr/>
            </p:nvSpPr>
            <p:spPr>
              <a:xfrm>
                <a:off x="3725327" y="32500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1EF095AA-CCCE-4BAC-8F98-F690034E16EA}"/>
                  </a:ext>
                </a:extLst>
              </p:cNvPr>
              <p:cNvSpPr/>
              <p:nvPr/>
            </p:nvSpPr>
            <p:spPr>
              <a:xfrm>
                <a:off x="3543614" y="34095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227D000F-2EB4-4B6F-BB25-878B93CFF9E1}"/>
                  </a:ext>
                </a:extLst>
              </p:cNvPr>
              <p:cNvSpPr/>
              <p:nvPr/>
            </p:nvSpPr>
            <p:spPr>
              <a:xfrm>
                <a:off x="3725317" y="340956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D091E083-85BA-4727-8FD9-36CD1DA04E32}"/>
                  </a:ext>
                </a:extLst>
              </p:cNvPr>
              <p:cNvGrpSpPr/>
              <p:nvPr/>
            </p:nvGrpSpPr>
            <p:grpSpPr>
              <a:xfrm>
                <a:off x="3930843" y="2211089"/>
                <a:ext cx="635712" cy="595609"/>
                <a:chOff x="953093" y="2305906"/>
                <a:chExt cx="782256" cy="732909"/>
              </a:xfrm>
            </p:grpSpPr>
            <p:sp>
              <p:nvSpPr>
                <p:cNvPr id="391" name="타원 390">
                  <a:extLst>
                    <a:ext uri="{FF2B5EF4-FFF2-40B4-BE49-F238E27FC236}">
                      <a16:creationId xmlns:a16="http://schemas.microsoft.com/office/drawing/2014/main" id="{A4FDAEF9-B9C4-4C05-BB98-C59517ECC739}"/>
                    </a:ext>
                  </a:extLst>
                </p:cNvPr>
                <p:cNvSpPr/>
                <p:nvPr/>
              </p:nvSpPr>
              <p:spPr>
                <a:xfrm>
                  <a:off x="953093" y="2305921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92" name="타원 391">
                  <a:extLst>
                    <a:ext uri="{FF2B5EF4-FFF2-40B4-BE49-F238E27FC236}">
                      <a16:creationId xmlns:a16="http://schemas.microsoft.com/office/drawing/2014/main" id="{62C9A892-F41A-4440-B203-DA9DFF37D182}"/>
                    </a:ext>
                  </a:extLst>
                </p:cNvPr>
                <p:cNvSpPr/>
                <p:nvPr/>
              </p:nvSpPr>
              <p:spPr>
                <a:xfrm>
                  <a:off x="1176699" y="2305925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93" name="타원 392">
                  <a:extLst>
                    <a:ext uri="{FF2B5EF4-FFF2-40B4-BE49-F238E27FC236}">
                      <a16:creationId xmlns:a16="http://schemas.microsoft.com/office/drawing/2014/main" id="{9A106D4E-DAD8-4B5D-B33E-29BCF1F63B39}"/>
                    </a:ext>
                  </a:extLst>
                </p:cNvPr>
                <p:cNvSpPr/>
                <p:nvPr/>
              </p:nvSpPr>
              <p:spPr>
                <a:xfrm>
                  <a:off x="953097" y="250219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94" name="타원 393">
                  <a:extLst>
                    <a:ext uri="{FF2B5EF4-FFF2-40B4-BE49-F238E27FC236}">
                      <a16:creationId xmlns:a16="http://schemas.microsoft.com/office/drawing/2014/main" id="{2079370B-8303-4ADE-B586-0826D6F33DD6}"/>
                    </a:ext>
                  </a:extLst>
                </p:cNvPr>
                <p:cNvSpPr/>
                <p:nvPr/>
              </p:nvSpPr>
              <p:spPr>
                <a:xfrm>
                  <a:off x="1176686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95" name="타원 394">
                  <a:extLst>
                    <a:ext uri="{FF2B5EF4-FFF2-40B4-BE49-F238E27FC236}">
                      <a16:creationId xmlns:a16="http://schemas.microsoft.com/office/drawing/2014/main" id="{B1E98943-1444-4F3E-91C2-C3093D91CFE5}"/>
                    </a:ext>
                  </a:extLst>
                </p:cNvPr>
                <p:cNvSpPr/>
                <p:nvPr/>
              </p:nvSpPr>
              <p:spPr>
                <a:xfrm>
                  <a:off x="953093" y="273165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96" name="타원 395">
                  <a:extLst>
                    <a:ext uri="{FF2B5EF4-FFF2-40B4-BE49-F238E27FC236}">
                      <a16:creationId xmlns:a16="http://schemas.microsoft.com/office/drawing/2014/main" id="{049E98F0-E666-401C-9F09-9DC9F4D1A028}"/>
                    </a:ext>
                  </a:extLst>
                </p:cNvPr>
                <p:cNvSpPr/>
                <p:nvPr/>
              </p:nvSpPr>
              <p:spPr>
                <a:xfrm>
                  <a:off x="1176699" y="273165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97" name="타원 396">
                  <a:extLst>
                    <a:ext uri="{FF2B5EF4-FFF2-40B4-BE49-F238E27FC236}">
                      <a16:creationId xmlns:a16="http://schemas.microsoft.com/office/drawing/2014/main" id="{1398827D-34B6-49BF-AA24-E7362F6D538B}"/>
                    </a:ext>
                  </a:extLst>
                </p:cNvPr>
                <p:cNvSpPr/>
                <p:nvPr/>
              </p:nvSpPr>
              <p:spPr>
                <a:xfrm>
                  <a:off x="953097" y="292792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98" name="타원 397">
                  <a:extLst>
                    <a:ext uri="{FF2B5EF4-FFF2-40B4-BE49-F238E27FC236}">
                      <a16:creationId xmlns:a16="http://schemas.microsoft.com/office/drawing/2014/main" id="{E54FDADF-C282-46AC-B5D8-7520EC09DB3F}"/>
                    </a:ext>
                  </a:extLst>
                </p:cNvPr>
                <p:cNvSpPr/>
                <p:nvPr/>
              </p:nvSpPr>
              <p:spPr>
                <a:xfrm>
                  <a:off x="1176686" y="292790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99" name="타원 398">
                  <a:extLst>
                    <a:ext uri="{FF2B5EF4-FFF2-40B4-BE49-F238E27FC236}">
                      <a16:creationId xmlns:a16="http://schemas.microsoft.com/office/drawing/2014/main" id="{2CA1879D-5427-4D36-8EED-CBE6DF191AEF}"/>
                    </a:ext>
                  </a:extLst>
                </p:cNvPr>
                <p:cNvSpPr/>
                <p:nvPr/>
              </p:nvSpPr>
              <p:spPr>
                <a:xfrm>
                  <a:off x="1401383" y="2305906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00" name="타원 399">
                  <a:extLst>
                    <a:ext uri="{FF2B5EF4-FFF2-40B4-BE49-F238E27FC236}">
                      <a16:creationId xmlns:a16="http://schemas.microsoft.com/office/drawing/2014/main" id="{EEA4B5C3-6629-44B8-B229-D9C1BCFD6B47}"/>
                    </a:ext>
                  </a:extLst>
                </p:cNvPr>
                <p:cNvSpPr/>
                <p:nvPr/>
              </p:nvSpPr>
              <p:spPr>
                <a:xfrm>
                  <a:off x="1624989" y="2305910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01" name="타원 400">
                  <a:extLst>
                    <a:ext uri="{FF2B5EF4-FFF2-40B4-BE49-F238E27FC236}">
                      <a16:creationId xmlns:a16="http://schemas.microsoft.com/office/drawing/2014/main" id="{62AB0511-4C91-42A3-AC9E-494E06305A1A}"/>
                    </a:ext>
                  </a:extLst>
                </p:cNvPr>
                <p:cNvSpPr/>
                <p:nvPr/>
              </p:nvSpPr>
              <p:spPr>
                <a:xfrm>
                  <a:off x="1401387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02" name="타원 401">
                  <a:extLst>
                    <a:ext uri="{FF2B5EF4-FFF2-40B4-BE49-F238E27FC236}">
                      <a16:creationId xmlns:a16="http://schemas.microsoft.com/office/drawing/2014/main" id="{153BFA1D-DCFE-4620-B998-18E0F707FAF0}"/>
                    </a:ext>
                  </a:extLst>
                </p:cNvPr>
                <p:cNvSpPr/>
                <p:nvPr/>
              </p:nvSpPr>
              <p:spPr>
                <a:xfrm>
                  <a:off x="1624976" y="250216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03" name="타원 402">
                  <a:extLst>
                    <a:ext uri="{FF2B5EF4-FFF2-40B4-BE49-F238E27FC236}">
                      <a16:creationId xmlns:a16="http://schemas.microsoft.com/office/drawing/2014/main" id="{C440B302-F4FB-475D-A8FA-C83CFB143D94}"/>
                    </a:ext>
                  </a:extLst>
                </p:cNvPr>
                <p:cNvSpPr/>
                <p:nvPr/>
              </p:nvSpPr>
              <p:spPr>
                <a:xfrm>
                  <a:off x="1401383" y="273218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04" name="타원 403">
                  <a:extLst>
                    <a:ext uri="{FF2B5EF4-FFF2-40B4-BE49-F238E27FC236}">
                      <a16:creationId xmlns:a16="http://schemas.microsoft.com/office/drawing/2014/main" id="{0E689269-7CFA-4048-B269-A6888F5CF9FC}"/>
                    </a:ext>
                  </a:extLst>
                </p:cNvPr>
                <p:cNvSpPr/>
                <p:nvPr/>
              </p:nvSpPr>
              <p:spPr>
                <a:xfrm>
                  <a:off x="1624989" y="273218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05" name="타원 404">
                  <a:extLst>
                    <a:ext uri="{FF2B5EF4-FFF2-40B4-BE49-F238E27FC236}">
                      <a16:creationId xmlns:a16="http://schemas.microsoft.com/office/drawing/2014/main" id="{7773F4AA-8232-4AB8-9462-6C0E90A2F394}"/>
                    </a:ext>
                  </a:extLst>
                </p:cNvPr>
                <p:cNvSpPr/>
                <p:nvPr/>
              </p:nvSpPr>
              <p:spPr>
                <a:xfrm>
                  <a:off x="1401387" y="292845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06" name="타원 405">
                  <a:extLst>
                    <a:ext uri="{FF2B5EF4-FFF2-40B4-BE49-F238E27FC236}">
                      <a16:creationId xmlns:a16="http://schemas.microsoft.com/office/drawing/2014/main" id="{06CA431C-0138-4E01-A1B0-D7872340C12C}"/>
                    </a:ext>
                  </a:extLst>
                </p:cNvPr>
                <p:cNvSpPr/>
                <p:nvPr/>
              </p:nvSpPr>
              <p:spPr>
                <a:xfrm>
                  <a:off x="1624976" y="292843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669919DB-9A5E-42CD-A2D9-1ABEC7E9DF40}"/>
                  </a:ext>
                </a:extLst>
              </p:cNvPr>
              <p:cNvSpPr/>
              <p:nvPr/>
            </p:nvSpPr>
            <p:spPr>
              <a:xfrm>
                <a:off x="3930843" y="2913564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9AE0E232-0312-4991-9C4E-B77D869F9432}"/>
                  </a:ext>
                </a:extLst>
              </p:cNvPr>
              <p:cNvSpPr/>
              <p:nvPr/>
            </p:nvSpPr>
            <p:spPr>
              <a:xfrm>
                <a:off x="4112560" y="2913567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CAD660E7-8F71-411C-AEEA-0ECF6E83DFF0}"/>
                  </a:ext>
                </a:extLst>
              </p:cNvPr>
              <p:cNvSpPr/>
              <p:nvPr/>
            </p:nvSpPr>
            <p:spPr>
              <a:xfrm>
                <a:off x="3930846" y="3073067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003BF9BD-8860-48F1-A702-C63A2E3A72A3}"/>
                  </a:ext>
                </a:extLst>
              </p:cNvPr>
              <p:cNvSpPr/>
              <p:nvPr/>
            </p:nvSpPr>
            <p:spPr>
              <a:xfrm>
                <a:off x="4112549" y="30730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FBA7F435-B4E3-4985-A3BC-A065E2736E33}"/>
                  </a:ext>
                </a:extLst>
              </p:cNvPr>
              <p:cNvSpPr/>
              <p:nvPr/>
            </p:nvSpPr>
            <p:spPr>
              <a:xfrm>
                <a:off x="3930843" y="325953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6883886B-3902-45EF-8717-70F0B715AB8B}"/>
                  </a:ext>
                </a:extLst>
              </p:cNvPr>
              <p:cNvSpPr/>
              <p:nvPr/>
            </p:nvSpPr>
            <p:spPr>
              <a:xfrm>
                <a:off x="4112560" y="32595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13AB9165-0B20-4A06-BA1A-4BB8BBDE0F5A}"/>
                  </a:ext>
                </a:extLst>
              </p:cNvPr>
              <p:cNvSpPr/>
              <p:nvPr/>
            </p:nvSpPr>
            <p:spPr>
              <a:xfrm>
                <a:off x="3930846" y="34190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367CBCE3-6D2A-4215-B99C-E5CF8268D9BB}"/>
                  </a:ext>
                </a:extLst>
              </p:cNvPr>
              <p:cNvSpPr/>
              <p:nvPr/>
            </p:nvSpPr>
            <p:spPr>
              <a:xfrm>
                <a:off x="4112549" y="341903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7B8FCE41-3E49-40AC-A400-1F170DE47BFE}"/>
                  </a:ext>
                </a:extLst>
              </p:cNvPr>
              <p:cNvSpPr/>
              <p:nvPr/>
            </p:nvSpPr>
            <p:spPr>
              <a:xfrm>
                <a:off x="4295153" y="2913552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B32F2AEE-483B-4E68-8444-3D18A5865D16}"/>
                  </a:ext>
                </a:extLst>
              </p:cNvPr>
              <p:cNvSpPr/>
              <p:nvPr/>
            </p:nvSpPr>
            <p:spPr>
              <a:xfrm>
                <a:off x="4476869" y="29135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3028E3E2-85B9-4250-A5FD-C80D018080A4}"/>
                  </a:ext>
                </a:extLst>
              </p:cNvPr>
              <p:cNvSpPr/>
              <p:nvPr/>
            </p:nvSpPr>
            <p:spPr>
              <a:xfrm>
                <a:off x="4295156" y="30730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FB6A5E52-2355-46FD-98AF-6C7E4FB847BF}"/>
                  </a:ext>
                </a:extLst>
              </p:cNvPr>
              <p:cNvSpPr/>
              <p:nvPr/>
            </p:nvSpPr>
            <p:spPr>
              <a:xfrm>
                <a:off x="4476859" y="307304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36635DF4-0E85-4679-A015-4F7EB9A62213}"/>
                  </a:ext>
                </a:extLst>
              </p:cNvPr>
              <p:cNvSpPr/>
              <p:nvPr/>
            </p:nvSpPr>
            <p:spPr>
              <a:xfrm>
                <a:off x="4295153" y="3259970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572D3B8E-084B-4DBE-BFAD-ED27516746D8}"/>
                  </a:ext>
                </a:extLst>
              </p:cNvPr>
              <p:cNvSpPr/>
              <p:nvPr/>
            </p:nvSpPr>
            <p:spPr>
              <a:xfrm>
                <a:off x="4476869" y="32599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0D248A14-1BB6-46CC-98E5-FC484EE2D2CD}"/>
                  </a:ext>
                </a:extLst>
              </p:cNvPr>
              <p:cNvSpPr/>
              <p:nvPr/>
            </p:nvSpPr>
            <p:spPr>
              <a:xfrm>
                <a:off x="4295156" y="34194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C9304B73-28A7-479B-855D-5C55ADA29867}"/>
                  </a:ext>
                </a:extLst>
              </p:cNvPr>
              <p:cNvSpPr/>
              <p:nvPr/>
            </p:nvSpPr>
            <p:spPr>
              <a:xfrm>
                <a:off x="4476859" y="341946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6FC9E814-5022-4C57-8C9D-7AA67E7B63B1}"/>
                  </a:ext>
                </a:extLst>
              </p:cNvPr>
              <p:cNvGrpSpPr/>
              <p:nvPr/>
            </p:nvGrpSpPr>
            <p:grpSpPr>
              <a:xfrm>
                <a:off x="4672916" y="2201188"/>
                <a:ext cx="635712" cy="595609"/>
                <a:chOff x="953093" y="2305906"/>
                <a:chExt cx="782256" cy="732909"/>
              </a:xfrm>
            </p:grpSpPr>
            <p:sp>
              <p:nvSpPr>
                <p:cNvPr id="375" name="타원 374">
                  <a:extLst>
                    <a:ext uri="{FF2B5EF4-FFF2-40B4-BE49-F238E27FC236}">
                      <a16:creationId xmlns:a16="http://schemas.microsoft.com/office/drawing/2014/main" id="{31825F32-9D3E-4E6D-B230-88E7193B98DA}"/>
                    </a:ext>
                  </a:extLst>
                </p:cNvPr>
                <p:cNvSpPr/>
                <p:nvPr/>
              </p:nvSpPr>
              <p:spPr>
                <a:xfrm>
                  <a:off x="953093" y="2305921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76" name="타원 375">
                  <a:extLst>
                    <a:ext uri="{FF2B5EF4-FFF2-40B4-BE49-F238E27FC236}">
                      <a16:creationId xmlns:a16="http://schemas.microsoft.com/office/drawing/2014/main" id="{78270EF5-1CEA-4AE0-90A6-4E609C1735DE}"/>
                    </a:ext>
                  </a:extLst>
                </p:cNvPr>
                <p:cNvSpPr/>
                <p:nvPr/>
              </p:nvSpPr>
              <p:spPr>
                <a:xfrm>
                  <a:off x="1176699" y="2305925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77" name="타원 376">
                  <a:extLst>
                    <a:ext uri="{FF2B5EF4-FFF2-40B4-BE49-F238E27FC236}">
                      <a16:creationId xmlns:a16="http://schemas.microsoft.com/office/drawing/2014/main" id="{2AD7A414-1C42-4BB2-A07D-FDCE731DBB6B}"/>
                    </a:ext>
                  </a:extLst>
                </p:cNvPr>
                <p:cNvSpPr/>
                <p:nvPr/>
              </p:nvSpPr>
              <p:spPr>
                <a:xfrm>
                  <a:off x="953097" y="250219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78" name="타원 377">
                  <a:extLst>
                    <a:ext uri="{FF2B5EF4-FFF2-40B4-BE49-F238E27FC236}">
                      <a16:creationId xmlns:a16="http://schemas.microsoft.com/office/drawing/2014/main" id="{B5777BE9-49CF-4376-86B5-036FEE35DDF8}"/>
                    </a:ext>
                  </a:extLst>
                </p:cNvPr>
                <p:cNvSpPr/>
                <p:nvPr/>
              </p:nvSpPr>
              <p:spPr>
                <a:xfrm>
                  <a:off x="1176686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79" name="타원 378">
                  <a:extLst>
                    <a:ext uri="{FF2B5EF4-FFF2-40B4-BE49-F238E27FC236}">
                      <a16:creationId xmlns:a16="http://schemas.microsoft.com/office/drawing/2014/main" id="{E104EE40-4B25-4024-8EF8-42E2032C238E}"/>
                    </a:ext>
                  </a:extLst>
                </p:cNvPr>
                <p:cNvSpPr/>
                <p:nvPr/>
              </p:nvSpPr>
              <p:spPr>
                <a:xfrm>
                  <a:off x="953093" y="273165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80" name="타원 379">
                  <a:extLst>
                    <a:ext uri="{FF2B5EF4-FFF2-40B4-BE49-F238E27FC236}">
                      <a16:creationId xmlns:a16="http://schemas.microsoft.com/office/drawing/2014/main" id="{27734E40-98F7-4776-98B9-76EB47743D73}"/>
                    </a:ext>
                  </a:extLst>
                </p:cNvPr>
                <p:cNvSpPr/>
                <p:nvPr/>
              </p:nvSpPr>
              <p:spPr>
                <a:xfrm>
                  <a:off x="1176699" y="273165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81" name="타원 380">
                  <a:extLst>
                    <a:ext uri="{FF2B5EF4-FFF2-40B4-BE49-F238E27FC236}">
                      <a16:creationId xmlns:a16="http://schemas.microsoft.com/office/drawing/2014/main" id="{DF97D8D1-9DF8-4B43-A98B-78B8886BAEC4}"/>
                    </a:ext>
                  </a:extLst>
                </p:cNvPr>
                <p:cNvSpPr/>
                <p:nvPr/>
              </p:nvSpPr>
              <p:spPr>
                <a:xfrm>
                  <a:off x="953097" y="292792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82" name="타원 381">
                  <a:extLst>
                    <a:ext uri="{FF2B5EF4-FFF2-40B4-BE49-F238E27FC236}">
                      <a16:creationId xmlns:a16="http://schemas.microsoft.com/office/drawing/2014/main" id="{362CAB66-395F-4D0D-817B-A4ADDF1AE4AF}"/>
                    </a:ext>
                  </a:extLst>
                </p:cNvPr>
                <p:cNvSpPr/>
                <p:nvPr/>
              </p:nvSpPr>
              <p:spPr>
                <a:xfrm>
                  <a:off x="1176686" y="292790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83" name="타원 382">
                  <a:extLst>
                    <a:ext uri="{FF2B5EF4-FFF2-40B4-BE49-F238E27FC236}">
                      <a16:creationId xmlns:a16="http://schemas.microsoft.com/office/drawing/2014/main" id="{5EF26E51-28A2-4139-9DE6-F1ED56A1920C}"/>
                    </a:ext>
                  </a:extLst>
                </p:cNvPr>
                <p:cNvSpPr/>
                <p:nvPr/>
              </p:nvSpPr>
              <p:spPr>
                <a:xfrm>
                  <a:off x="1401383" y="2305906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84" name="타원 383">
                  <a:extLst>
                    <a:ext uri="{FF2B5EF4-FFF2-40B4-BE49-F238E27FC236}">
                      <a16:creationId xmlns:a16="http://schemas.microsoft.com/office/drawing/2014/main" id="{02623BBD-B4B2-4442-893A-28DE5004D88F}"/>
                    </a:ext>
                  </a:extLst>
                </p:cNvPr>
                <p:cNvSpPr/>
                <p:nvPr/>
              </p:nvSpPr>
              <p:spPr>
                <a:xfrm>
                  <a:off x="1624989" y="2305910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85" name="타원 384">
                  <a:extLst>
                    <a:ext uri="{FF2B5EF4-FFF2-40B4-BE49-F238E27FC236}">
                      <a16:creationId xmlns:a16="http://schemas.microsoft.com/office/drawing/2014/main" id="{12DA81B6-46AC-44AA-A373-DE90E731CA98}"/>
                    </a:ext>
                  </a:extLst>
                </p:cNvPr>
                <p:cNvSpPr/>
                <p:nvPr/>
              </p:nvSpPr>
              <p:spPr>
                <a:xfrm>
                  <a:off x="1401387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86" name="타원 385">
                  <a:extLst>
                    <a:ext uri="{FF2B5EF4-FFF2-40B4-BE49-F238E27FC236}">
                      <a16:creationId xmlns:a16="http://schemas.microsoft.com/office/drawing/2014/main" id="{5FBC6AFD-6C83-49D4-9FA8-0792B110BC0F}"/>
                    </a:ext>
                  </a:extLst>
                </p:cNvPr>
                <p:cNvSpPr/>
                <p:nvPr/>
              </p:nvSpPr>
              <p:spPr>
                <a:xfrm>
                  <a:off x="1624976" y="250216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87" name="타원 386">
                  <a:extLst>
                    <a:ext uri="{FF2B5EF4-FFF2-40B4-BE49-F238E27FC236}">
                      <a16:creationId xmlns:a16="http://schemas.microsoft.com/office/drawing/2014/main" id="{86558AA3-C569-4D18-A9CC-D678DCC1DB6E}"/>
                    </a:ext>
                  </a:extLst>
                </p:cNvPr>
                <p:cNvSpPr/>
                <p:nvPr/>
              </p:nvSpPr>
              <p:spPr>
                <a:xfrm>
                  <a:off x="1401383" y="273218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88" name="타원 387">
                  <a:extLst>
                    <a:ext uri="{FF2B5EF4-FFF2-40B4-BE49-F238E27FC236}">
                      <a16:creationId xmlns:a16="http://schemas.microsoft.com/office/drawing/2014/main" id="{27BE0297-ED0F-4694-8DD1-FD71EF6DC2BD}"/>
                    </a:ext>
                  </a:extLst>
                </p:cNvPr>
                <p:cNvSpPr/>
                <p:nvPr/>
              </p:nvSpPr>
              <p:spPr>
                <a:xfrm>
                  <a:off x="1624989" y="273218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89" name="타원 388">
                  <a:extLst>
                    <a:ext uri="{FF2B5EF4-FFF2-40B4-BE49-F238E27FC236}">
                      <a16:creationId xmlns:a16="http://schemas.microsoft.com/office/drawing/2014/main" id="{3CA9133C-1A6A-44AB-A72E-117514DA0BB7}"/>
                    </a:ext>
                  </a:extLst>
                </p:cNvPr>
                <p:cNvSpPr/>
                <p:nvPr/>
              </p:nvSpPr>
              <p:spPr>
                <a:xfrm>
                  <a:off x="1401387" y="292845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90" name="타원 389">
                  <a:extLst>
                    <a:ext uri="{FF2B5EF4-FFF2-40B4-BE49-F238E27FC236}">
                      <a16:creationId xmlns:a16="http://schemas.microsoft.com/office/drawing/2014/main" id="{19BBAEC3-47C4-4AC4-83BA-A6B67D9DB815}"/>
                    </a:ext>
                  </a:extLst>
                </p:cNvPr>
                <p:cNvSpPr/>
                <p:nvPr/>
              </p:nvSpPr>
              <p:spPr>
                <a:xfrm>
                  <a:off x="1624976" y="292843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8A1C91E8-DE29-4D58-BC4C-3DDCE2628870}"/>
                  </a:ext>
                </a:extLst>
              </p:cNvPr>
              <p:cNvSpPr/>
              <p:nvPr/>
            </p:nvSpPr>
            <p:spPr>
              <a:xfrm>
                <a:off x="4672916" y="2903663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8C09488C-B09D-4876-9832-0BA94C4442F1}"/>
                  </a:ext>
                </a:extLst>
              </p:cNvPr>
              <p:cNvSpPr/>
              <p:nvPr/>
            </p:nvSpPr>
            <p:spPr>
              <a:xfrm>
                <a:off x="4854633" y="2903666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81BAD444-82D6-4D53-9B95-55A369B3C5DB}"/>
                  </a:ext>
                </a:extLst>
              </p:cNvPr>
              <p:cNvSpPr/>
              <p:nvPr/>
            </p:nvSpPr>
            <p:spPr>
              <a:xfrm>
                <a:off x="4672919" y="3063166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DC3A2792-315C-438F-899F-FFD8BCF2C8FF}"/>
                  </a:ext>
                </a:extLst>
              </p:cNvPr>
              <p:cNvSpPr/>
              <p:nvPr/>
            </p:nvSpPr>
            <p:spPr>
              <a:xfrm>
                <a:off x="4854622" y="30631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56A090B4-4DDD-4531-8572-9DEFBAE9D6EE}"/>
                  </a:ext>
                </a:extLst>
              </p:cNvPr>
              <p:cNvSpPr/>
              <p:nvPr/>
            </p:nvSpPr>
            <p:spPr>
              <a:xfrm>
                <a:off x="4672916" y="3249638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92A67FA3-1510-4583-B446-4F7FE232EC7F}"/>
                  </a:ext>
                </a:extLst>
              </p:cNvPr>
              <p:cNvSpPr/>
              <p:nvPr/>
            </p:nvSpPr>
            <p:spPr>
              <a:xfrm>
                <a:off x="4854633" y="32496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D4E89A82-1B8C-4B49-80E2-361972A7CFA0}"/>
                  </a:ext>
                </a:extLst>
              </p:cNvPr>
              <p:cNvSpPr/>
              <p:nvPr/>
            </p:nvSpPr>
            <p:spPr>
              <a:xfrm>
                <a:off x="4672919" y="34091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42720978-E449-445C-82AF-F8960E84E49F}"/>
                  </a:ext>
                </a:extLst>
              </p:cNvPr>
              <p:cNvSpPr/>
              <p:nvPr/>
            </p:nvSpPr>
            <p:spPr>
              <a:xfrm>
                <a:off x="4854622" y="3409129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30E3C803-6137-4BA7-890F-BB2230053A63}"/>
                  </a:ext>
                </a:extLst>
              </p:cNvPr>
              <p:cNvSpPr/>
              <p:nvPr/>
            </p:nvSpPr>
            <p:spPr>
              <a:xfrm>
                <a:off x="5037226" y="2903651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B23DFA63-4F63-4EC2-A8A6-0F180BDDFB9F}"/>
                  </a:ext>
                </a:extLst>
              </p:cNvPr>
              <p:cNvSpPr/>
              <p:nvPr/>
            </p:nvSpPr>
            <p:spPr>
              <a:xfrm>
                <a:off x="5218942" y="29036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0DCA3D40-F66F-4F4E-AE80-AB8BE7B24F4D}"/>
                  </a:ext>
                </a:extLst>
              </p:cNvPr>
              <p:cNvSpPr/>
              <p:nvPr/>
            </p:nvSpPr>
            <p:spPr>
              <a:xfrm>
                <a:off x="5037229" y="30631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A6445C93-389C-454D-9BAB-D9C450A9D072}"/>
                  </a:ext>
                </a:extLst>
              </p:cNvPr>
              <p:cNvSpPr/>
              <p:nvPr/>
            </p:nvSpPr>
            <p:spPr>
              <a:xfrm>
                <a:off x="5218932" y="30631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57A0425B-83C6-4DA1-AD96-ACFD686E0276}"/>
                  </a:ext>
                </a:extLst>
              </p:cNvPr>
              <p:cNvSpPr/>
              <p:nvPr/>
            </p:nvSpPr>
            <p:spPr>
              <a:xfrm>
                <a:off x="5037226" y="325006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64F331C4-2077-4BF6-B13B-D0065A3BEE36}"/>
                  </a:ext>
                </a:extLst>
              </p:cNvPr>
              <p:cNvSpPr/>
              <p:nvPr/>
            </p:nvSpPr>
            <p:spPr>
              <a:xfrm>
                <a:off x="5218942" y="32500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219411E5-EC32-40BE-93AA-8A4E3A290DD2}"/>
                  </a:ext>
                </a:extLst>
              </p:cNvPr>
              <p:cNvSpPr/>
              <p:nvPr/>
            </p:nvSpPr>
            <p:spPr>
              <a:xfrm>
                <a:off x="5037229" y="34095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0A80C860-3D5A-45F6-A7EA-73A722329049}"/>
                  </a:ext>
                </a:extLst>
              </p:cNvPr>
              <p:cNvSpPr/>
              <p:nvPr/>
            </p:nvSpPr>
            <p:spPr>
              <a:xfrm>
                <a:off x="5218932" y="340956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grpSp>
            <p:nvGrpSpPr>
              <p:cNvPr id="164" name="그룹 163">
                <a:extLst>
                  <a:ext uri="{FF2B5EF4-FFF2-40B4-BE49-F238E27FC236}">
                    <a16:creationId xmlns:a16="http://schemas.microsoft.com/office/drawing/2014/main" id="{B34474D9-EA88-4CF7-BE3C-9BE24F1D451C}"/>
                  </a:ext>
                </a:extLst>
              </p:cNvPr>
              <p:cNvGrpSpPr/>
              <p:nvPr/>
            </p:nvGrpSpPr>
            <p:grpSpPr>
              <a:xfrm>
                <a:off x="5421571" y="2211089"/>
                <a:ext cx="635712" cy="595609"/>
                <a:chOff x="953093" y="2305906"/>
                <a:chExt cx="782256" cy="732909"/>
              </a:xfrm>
            </p:grpSpPr>
            <p:sp>
              <p:nvSpPr>
                <p:cNvPr id="359" name="타원 358">
                  <a:extLst>
                    <a:ext uri="{FF2B5EF4-FFF2-40B4-BE49-F238E27FC236}">
                      <a16:creationId xmlns:a16="http://schemas.microsoft.com/office/drawing/2014/main" id="{B8DD7BCC-C550-4411-92B5-AA427DD9F726}"/>
                    </a:ext>
                  </a:extLst>
                </p:cNvPr>
                <p:cNvSpPr/>
                <p:nvPr/>
              </p:nvSpPr>
              <p:spPr>
                <a:xfrm>
                  <a:off x="953093" y="2305921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60" name="타원 359">
                  <a:extLst>
                    <a:ext uri="{FF2B5EF4-FFF2-40B4-BE49-F238E27FC236}">
                      <a16:creationId xmlns:a16="http://schemas.microsoft.com/office/drawing/2014/main" id="{F23AF668-C0A5-4057-8925-7A74C2CE8FDA}"/>
                    </a:ext>
                  </a:extLst>
                </p:cNvPr>
                <p:cNvSpPr/>
                <p:nvPr/>
              </p:nvSpPr>
              <p:spPr>
                <a:xfrm>
                  <a:off x="1176699" y="2305925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61" name="타원 360">
                  <a:extLst>
                    <a:ext uri="{FF2B5EF4-FFF2-40B4-BE49-F238E27FC236}">
                      <a16:creationId xmlns:a16="http://schemas.microsoft.com/office/drawing/2014/main" id="{D9EA6425-252B-4930-A709-1CA7FB578995}"/>
                    </a:ext>
                  </a:extLst>
                </p:cNvPr>
                <p:cNvSpPr/>
                <p:nvPr/>
              </p:nvSpPr>
              <p:spPr>
                <a:xfrm>
                  <a:off x="953097" y="250219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62" name="타원 361">
                  <a:extLst>
                    <a:ext uri="{FF2B5EF4-FFF2-40B4-BE49-F238E27FC236}">
                      <a16:creationId xmlns:a16="http://schemas.microsoft.com/office/drawing/2014/main" id="{A9668066-5900-48A3-ADED-66BDB1434BA0}"/>
                    </a:ext>
                  </a:extLst>
                </p:cNvPr>
                <p:cNvSpPr/>
                <p:nvPr/>
              </p:nvSpPr>
              <p:spPr>
                <a:xfrm>
                  <a:off x="1176686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63" name="타원 362">
                  <a:extLst>
                    <a:ext uri="{FF2B5EF4-FFF2-40B4-BE49-F238E27FC236}">
                      <a16:creationId xmlns:a16="http://schemas.microsoft.com/office/drawing/2014/main" id="{F9BBAA3D-2A0C-4F76-8511-4010645544E0}"/>
                    </a:ext>
                  </a:extLst>
                </p:cNvPr>
                <p:cNvSpPr/>
                <p:nvPr/>
              </p:nvSpPr>
              <p:spPr>
                <a:xfrm>
                  <a:off x="953093" y="273165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64" name="타원 363">
                  <a:extLst>
                    <a:ext uri="{FF2B5EF4-FFF2-40B4-BE49-F238E27FC236}">
                      <a16:creationId xmlns:a16="http://schemas.microsoft.com/office/drawing/2014/main" id="{B5124106-C840-4FA9-842A-7247B9332662}"/>
                    </a:ext>
                  </a:extLst>
                </p:cNvPr>
                <p:cNvSpPr/>
                <p:nvPr/>
              </p:nvSpPr>
              <p:spPr>
                <a:xfrm>
                  <a:off x="1176699" y="273165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65" name="타원 364">
                  <a:extLst>
                    <a:ext uri="{FF2B5EF4-FFF2-40B4-BE49-F238E27FC236}">
                      <a16:creationId xmlns:a16="http://schemas.microsoft.com/office/drawing/2014/main" id="{A2288721-7F02-4A40-A520-B285F3473210}"/>
                    </a:ext>
                  </a:extLst>
                </p:cNvPr>
                <p:cNvSpPr/>
                <p:nvPr/>
              </p:nvSpPr>
              <p:spPr>
                <a:xfrm>
                  <a:off x="953097" y="292792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66" name="타원 365">
                  <a:extLst>
                    <a:ext uri="{FF2B5EF4-FFF2-40B4-BE49-F238E27FC236}">
                      <a16:creationId xmlns:a16="http://schemas.microsoft.com/office/drawing/2014/main" id="{DF710385-AF7D-483A-88B5-CE8D112D9A4E}"/>
                    </a:ext>
                  </a:extLst>
                </p:cNvPr>
                <p:cNvSpPr/>
                <p:nvPr/>
              </p:nvSpPr>
              <p:spPr>
                <a:xfrm>
                  <a:off x="1176686" y="292790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67" name="타원 366">
                  <a:extLst>
                    <a:ext uri="{FF2B5EF4-FFF2-40B4-BE49-F238E27FC236}">
                      <a16:creationId xmlns:a16="http://schemas.microsoft.com/office/drawing/2014/main" id="{5508D815-B7C9-49B3-917F-B9F4102F15FF}"/>
                    </a:ext>
                  </a:extLst>
                </p:cNvPr>
                <p:cNvSpPr/>
                <p:nvPr/>
              </p:nvSpPr>
              <p:spPr>
                <a:xfrm>
                  <a:off x="1401383" y="2305906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68" name="타원 367">
                  <a:extLst>
                    <a:ext uri="{FF2B5EF4-FFF2-40B4-BE49-F238E27FC236}">
                      <a16:creationId xmlns:a16="http://schemas.microsoft.com/office/drawing/2014/main" id="{417D3F65-E7D6-4585-93BD-7CBBF43ACED4}"/>
                    </a:ext>
                  </a:extLst>
                </p:cNvPr>
                <p:cNvSpPr/>
                <p:nvPr/>
              </p:nvSpPr>
              <p:spPr>
                <a:xfrm>
                  <a:off x="1624989" y="2305910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69" name="타원 368">
                  <a:extLst>
                    <a:ext uri="{FF2B5EF4-FFF2-40B4-BE49-F238E27FC236}">
                      <a16:creationId xmlns:a16="http://schemas.microsoft.com/office/drawing/2014/main" id="{348794B4-BE27-4F9F-B4EE-53C3D8AF2A25}"/>
                    </a:ext>
                  </a:extLst>
                </p:cNvPr>
                <p:cNvSpPr/>
                <p:nvPr/>
              </p:nvSpPr>
              <p:spPr>
                <a:xfrm>
                  <a:off x="1401387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70" name="타원 369">
                  <a:extLst>
                    <a:ext uri="{FF2B5EF4-FFF2-40B4-BE49-F238E27FC236}">
                      <a16:creationId xmlns:a16="http://schemas.microsoft.com/office/drawing/2014/main" id="{81AAC493-9BB7-436A-AFA5-ED062247E845}"/>
                    </a:ext>
                  </a:extLst>
                </p:cNvPr>
                <p:cNvSpPr/>
                <p:nvPr/>
              </p:nvSpPr>
              <p:spPr>
                <a:xfrm>
                  <a:off x="1624976" y="250216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71" name="타원 370">
                  <a:extLst>
                    <a:ext uri="{FF2B5EF4-FFF2-40B4-BE49-F238E27FC236}">
                      <a16:creationId xmlns:a16="http://schemas.microsoft.com/office/drawing/2014/main" id="{BA3B5577-0493-4241-AD04-7C01E2F44F98}"/>
                    </a:ext>
                  </a:extLst>
                </p:cNvPr>
                <p:cNvSpPr/>
                <p:nvPr/>
              </p:nvSpPr>
              <p:spPr>
                <a:xfrm>
                  <a:off x="1401383" y="273218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72" name="타원 371">
                  <a:extLst>
                    <a:ext uri="{FF2B5EF4-FFF2-40B4-BE49-F238E27FC236}">
                      <a16:creationId xmlns:a16="http://schemas.microsoft.com/office/drawing/2014/main" id="{D410A741-3A8C-4A7F-9797-906B6D52482F}"/>
                    </a:ext>
                  </a:extLst>
                </p:cNvPr>
                <p:cNvSpPr/>
                <p:nvPr/>
              </p:nvSpPr>
              <p:spPr>
                <a:xfrm>
                  <a:off x="1624989" y="273218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73" name="타원 372">
                  <a:extLst>
                    <a:ext uri="{FF2B5EF4-FFF2-40B4-BE49-F238E27FC236}">
                      <a16:creationId xmlns:a16="http://schemas.microsoft.com/office/drawing/2014/main" id="{78018930-9D03-4902-A4C9-9A5FFD170577}"/>
                    </a:ext>
                  </a:extLst>
                </p:cNvPr>
                <p:cNvSpPr/>
                <p:nvPr/>
              </p:nvSpPr>
              <p:spPr>
                <a:xfrm>
                  <a:off x="1401387" y="292845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74" name="타원 373">
                  <a:extLst>
                    <a:ext uri="{FF2B5EF4-FFF2-40B4-BE49-F238E27FC236}">
                      <a16:creationId xmlns:a16="http://schemas.microsoft.com/office/drawing/2014/main" id="{324F680C-A524-4617-855C-A5F89793CB6C}"/>
                    </a:ext>
                  </a:extLst>
                </p:cNvPr>
                <p:cNvSpPr/>
                <p:nvPr/>
              </p:nvSpPr>
              <p:spPr>
                <a:xfrm>
                  <a:off x="1624976" y="292843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38996570-8EAB-4BB1-AABA-ABF906D94F83}"/>
                  </a:ext>
                </a:extLst>
              </p:cNvPr>
              <p:cNvSpPr/>
              <p:nvPr/>
            </p:nvSpPr>
            <p:spPr>
              <a:xfrm>
                <a:off x="5421571" y="2913564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2031C0BF-A3D1-4FCE-A6C9-61E38F2FE989}"/>
                  </a:ext>
                </a:extLst>
              </p:cNvPr>
              <p:cNvSpPr/>
              <p:nvPr/>
            </p:nvSpPr>
            <p:spPr>
              <a:xfrm>
                <a:off x="5603288" y="2913567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312AF8C8-C255-4513-AC8E-60C5329BA60D}"/>
                  </a:ext>
                </a:extLst>
              </p:cNvPr>
              <p:cNvSpPr/>
              <p:nvPr/>
            </p:nvSpPr>
            <p:spPr>
              <a:xfrm>
                <a:off x="5421574" y="3073067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55CC153F-4D47-4549-B6B5-96640FBD8417}"/>
                  </a:ext>
                </a:extLst>
              </p:cNvPr>
              <p:cNvSpPr/>
              <p:nvPr/>
            </p:nvSpPr>
            <p:spPr>
              <a:xfrm>
                <a:off x="5603277" y="30730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3A29CE21-E3C9-449C-8CEC-B7DABE2531BE}"/>
                  </a:ext>
                </a:extLst>
              </p:cNvPr>
              <p:cNvSpPr/>
              <p:nvPr/>
            </p:nvSpPr>
            <p:spPr>
              <a:xfrm>
                <a:off x="5421571" y="325953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5D82798E-B48F-4E4D-8702-FAFB58828FDD}"/>
                  </a:ext>
                </a:extLst>
              </p:cNvPr>
              <p:cNvSpPr/>
              <p:nvPr/>
            </p:nvSpPr>
            <p:spPr>
              <a:xfrm>
                <a:off x="5603288" y="32595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6B59F6D8-0AA5-48FD-8F27-7A5969937818}"/>
                  </a:ext>
                </a:extLst>
              </p:cNvPr>
              <p:cNvSpPr/>
              <p:nvPr/>
            </p:nvSpPr>
            <p:spPr>
              <a:xfrm>
                <a:off x="5421574" y="34190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3AAA213A-EA60-46D5-BE42-50F06E09C795}"/>
                  </a:ext>
                </a:extLst>
              </p:cNvPr>
              <p:cNvSpPr/>
              <p:nvPr/>
            </p:nvSpPr>
            <p:spPr>
              <a:xfrm>
                <a:off x="5603277" y="341903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28E51E75-E197-4CC7-95E3-79C6E0B4255B}"/>
                  </a:ext>
                </a:extLst>
              </p:cNvPr>
              <p:cNvSpPr/>
              <p:nvPr/>
            </p:nvSpPr>
            <p:spPr>
              <a:xfrm>
                <a:off x="5785881" y="2913552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69923963-3B11-4189-AB46-340763D87C88}"/>
                  </a:ext>
                </a:extLst>
              </p:cNvPr>
              <p:cNvSpPr/>
              <p:nvPr/>
            </p:nvSpPr>
            <p:spPr>
              <a:xfrm>
                <a:off x="5967597" y="29135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F572A4BB-0046-4110-A500-D59627C8F460}"/>
                  </a:ext>
                </a:extLst>
              </p:cNvPr>
              <p:cNvSpPr/>
              <p:nvPr/>
            </p:nvSpPr>
            <p:spPr>
              <a:xfrm>
                <a:off x="5785884" y="30730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53C22A54-4D36-4C42-B19D-A6FC6E7E17F5}"/>
                  </a:ext>
                </a:extLst>
              </p:cNvPr>
              <p:cNvSpPr/>
              <p:nvPr/>
            </p:nvSpPr>
            <p:spPr>
              <a:xfrm>
                <a:off x="5967587" y="307304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4AD0DB97-3AFD-449F-8833-C811DEF563D1}"/>
                  </a:ext>
                </a:extLst>
              </p:cNvPr>
              <p:cNvSpPr/>
              <p:nvPr/>
            </p:nvSpPr>
            <p:spPr>
              <a:xfrm>
                <a:off x="5785881" y="3259970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9ECC932E-E17F-4F29-BF4D-F3BC374DC4D3}"/>
                  </a:ext>
                </a:extLst>
              </p:cNvPr>
              <p:cNvSpPr/>
              <p:nvPr/>
            </p:nvSpPr>
            <p:spPr>
              <a:xfrm>
                <a:off x="5967597" y="32599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C73D33F8-91A6-4F7F-830A-93915E23E201}"/>
                  </a:ext>
                </a:extLst>
              </p:cNvPr>
              <p:cNvSpPr/>
              <p:nvPr/>
            </p:nvSpPr>
            <p:spPr>
              <a:xfrm>
                <a:off x="5785884" y="34194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39F8956E-051C-4EC9-9CFD-DB8B9C3EE980}"/>
                  </a:ext>
                </a:extLst>
              </p:cNvPr>
              <p:cNvSpPr/>
              <p:nvPr/>
            </p:nvSpPr>
            <p:spPr>
              <a:xfrm>
                <a:off x="5967587" y="341946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grpSp>
            <p:nvGrpSpPr>
              <p:cNvPr id="181" name="그룹 180">
                <a:extLst>
                  <a:ext uri="{FF2B5EF4-FFF2-40B4-BE49-F238E27FC236}">
                    <a16:creationId xmlns:a16="http://schemas.microsoft.com/office/drawing/2014/main" id="{0568CB41-9716-4BC6-94B3-12100DE40FBE}"/>
                  </a:ext>
                </a:extLst>
              </p:cNvPr>
              <p:cNvGrpSpPr/>
              <p:nvPr/>
            </p:nvGrpSpPr>
            <p:grpSpPr>
              <a:xfrm>
                <a:off x="6163644" y="2201188"/>
                <a:ext cx="635712" cy="595609"/>
                <a:chOff x="953093" y="2305906"/>
                <a:chExt cx="782256" cy="732909"/>
              </a:xfrm>
            </p:grpSpPr>
            <p:sp>
              <p:nvSpPr>
                <p:cNvPr id="343" name="타원 342">
                  <a:extLst>
                    <a:ext uri="{FF2B5EF4-FFF2-40B4-BE49-F238E27FC236}">
                      <a16:creationId xmlns:a16="http://schemas.microsoft.com/office/drawing/2014/main" id="{5873D7A2-EC78-4DCF-AF5F-E12105AE999B}"/>
                    </a:ext>
                  </a:extLst>
                </p:cNvPr>
                <p:cNvSpPr/>
                <p:nvPr/>
              </p:nvSpPr>
              <p:spPr>
                <a:xfrm>
                  <a:off x="953093" y="2305921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44" name="타원 343">
                  <a:extLst>
                    <a:ext uri="{FF2B5EF4-FFF2-40B4-BE49-F238E27FC236}">
                      <a16:creationId xmlns:a16="http://schemas.microsoft.com/office/drawing/2014/main" id="{E3CCEABC-3907-421F-962D-DE301118CC76}"/>
                    </a:ext>
                  </a:extLst>
                </p:cNvPr>
                <p:cNvSpPr/>
                <p:nvPr/>
              </p:nvSpPr>
              <p:spPr>
                <a:xfrm>
                  <a:off x="1176699" y="2305925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45" name="타원 344">
                  <a:extLst>
                    <a:ext uri="{FF2B5EF4-FFF2-40B4-BE49-F238E27FC236}">
                      <a16:creationId xmlns:a16="http://schemas.microsoft.com/office/drawing/2014/main" id="{330004CC-77BC-4A33-B172-D7085AA3A14A}"/>
                    </a:ext>
                  </a:extLst>
                </p:cNvPr>
                <p:cNvSpPr/>
                <p:nvPr/>
              </p:nvSpPr>
              <p:spPr>
                <a:xfrm>
                  <a:off x="953097" y="250219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46" name="타원 345">
                  <a:extLst>
                    <a:ext uri="{FF2B5EF4-FFF2-40B4-BE49-F238E27FC236}">
                      <a16:creationId xmlns:a16="http://schemas.microsoft.com/office/drawing/2014/main" id="{0CD97DD2-BA54-4399-B5AB-CCF95B346AB4}"/>
                    </a:ext>
                  </a:extLst>
                </p:cNvPr>
                <p:cNvSpPr/>
                <p:nvPr/>
              </p:nvSpPr>
              <p:spPr>
                <a:xfrm>
                  <a:off x="1176686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47" name="타원 346">
                  <a:extLst>
                    <a:ext uri="{FF2B5EF4-FFF2-40B4-BE49-F238E27FC236}">
                      <a16:creationId xmlns:a16="http://schemas.microsoft.com/office/drawing/2014/main" id="{9B979079-4181-41B4-87B8-946F5EEDCDFA}"/>
                    </a:ext>
                  </a:extLst>
                </p:cNvPr>
                <p:cNvSpPr/>
                <p:nvPr/>
              </p:nvSpPr>
              <p:spPr>
                <a:xfrm>
                  <a:off x="953093" y="273165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48" name="타원 347">
                  <a:extLst>
                    <a:ext uri="{FF2B5EF4-FFF2-40B4-BE49-F238E27FC236}">
                      <a16:creationId xmlns:a16="http://schemas.microsoft.com/office/drawing/2014/main" id="{4BCF7431-F339-407B-B1F1-96C2B96D1B89}"/>
                    </a:ext>
                  </a:extLst>
                </p:cNvPr>
                <p:cNvSpPr/>
                <p:nvPr/>
              </p:nvSpPr>
              <p:spPr>
                <a:xfrm>
                  <a:off x="1176699" y="273165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49" name="타원 348">
                  <a:extLst>
                    <a:ext uri="{FF2B5EF4-FFF2-40B4-BE49-F238E27FC236}">
                      <a16:creationId xmlns:a16="http://schemas.microsoft.com/office/drawing/2014/main" id="{C7445854-7660-4FE2-9C80-7BCB55046EFD}"/>
                    </a:ext>
                  </a:extLst>
                </p:cNvPr>
                <p:cNvSpPr/>
                <p:nvPr/>
              </p:nvSpPr>
              <p:spPr>
                <a:xfrm>
                  <a:off x="953097" y="292792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50" name="타원 349">
                  <a:extLst>
                    <a:ext uri="{FF2B5EF4-FFF2-40B4-BE49-F238E27FC236}">
                      <a16:creationId xmlns:a16="http://schemas.microsoft.com/office/drawing/2014/main" id="{8BBBA452-FA8A-44EF-957E-47A164CAE56A}"/>
                    </a:ext>
                  </a:extLst>
                </p:cNvPr>
                <p:cNvSpPr/>
                <p:nvPr/>
              </p:nvSpPr>
              <p:spPr>
                <a:xfrm>
                  <a:off x="1176686" y="292790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51" name="타원 350">
                  <a:extLst>
                    <a:ext uri="{FF2B5EF4-FFF2-40B4-BE49-F238E27FC236}">
                      <a16:creationId xmlns:a16="http://schemas.microsoft.com/office/drawing/2014/main" id="{DDEE4DB3-F7D0-461A-835F-9F0E2F94B995}"/>
                    </a:ext>
                  </a:extLst>
                </p:cNvPr>
                <p:cNvSpPr/>
                <p:nvPr/>
              </p:nvSpPr>
              <p:spPr>
                <a:xfrm>
                  <a:off x="1401383" y="2305906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52" name="타원 351">
                  <a:extLst>
                    <a:ext uri="{FF2B5EF4-FFF2-40B4-BE49-F238E27FC236}">
                      <a16:creationId xmlns:a16="http://schemas.microsoft.com/office/drawing/2014/main" id="{74B87E8F-968C-4668-9910-71C878CBC722}"/>
                    </a:ext>
                  </a:extLst>
                </p:cNvPr>
                <p:cNvSpPr/>
                <p:nvPr/>
              </p:nvSpPr>
              <p:spPr>
                <a:xfrm>
                  <a:off x="1624989" y="2305910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53" name="타원 352">
                  <a:extLst>
                    <a:ext uri="{FF2B5EF4-FFF2-40B4-BE49-F238E27FC236}">
                      <a16:creationId xmlns:a16="http://schemas.microsoft.com/office/drawing/2014/main" id="{F244E1E1-FBA0-4CC6-84B3-CCD43AAB0426}"/>
                    </a:ext>
                  </a:extLst>
                </p:cNvPr>
                <p:cNvSpPr/>
                <p:nvPr/>
              </p:nvSpPr>
              <p:spPr>
                <a:xfrm>
                  <a:off x="1401387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54" name="타원 353">
                  <a:extLst>
                    <a:ext uri="{FF2B5EF4-FFF2-40B4-BE49-F238E27FC236}">
                      <a16:creationId xmlns:a16="http://schemas.microsoft.com/office/drawing/2014/main" id="{470B611D-6A97-4C49-9AB5-88BDD772E2F6}"/>
                    </a:ext>
                  </a:extLst>
                </p:cNvPr>
                <p:cNvSpPr/>
                <p:nvPr/>
              </p:nvSpPr>
              <p:spPr>
                <a:xfrm>
                  <a:off x="1624976" y="250216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55" name="타원 354">
                  <a:extLst>
                    <a:ext uri="{FF2B5EF4-FFF2-40B4-BE49-F238E27FC236}">
                      <a16:creationId xmlns:a16="http://schemas.microsoft.com/office/drawing/2014/main" id="{D51008A4-F741-4A20-9AAF-40FCDC37BC2E}"/>
                    </a:ext>
                  </a:extLst>
                </p:cNvPr>
                <p:cNvSpPr/>
                <p:nvPr/>
              </p:nvSpPr>
              <p:spPr>
                <a:xfrm>
                  <a:off x="1401383" y="273218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56" name="타원 355">
                  <a:extLst>
                    <a:ext uri="{FF2B5EF4-FFF2-40B4-BE49-F238E27FC236}">
                      <a16:creationId xmlns:a16="http://schemas.microsoft.com/office/drawing/2014/main" id="{1830D997-D935-4C0E-817A-949877E80F56}"/>
                    </a:ext>
                  </a:extLst>
                </p:cNvPr>
                <p:cNvSpPr/>
                <p:nvPr/>
              </p:nvSpPr>
              <p:spPr>
                <a:xfrm>
                  <a:off x="1624989" y="273218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57" name="타원 356">
                  <a:extLst>
                    <a:ext uri="{FF2B5EF4-FFF2-40B4-BE49-F238E27FC236}">
                      <a16:creationId xmlns:a16="http://schemas.microsoft.com/office/drawing/2014/main" id="{A173961F-6FF5-4CD9-8050-6068C2F21D69}"/>
                    </a:ext>
                  </a:extLst>
                </p:cNvPr>
                <p:cNvSpPr/>
                <p:nvPr/>
              </p:nvSpPr>
              <p:spPr>
                <a:xfrm>
                  <a:off x="1401387" y="292845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58" name="타원 357">
                  <a:extLst>
                    <a:ext uri="{FF2B5EF4-FFF2-40B4-BE49-F238E27FC236}">
                      <a16:creationId xmlns:a16="http://schemas.microsoft.com/office/drawing/2014/main" id="{7F158251-9187-441F-BCEB-1050ED96DE3B}"/>
                    </a:ext>
                  </a:extLst>
                </p:cNvPr>
                <p:cNvSpPr/>
                <p:nvPr/>
              </p:nvSpPr>
              <p:spPr>
                <a:xfrm>
                  <a:off x="1624976" y="292843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EC994BF9-3219-46AE-B865-7267DB1F550A}"/>
                  </a:ext>
                </a:extLst>
              </p:cNvPr>
              <p:cNvSpPr/>
              <p:nvPr/>
            </p:nvSpPr>
            <p:spPr>
              <a:xfrm>
                <a:off x="6163644" y="2903663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F786F990-FB59-45B3-948A-99083E32E06E}"/>
                  </a:ext>
                </a:extLst>
              </p:cNvPr>
              <p:cNvSpPr/>
              <p:nvPr/>
            </p:nvSpPr>
            <p:spPr>
              <a:xfrm>
                <a:off x="6345361" y="2903666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2DECFDBF-9729-42B6-A2FB-8A89EEB70060}"/>
                  </a:ext>
                </a:extLst>
              </p:cNvPr>
              <p:cNvSpPr/>
              <p:nvPr/>
            </p:nvSpPr>
            <p:spPr>
              <a:xfrm>
                <a:off x="6163647" y="3063166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09EA16DF-C00D-4C7F-9B92-39CD1D6B8387}"/>
                  </a:ext>
                </a:extLst>
              </p:cNvPr>
              <p:cNvSpPr/>
              <p:nvPr/>
            </p:nvSpPr>
            <p:spPr>
              <a:xfrm>
                <a:off x="6345350" y="30631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FF2E046E-15E3-4410-9C91-C8C7A3B7F317}"/>
                  </a:ext>
                </a:extLst>
              </p:cNvPr>
              <p:cNvSpPr/>
              <p:nvPr/>
            </p:nvSpPr>
            <p:spPr>
              <a:xfrm>
                <a:off x="6163644" y="3249638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BEF8DB57-6D13-4096-A532-3BC387B7DABF}"/>
                  </a:ext>
                </a:extLst>
              </p:cNvPr>
              <p:cNvSpPr/>
              <p:nvPr/>
            </p:nvSpPr>
            <p:spPr>
              <a:xfrm>
                <a:off x="6345361" y="32496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978DBF97-E5E5-4FF0-8D40-2A2BB31A9D5B}"/>
                  </a:ext>
                </a:extLst>
              </p:cNvPr>
              <p:cNvSpPr/>
              <p:nvPr/>
            </p:nvSpPr>
            <p:spPr>
              <a:xfrm>
                <a:off x="6163647" y="34091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6FA0BE74-BA01-4678-A25F-9C0F54358AB0}"/>
                  </a:ext>
                </a:extLst>
              </p:cNvPr>
              <p:cNvSpPr/>
              <p:nvPr/>
            </p:nvSpPr>
            <p:spPr>
              <a:xfrm>
                <a:off x="6345350" y="3409129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5D8B9FED-D8BF-45CB-9A8F-3C6A40101229}"/>
                  </a:ext>
                </a:extLst>
              </p:cNvPr>
              <p:cNvSpPr/>
              <p:nvPr/>
            </p:nvSpPr>
            <p:spPr>
              <a:xfrm>
                <a:off x="6527954" y="2903651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20EB7654-1F31-4F7F-ADFF-A7E019D65FA3}"/>
                  </a:ext>
                </a:extLst>
              </p:cNvPr>
              <p:cNvSpPr/>
              <p:nvPr/>
            </p:nvSpPr>
            <p:spPr>
              <a:xfrm>
                <a:off x="6709670" y="29036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AF7B5AFC-9A59-4B66-A4C9-326328592B9A}"/>
                  </a:ext>
                </a:extLst>
              </p:cNvPr>
              <p:cNvSpPr/>
              <p:nvPr/>
            </p:nvSpPr>
            <p:spPr>
              <a:xfrm>
                <a:off x="6527957" y="30631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7465A0F3-A81B-47E9-95FB-7C34A4B4B3A4}"/>
                  </a:ext>
                </a:extLst>
              </p:cNvPr>
              <p:cNvSpPr/>
              <p:nvPr/>
            </p:nvSpPr>
            <p:spPr>
              <a:xfrm>
                <a:off x="6709660" y="30631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ADEAF659-BD85-459E-A80F-3D8D015D41C0}"/>
                  </a:ext>
                </a:extLst>
              </p:cNvPr>
              <p:cNvSpPr/>
              <p:nvPr/>
            </p:nvSpPr>
            <p:spPr>
              <a:xfrm>
                <a:off x="6527954" y="325006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099143C8-4B39-4B51-AD7F-7F268D49848E}"/>
                  </a:ext>
                </a:extLst>
              </p:cNvPr>
              <p:cNvSpPr/>
              <p:nvPr/>
            </p:nvSpPr>
            <p:spPr>
              <a:xfrm>
                <a:off x="6709670" y="32500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050AE292-E09F-4936-82BE-DC3B3D689943}"/>
                  </a:ext>
                </a:extLst>
              </p:cNvPr>
              <p:cNvSpPr/>
              <p:nvPr/>
            </p:nvSpPr>
            <p:spPr>
              <a:xfrm>
                <a:off x="6527957" y="34095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id="{F413F784-E7CE-4C7F-9FB4-941C91EE0E4C}"/>
                  </a:ext>
                </a:extLst>
              </p:cNvPr>
              <p:cNvSpPr/>
              <p:nvPr/>
            </p:nvSpPr>
            <p:spPr>
              <a:xfrm>
                <a:off x="6709660" y="340956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D21D46F3-92DB-4A78-BBD0-0C66466189F1}"/>
                  </a:ext>
                </a:extLst>
              </p:cNvPr>
              <p:cNvSpPr/>
              <p:nvPr/>
            </p:nvSpPr>
            <p:spPr>
              <a:xfrm>
                <a:off x="6905705" y="2211101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613E00FF-3085-4049-8741-C23F5B0ABE2C}"/>
                  </a:ext>
                </a:extLst>
              </p:cNvPr>
              <p:cNvSpPr/>
              <p:nvPr/>
            </p:nvSpPr>
            <p:spPr>
              <a:xfrm>
                <a:off x="7087422" y="221110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B10AF79B-9B3D-4CA3-9530-382108928957}"/>
                  </a:ext>
                </a:extLst>
              </p:cNvPr>
              <p:cNvSpPr/>
              <p:nvPr/>
            </p:nvSpPr>
            <p:spPr>
              <a:xfrm>
                <a:off x="6905708" y="237060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id="{72CC5C1E-7E0C-4760-8492-4BBEA53D00C5}"/>
                  </a:ext>
                </a:extLst>
              </p:cNvPr>
              <p:cNvSpPr/>
              <p:nvPr/>
            </p:nvSpPr>
            <p:spPr>
              <a:xfrm>
                <a:off x="7087411" y="237059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94418C7C-6A40-4922-8072-77A7C174AF29}"/>
                  </a:ext>
                </a:extLst>
              </p:cNvPr>
              <p:cNvSpPr/>
              <p:nvPr/>
            </p:nvSpPr>
            <p:spPr>
              <a:xfrm>
                <a:off x="6905705" y="2557076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03" name="타원 202">
                <a:extLst>
                  <a:ext uri="{FF2B5EF4-FFF2-40B4-BE49-F238E27FC236}">
                    <a16:creationId xmlns:a16="http://schemas.microsoft.com/office/drawing/2014/main" id="{93BB718F-35D0-40DE-A594-B81CB3D31D0D}"/>
                  </a:ext>
                </a:extLst>
              </p:cNvPr>
              <p:cNvSpPr/>
              <p:nvPr/>
            </p:nvSpPr>
            <p:spPr>
              <a:xfrm>
                <a:off x="7087422" y="2557079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04" name="타원 203">
                <a:extLst>
                  <a:ext uri="{FF2B5EF4-FFF2-40B4-BE49-F238E27FC236}">
                    <a16:creationId xmlns:a16="http://schemas.microsoft.com/office/drawing/2014/main" id="{768223F2-4F4E-4E0A-970C-4814B5A9C684}"/>
                  </a:ext>
                </a:extLst>
              </p:cNvPr>
              <p:cNvSpPr/>
              <p:nvPr/>
            </p:nvSpPr>
            <p:spPr>
              <a:xfrm>
                <a:off x="6905708" y="2716579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05" name="타원 204">
                <a:extLst>
                  <a:ext uri="{FF2B5EF4-FFF2-40B4-BE49-F238E27FC236}">
                    <a16:creationId xmlns:a16="http://schemas.microsoft.com/office/drawing/2014/main" id="{C46D8C1C-4E68-4530-8140-1139A45691DE}"/>
                  </a:ext>
                </a:extLst>
              </p:cNvPr>
              <p:cNvSpPr/>
              <p:nvPr/>
            </p:nvSpPr>
            <p:spPr>
              <a:xfrm>
                <a:off x="7087411" y="2716567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06" name="타원 205">
                <a:extLst>
                  <a:ext uri="{FF2B5EF4-FFF2-40B4-BE49-F238E27FC236}">
                    <a16:creationId xmlns:a16="http://schemas.microsoft.com/office/drawing/2014/main" id="{DD00AF5F-3531-4E5F-BA3C-0E51D8D67366}"/>
                  </a:ext>
                </a:extLst>
              </p:cNvPr>
              <p:cNvSpPr/>
              <p:nvPr/>
            </p:nvSpPr>
            <p:spPr>
              <a:xfrm>
                <a:off x="7270015" y="221108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07" name="타원 206">
                <a:extLst>
                  <a:ext uri="{FF2B5EF4-FFF2-40B4-BE49-F238E27FC236}">
                    <a16:creationId xmlns:a16="http://schemas.microsoft.com/office/drawing/2014/main" id="{6CFEA5E4-76F0-4631-BEB8-2F64690D8716}"/>
                  </a:ext>
                </a:extLst>
              </p:cNvPr>
              <p:cNvSpPr/>
              <p:nvPr/>
            </p:nvSpPr>
            <p:spPr>
              <a:xfrm>
                <a:off x="7451731" y="221109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08" name="타원 207">
                <a:extLst>
                  <a:ext uri="{FF2B5EF4-FFF2-40B4-BE49-F238E27FC236}">
                    <a16:creationId xmlns:a16="http://schemas.microsoft.com/office/drawing/2014/main" id="{F9610022-7432-4ACC-A6D5-3878F7ABDDD1}"/>
                  </a:ext>
                </a:extLst>
              </p:cNvPr>
              <p:cNvSpPr/>
              <p:nvPr/>
            </p:nvSpPr>
            <p:spPr>
              <a:xfrm>
                <a:off x="7270018" y="237059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09" name="타원 208">
                <a:extLst>
                  <a:ext uri="{FF2B5EF4-FFF2-40B4-BE49-F238E27FC236}">
                    <a16:creationId xmlns:a16="http://schemas.microsoft.com/office/drawing/2014/main" id="{7C982DAE-D083-456A-93E3-50A030D31307}"/>
                  </a:ext>
                </a:extLst>
              </p:cNvPr>
              <p:cNvSpPr/>
              <p:nvPr/>
            </p:nvSpPr>
            <p:spPr>
              <a:xfrm>
                <a:off x="7451721" y="237058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10" name="타원 209">
                <a:extLst>
                  <a:ext uri="{FF2B5EF4-FFF2-40B4-BE49-F238E27FC236}">
                    <a16:creationId xmlns:a16="http://schemas.microsoft.com/office/drawing/2014/main" id="{7112BD8C-C18B-4EF5-862F-612E2F22D77F}"/>
                  </a:ext>
                </a:extLst>
              </p:cNvPr>
              <p:cNvSpPr/>
              <p:nvPr/>
            </p:nvSpPr>
            <p:spPr>
              <a:xfrm>
                <a:off x="7270015" y="2557507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11" name="타원 210">
                <a:extLst>
                  <a:ext uri="{FF2B5EF4-FFF2-40B4-BE49-F238E27FC236}">
                    <a16:creationId xmlns:a16="http://schemas.microsoft.com/office/drawing/2014/main" id="{DCCF064A-856F-46B5-B861-0D3E4623AF76}"/>
                  </a:ext>
                </a:extLst>
              </p:cNvPr>
              <p:cNvSpPr/>
              <p:nvPr/>
            </p:nvSpPr>
            <p:spPr>
              <a:xfrm>
                <a:off x="7451731" y="255751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12" name="타원 211">
                <a:extLst>
                  <a:ext uri="{FF2B5EF4-FFF2-40B4-BE49-F238E27FC236}">
                    <a16:creationId xmlns:a16="http://schemas.microsoft.com/office/drawing/2014/main" id="{B71B9DDF-6D4D-4229-8530-E4BF3D9A15E0}"/>
                  </a:ext>
                </a:extLst>
              </p:cNvPr>
              <p:cNvSpPr/>
              <p:nvPr/>
            </p:nvSpPr>
            <p:spPr>
              <a:xfrm>
                <a:off x="7270018" y="271701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8815D2DD-62DB-4877-93D5-F468A2F3EB83}"/>
                  </a:ext>
                </a:extLst>
              </p:cNvPr>
              <p:cNvSpPr/>
              <p:nvPr/>
            </p:nvSpPr>
            <p:spPr>
              <a:xfrm>
                <a:off x="7451721" y="2716998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562373C7-14C5-4303-9315-6DBA44ADD364}"/>
                  </a:ext>
                </a:extLst>
              </p:cNvPr>
              <p:cNvSpPr/>
              <p:nvPr/>
            </p:nvSpPr>
            <p:spPr>
              <a:xfrm>
                <a:off x="6905705" y="2913564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15" name="타원 214">
                <a:extLst>
                  <a:ext uri="{FF2B5EF4-FFF2-40B4-BE49-F238E27FC236}">
                    <a16:creationId xmlns:a16="http://schemas.microsoft.com/office/drawing/2014/main" id="{4DA54A15-F706-447E-9DA3-26209D510B83}"/>
                  </a:ext>
                </a:extLst>
              </p:cNvPr>
              <p:cNvSpPr/>
              <p:nvPr/>
            </p:nvSpPr>
            <p:spPr>
              <a:xfrm>
                <a:off x="7087422" y="2913567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16" name="타원 215">
                <a:extLst>
                  <a:ext uri="{FF2B5EF4-FFF2-40B4-BE49-F238E27FC236}">
                    <a16:creationId xmlns:a16="http://schemas.microsoft.com/office/drawing/2014/main" id="{2364B895-A2DC-4F7D-994C-1B339C290CE0}"/>
                  </a:ext>
                </a:extLst>
              </p:cNvPr>
              <p:cNvSpPr/>
              <p:nvPr/>
            </p:nvSpPr>
            <p:spPr>
              <a:xfrm>
                <a:off x="6905708" y="3073067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A83E3C27-F371-47CE-A046-E321BC1D33EA}"/>
                  </a:ext>
                </a:extLst>
              </p:cNvPr>
              <p:cNvSpPr/>
              <p:nvPr/>
            </p:nvSpPr>
            <p:spPr>
              <a:xfrm>
                <a:off x="7087411" y="30730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B23855FD-AC1B-414A-888B-883FE84C28DA}"/>
                  </a:ext>
                </a:extLst>
              </p:cNvPr>
              <p:cNvSpPr/>
              <p:nvPr/>
            </p:nvSpPr>
            <p:spPr>
              <a:xfrm>
                <a:off x="6905705" y="325953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id="{E4A6F5F5-BD19-4C1A-BBBD-D4AA4E6589FE}"/>
                  </a:ext>
                </a:extLst>
              </p:cNvPr>
              <p:cNvSpPr/>
              <p:nvPr/>
            </p:nvSpPr>
            <p:spPr>
              <a:xfrm>
                <a:off x="7087422" y="32595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20" name="타원 219">
                <a:extLst>
                  <a:ext uri="{FF2B5EF4-FFF2-40B4-BE49-F238E27FC236}">
                    <a16:creationId xmlns:a16="http://schemas.microsoft.com/office/drawing/2014/main" id="{A35B07ED-4686-4B86-94B3-4396C56B2DB2}"/>
                  </a:ext>
                </a:extLst>
              </p:cNvPr>
              <p:cNvSpPr/>
              <p:nvPr/>
            </p:nvSpPr>
            <p:spPr>
              <a:xfrm>
                <a:off x="6905708" y="34190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21" name="타원 220">
                <a:extLst>
                  <a:ext uri="{FF2B5EF4-FFF2-40B4-BE49-F238E27FC236}">
                    <a16:creationId xmlns:a16="http://schemas.microsoft.com/office/drawing/2014/main" id="{469EB7A6-1195-4ECA-B0B6-83D12CBA7F9A}"/>
                  </a:ext>
                </a:extLst>
              </p:cNvPr>
              <p:cNvSpPr/>
              <p:nvPr/>
            </p:nvSpPr>
            <p:spPr>
              <a:xfrm>
                <a:off x="7087411" y="341903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22" name="타원 221">
                <a:extLst>
                  <a:ext uri="{FF2B5EF4-FFF2-40B4-BE49-F238E27FC236}">
                    <a16:creationId xmlns:a16="http://schemas.microsoft.com/office/drawing/2014/main" id="{52D51117-32C9-481A-9CE8-BD9640A4058A}"/>
                  </a:ext>
                </a:extLst>
              </p:cNvPr>
              <p:cNvSpPr/>
              <p:nvPr/>
            </p:nvSpPr>
            <p:spPr>
              <a:xfrm>
                <a:off x="7270015" y="2913552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23" name="타원 222">
                <a:extLst>
                  <a:ext uri="{FF2B5EF4-FFF2-40B4-BE49-F238E27FC236}">
                    <a16:creationId xmlns:a16="http://schemas.microsoft.com/office/drawing/2014/main" id="{A4A1CFF6-D161-40BB-96C4-7C084323E4CF}"/>
                  </a:ext>
                </a:extLst>
              </p:cNvPr>
              <p:cNvSpPr/>
              <p:nvPr/>
            </p:nvSpPr>
            <p:spPr>
              <a:xfrm>
                <a:off x="7451731" y="29135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24" name="타원 223">
                <a:extLst>
                  <a:ext uri="{FF2B5EF4-FFF2-40B4-BE49-F238E27FC236}">
                    <a16:creationId xmlns:a16="http://schemas.microsoft.com/office/drawing/2014/main" id="{254E2EA9-60B0-4322-B3F3-661472DE157D}"/>
                  </a:ext>
                </a:extLst>
              </p:cNvPr>
              <p:cNvSpPr/>
              <p:nvPr/>
            </p:nvSpPr>
            <p:spPr>
              <a:xfrm>
                <a:off x="7270018" y="30730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25" name="타원 224">
                <a:extLst>
                  <a:ext uri="{FF2B5EF4-FFF2-40B4-BE49-F238E27FC236}">
                    <a16:creationId xmlns:a16="http://schemas.microsoft.com/office/drawing/2014/main" id="{BDC37EEC-3D28-4FF0-9E8D-5E90222F13D4}"/>
                  </a:ext>
                </a:extLst>
              </p:cNvPr>
              <p:cNvSpPr/>
              <p:nvPr/>
            </p:nvSpPr>
            <p:spPr>
              <a:xfrm>
                <a:off x="7451721" y="307304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26" name="타원 225">
                <a:extLst>
                  <a:ext uri="{FF2B5EF4-FFF2-40B4-BE49-F238E27FC236}">
                    <a16:creationId xmlns:a16="http://schemas.microsoft.com/office/drawing/2014/main" id="{EDD88AFB-D5E8-427F-913A-526FB8A83A64}"/>
                  </a:ext>
                </a:extLst>
              </p:cNvPr>
              <p:cNvSpPr/>
              <p:nvPr/>
            </p:nvSpPr>
            <p:spPr>
              <a:xfrm>
                <a:off x="7270015" y="3259970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27" name="타원 226">
                <a:extLst>
                  <a:ext uri="{FF2B5EF4-FFF2-40B4-BE49-F238E27FC236}">
                    <a16:creationId xmlns:a16="http://schemas.microsoft.com/office/drawing/2014/main" id="{62FFB653-7C4A-4CA3-A097-56D34B71F2B6}"/>
                  </a:ext>
                </a:extLst>
              </p:cNvPr>
              <p:cNvSpPr/>
              <p:nvPr/>
            </p:nvSpPr>
            <p:spPr>
              <a:xfrm>
                <a:off x="7451731" y="32599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28" name="타원 227">
                <a:extLst>
                  <a:ext uri="{FF2B5EF4-FFF2-40B4-BE49-F238E27FC236}">
                    <a16:creationId xmlns:a16="http://schemas.microsoft.com/office/drawing/2014/main" id="{267DCE62-51C9-432A-ADEE-F31073E2405D}"/>
                  </a:ext>
                </a:extLst>
              </p:cNvPr>
              <p:cNvSpPr/>
              <p:nvPr/>
            </p:nvSpPr>
            <p:spPr>
              <a:xfrm>
                <a:off x="7270018" y="34194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29" name="타원 228">
                <a:extLst>
                  <a:ext uri="{FF2B5EF4-FFF2-40B4-BE49-F238E27FC236}">
                    <a16:creationId xmlns:a16="http://schemas.microsoft.com/office/drawing/2014/main" id="{41B47D0A-2E1D-4248-A15B-BD6E2407DBB5}"/>
                  </a:ext>
                </a:extLst>
              </p:cNvPr>
              <p:cNvSpPr/>
              <p:nvPr/>
            </p:nvSpPr>
            <p:spPr>
              <a:xfrm>
                <a:off x="7451721" y="341946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30" name="타원 229">
                <a:extLst>
                  <a:ext uri="{FF2B5EF4-FFF2-40B4-BE49-F238E27FC236}">
                    <a16:creationId xmlns:a16="http://schemas.microsoft.com/office/drawing/2014/main" id="{9DAD9955-7795-481B-961A-DF9A24501BF6}"/>
                  </a:ext>
                </a:extLst>
              </p:cNvPr>
              <p:cNvSpPr/>
              <p:nvPr/>
            </p:nvSpPr>
            <p:spPr>
              <a:xfrm>
                <a:off x="7647778" y="2201200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31" name="타원 230">
                <a:extLst>
                  <a:ext uri="{FF2B5EF4-FFF2-40B4-BE49-F238E27FC236}">
                    <a16:creationId xmlns:a16="http://schemas.microsoft.com/office/drawing/2014/main" id="{7F0D4C78-935D-42A2-B2F5-FAAEE4B911CE}"/>
                  </a:ext>
                </a:extLst>
              </p:cNvPr>
              <p:cNvSpPr/>
              <p:nvPr/>
            </p:nvSpPr>
            <p:spPr>
              <a:xfrm>
                <a:off x="7829495" y="220120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32" name="타원 231">
                <a:extLst>
                  <a:ext uri="{FF2B5EF4-FFF2-40B4-BE49-F238E27FC236}">
                    <a16:creationId xmlns:a16="http://schemas.microsoft.com/office/drawing/2014/main" id="{D24451AF-2E88-4698-AA70-3C1CE33525B9}"/>
                  </a:ext>
                </a:extLst>
              </p:cNvPr>
              <p:cNvSpPr/>
              <p:nvPr/>
            </p:nvSpPr>
            <p:spPr>
              <a:xfrm>
                <a:off x="7647781" y="236070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33" name="타원 232">
                <a:extLst>
                  <a:ext uri="{FF2B5EF4-FFF2-40B4-BE49-F238E27FC236}">
                    <a16:creationId xmlns:a16="http://schemas.microsoft.com/office/drawing/2014/main" id="{5751CDBB-3372-4749-B3DC-720626E2E2D8}"/>
                  </a:ext>
                </a:extLst>
              </p:cNvPr>
              <p:cNvSpPr/>
              <p:nvPr/>
            </p:nvSpPr>
            <p:spPr>
              <a:xfrm>
                <a:off x="7829484" y="236069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34" name="타원 233">
                <a:extLst>
                  <a:ext uri="{FF2B5EF4-FFF2-40B4-BE49-F238E27FC236}">
                    <a16:creationId xmlns:a16="http://schemas.microsoft.com/office/drawing/2014/main" id="{4594A985-0B13-4270-9796-8C6AECF7647A}"/>
                  </a:ext>
                </a:extLst>
              </p:cNvPr>
              <p:cNvSpPr/>
              <p:nvPr/>
            </p:nvSpPr>
            <p:spPr>
              <a:xfrm>
                <a:off x="7647778" y="2547175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35" name="타원 234">
                <a:extLst>
                  <a:ext uri="{FF2B5EF4-FFF2-40B4-BE49-F238E27FC236}">
                    <a16:creationId xmlns:a16="http://schemas.microsoft.com/office/drawing/2014/main" id="{5DC94B84-4605-4984-BA1C-FB2710B2540D}"/>
                  </a:ext>
                </a:extLst>
              </p:cNvPr>
              <p:cNvSpPr/>
              <p:nvPr/>
            </p:nvSpPr>
            <p:spPr>
              <a:xfrm>
                <a:off x="7829495" y="2547178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36" name="타원 235">
                <a:extLst>
                  <a:ext uri="{FF2B5EF4-FFF2-40B4-BE49-F238E27FC236}">
                    <a16:creationId xmlns:a16="http://schemas.microsoft.com/office/drawing/2014/main" id="{73F44142-61E9-48AE-AAE5-FADCD9DC59F4}"/>
                  </a:ext>
                </a:extLst>
              </p:cNvPr>
              <p:cNvSpPr/>
              <p:nvPr/>
            </p:nvSpPr>
            <p:spPr>
              <a:xfrm>
                <a:off x="7647781" y="2706678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37" name="타원 236">
                <a:extLst>
                  <a:ext uri="{FF2B5EF4-FFF2-40B4-BE49-F238E27FC236}">
                    <a16:creationId xmlns:a16="http://schemas.microsoft.com/office/drawing/2014/main" id="{B0CC81F3-F74F-4069-861C-6A99EFCDDE92}"/>
                  </a:ext>
                </a:extLst>
              </p:cNvPr>
              <p:cNvSpPr/>
              <p:nvPr/>
            </p:nvSpPr>
            <p:spPr>
              <a:xfrm>
                <a:off x="7829484" y="2706666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38" name="타원 237">
                <a:extLst>
                  <a:ext uri="{FF2B5EF4-FFF2-40B4-BE49-F238E27FC236}">
                    <a16:creationId xmlns:a16="http://schemas.microsoft.com/office/drawing/2014/main" id="{68AC2A64-FFD4-42DC-858F-6216B73C41B5}"/>
                  </a:ext>
                </a:extLst>
              </p:cNvPr>
              <p:cNvSpPr/>
              <p:nvPr/>
            </p:nvSpPr>
            <p:spPr>
              <a:xfrm>
                <a:off x="8012088" y="2201188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39" name="타원 238">
                <a:extLst>
                  <a:ext uri="{FF2B5EF4-FFF2-40B4-BE49-F238E27FC236}">
                    <a16:creationId xmlns:a16="http://schemas.microsoft.com/office/drawing/2014/main" id="{CD9DF339-7245-4D5A-A0CB-9F464D271853}"/>
                  </a:ext>
                </a:extLst>
              </p:cNvPr>
              <p:cNvSpPr/>
              <p:nvPr/>
            </p:nvSpPr>
            <p:spPr>
              <a:xfrm>
                <a:off x="8193804" y="220119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40" name="타원 239">
                <a:extLst>
                  <a:ext uri="{FF2B5EF4-FFF2-40B4-BE49-F238E27FC236}">
                    <a16:creationId xmlns:a16="http://schemas.microsoft.com/office/drawing/2014/main" id="{4999752D-1E43-4B91-A97B-8650DE1A6CC2}"/>
                  </a:ext>
                </a:extLst>
              </p:cNvPr>
              <p:cNvSpPr/>
              <p:nvPr/>
            </p:nvSpPr>
            <p:spPr>
              <a:xfrm>
                <a:off x="8012091" y="236069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41" name="타원 240">
                <a:extLst>
                  <a:ext uri="{FF2B5EF4-FFF2-40B4-BE49-F238E27FC236}">
                    <a16:creationId xmlns:a16="http://schemas.microsoft.com/office/drawing/2014/main" id="{05FBC0BD-6584-43A3-A12D-C99FE8FEC997}"/>
                  </a:ext>
                </a:extLst>
              </p:cNvPr>
              <p:cNvSpPr/>
              <p:nvPr/>
            </p:nvSpPr>
            <p:spPr>
              <a:xfrm>
                <a:off x="8193794" y="2360679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42" name="타원 241">
                <a:extLst>
                  <a:ext uri="{FF2B5EF4-FFF2-40B4-BE49-F238E27FC236}">
                    <a16:creationId xmlns:a16="http://schemas.microsoft.com/office/drawing/2014/main" id="{843DBA93-FB8F-4616-878C-CED5B5893B55}"/>
                  </a:ext>
                </a:extLst>
              </p:cNvPr>
              <p:cNvSpPr/>
              <p:nvPr/>
            </p:nvSpPr>
            <p:spPr>
              <a:xfrm>
                <a:off x="8012088" y="2547606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43" name="타원 242">
                <a:extLst>
                  <a:ext uri="{FF2B5EF4-FFF2-40B4-BE49-F238E27FC236}">
                    <a16:creationId xmlns:a16="http://schemas.microsoft.com/office/drawing/2014/main" id="{FFFF3BF9-3100-41AE-BFEA-06431E64EDEF}"/>
                  </a:ext>
                </a:extLst>
              </p:cNvPr>
              <p:cNvSpPr/>
              <p:nvPr/>
            </p:nvSpPr>
            <p:spPr>
              <a:xfrm>
                <a:off x="8193804" y="2547609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44" name="타원 243">
                <a:extLst>
                  <a:ext uri="{FF2B5EF4-FFF2-40B4-BE49-F238E27FC236}">
                    <a16:creationId xmlns:a16="http://schemas.microsoft.com/office/drawing/2014/main" id="{6F274BC1-05AD-4A04-9779-0B642F3F47BB}"/>
                  </a:ext>
                </a:extLst>
              </p:cNvPr>
              <p:cNvSpPr/>
              <p:nvPr/>
            </p:nvSpPr>
            <p:spPr>
              <a:xfrm>
                <a:off x="8012091" y="2707109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45" name="타원 244">
                <a:extLst>
                  <a:ext uri="{FF2B5EF4-FFF2-40B4-BE49-F238E27FC236}">
                    <a16:creationId xmlns:a16="http://schemas.microsoft.com/office/drawing/2014/main" id="{27F3E531-BC14-4880-9866-33D304442225}"/>
                  </a:ext>
                </a:extLst>
              </p:cNvPr>
              <p:cNvSpPr/>
              <p:nvPr/>
            </p:nvSpPr>
            <p:spPr>
              <a:xfrm>
                <a:off x="8193794" y="2707097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46" name="타원 245">
                <a:extLst>
                  <a:ext uri="{FF2B5EF4-FFF2-40B4-BE49-F238E27FC236}">
                    <a16:creationId xmlns:a16="http://schemas.microsoft.com/office/drawing/2014/main" id="{0EA9EC4A-BEC5-474A-8B53-56950E725B07}"/>
                  </a:ext>
                </a:extLst>
              </p:cNvPr>
              <p:cNvSpPr/>
              <p:nvPr/>
            </p:nvSpPr>
            <p:spPr>
              <a:xfrm>
                <a:off x="7647778" y="2903663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47" name="타원 246">
                <a:extLst>
                  <a:ext uri="{FF2B5EF4-FFF2-40B4-BE49-F238E27FC236}">
                    <a16:creationId xmlns:a16="http://schemas.microsoft.com/office/drawing/2014/main" id="{3425662B-B54F-410C-B7C8-D63796462899}"/>
                  </a:ext>
                </a:extLst>
              </p:cNvPr>
              <p:cNvSpPr/>
              <p:nvPr/>
            </p:nvSpPr>
            <p:spPr>
              <a:xfrm>
                <a:off x="7829495" y="2903666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48" name="타원 247">
                <a:extLst>
                  <a:ext uri="{FF2B5EF4-FFF2-40B4-BE49-F238E27FC236}">
                    <a16:creationId xmlns:a16="http://schemas.microsoft.com/office/drawing/2014/main" id="{0E36507A-5579-4621-9284-129DF00D37E6}"/>
                  </a:ext>
                </a:extLst>
              </p:cNvPr>
              <p:cNvSpPr/>
              <p:nvPr/>
            </p:nvSpPr>
            <p:spPr>
              <a:xfrm>
                <a:off x="7647781" y="3063166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49" name="타원 248">
                <a:extLst>
                  <a:ext uri="{FF2B5EF4-FFF2-40B4-BE49-F238E27FC236}">
                    <a16:creationId xmlns:a16="http://schemas.microsoft.com/office/drawing/2014/main" id="{813FBEEA-A0A5-4A0C-B69B-3C8CD2A4A19F}"/>
                  </a:ext>
                </a:extLst>
              </p:cNvPr>
              <p:cNvSpPr/>
              <p:nvPr/>
            </p:nvSpPr>
            <p:spPr>
              <a:xfrm>
                <a:off x="7829484" y="30631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50" name="타원 249">
                <a:extLst>
                  <a:ext uri="{FF2B5EF4-FFF2-40B4-BE49-F238E27FC236}">
                    <a16:creationId xmlns:a16="http://schemas.microsoft.com/office/drawing/2014/main" id="{5CC685A1-61A7-4634-B7CB-FE55DA4998E8}"/>
                  </a:ext>
                </a:extLst>
              </p:cNvPr>
              <p:cNvSpPr/>
              <p:nvPr/>
            </p:nvSpPr>
            <p:spPr>
              <a:xfrm>
                <a:off x="7647778" y="3249638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51" name="타원 250">
                <a:extLst>
                  <a:ext uri="{FF2B5EF4-FFF2-40B4-BE49-F238E27FC236}">
                    <a16:creationId xmlns:a16="http://schemas.microsoft.com/office/drawing/2014/main" id="{DBB7131C-E639-4871-8EC1-961B25BCADFF}"/>
                  </a:ext>
                </a:extLst>
              </p:cNvPr>
              <p:cNvSpPr/>
              <p:nvPr/>
            </p:nvSpPr>
            <p:spPr>
              <a:xfrm>
                <a:off x="7829495" y="32496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52" name="타원 251">
                <a:extLst>
                  <a:ext uri="{FF2B5EF4-FFF2-40B4-BE49-F238E27FC236}">
                    <a16:creationId xmlns:a16="http://schemas.microsoft.com/office/drawing/2014/main" id="{0F804764-37F0-4FFB-AA34-249817329F69}"/>
                  </a:ext>
                </a:extLst>
              </p:cNvPr>
              <p:cNvSpPr/>
              <p:nvPr/>
            </p:nvSpPr>
            <p:spPr>
              <a:xfrm>
                <a:off x="7647781" y="34091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53" name="타원 252">
                <a:extLst>
                  <a:ext uri="{FF2B5EF4-FFF2-40B4-BE49-F238E27FC236}">
                    <a16:creationId xmlns:a16="http://schemas.microsoft.com/office/drawing/2014/main" id="{2291DE93-9A88-4BE0-8BB1-6118DE18B4DF}"/>
                  </a:ext>
                </a:extLst>
              </p:cNvPr>
              <p:cNvSpPr/>
              <p:nvPr/>
            </p:nvSpPr>
            <p:spPr>
              <a:xfrm>
                <a:off x="7829484" y="3409129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54" name="타원 253">
                <a:extLst>
                  <a:ext uri="{FF2B5EF4-FFF2-40B4-BE49-F238E27FC236}">
                    <a16:creationId xmlns:a16="http://schemas.microsoft.com/office/drawing/2014/main" id="{5B35673A-692E-4D37-A96B-C76D3BC10CD6}"/>
                  </a:ext>
                </a:extLst>
              </p:cNvPr>
              <p:cNvSpPr/>
              <p:nvPr/>
            </p:nvSpPr>
            <p:spPr>
              <a:xfrm>
                <a:off x="8012088" y="2903651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55" name="타원 254">
                <a:extLst>
                  <a:ext uri="{FF2B5EF4-FFF2-40B4-BE49-F238E27FC236}">
                    <a16:creationId xmlns:a16="http://schemas.microsoft.com/office/drawing/2014/main" id="{D7862B36-F75D-48A3-BB15-E60A069555C4}"/>
                  </a:ext>
                </a:extLst>
              </p:cNvPr>
              <p:cNvSpPr/>
              <p:nvPr/>
            </p:nvSpPr>
            <p:spPr>
              <a:xfrm>
                <a:off x="8193804" y="29036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56" name="타원 255">
                <a:extLst>
                  <a:ext uri="{FF2B5EF4-FFF2-40B4-BE49-F238E27FC236}">
                    <a16:creationId xmlns:a16="http://schemas.microsoft.com/office/drawing/2014/main" id="{2056D6BB-2453-472C-B6EE-694A2247F1EE}"/>
                  </a:ext>
                </a:extLst>
              </p:cNvPr>
              <p:cNvSpPr/>
              <p:nvPr/>
            </p:nvSpPr>
            <p:spPr>
              <a:xfrm>
                <a:off x="8012091" y="30631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57" name="타원 256">
                <a:extLst>
                  <a:ext uri="{FF2B5EF4-FFF2-40B4-BE49-F238E27FC236}">
                    <a16:creationId xmlns:a16="http://schemas.microsoft.com/office/drawing/2014/main" id="{0054D6AA-D5B3-4235-AD03-6D923F29D937}"/>
                  </a:ext>
                </a:extLst>
              </p:cNvPr>
              <p:cNvSpPr/>
              <p:nvPr/>
            </p:nvSpPr>
            <p:spPr>
              <a:xfrm>
                <a:off x="8193794" y="30631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58" name="타원 257">
                <a:extLst>
                  <a:ext uri="{FF2B5EF4-FFF2-40B4-BE49-F238E27FC236}">
                    <a16:creationId xmlns:a16="http://schemas.microsoft.com/office/drawing/2014/main" id="{08143991-1135-408A-8204-95829237FDF9}"/>
                  </a:ext>
                </a:extLst>
              </p:cNvPr>
              <p:cNvSpPr/>
              <p:nvPr/>
            </p:nvSpPr>
            <p:spPr>
              <a:xfrm>
                <a:off x="8012088" y="325006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59" name="타원 258">
                <a:extLst>
                  <a:ext uri="{FF2B5EF4-FFF2-40B4-BE49-F238E27FC236}">
                    <a16:creationId xmlns:a16="http://schemas.microsoft.com/office/drawing/2014/main" id="{792BCADA-DC09-4D21-9F8D-C5BA9123D944}"/>
                  </a:ext>
                </a:extLst>
              </p:cNvPr>
              <p:cNvSpPr/>
              <p:nvPr/>
            </p:nvSpPr>
            <p:spPr>
              <a:xfrm>
                <a:off x="8193804" y="32500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60" name="타원 259">
                <a:extLst>
                  <a:ext uri="{FF2B5EF4-FFF2-40B4-BE49-F238E27FC236}">
                    <a16:creationId xmlns:a16="http://schemas.microsoft.com/office/drawing/2014/main" id="{78106684-E5F7-474B-9BF5-F4FEAF425A44}"/>
                  </a:ext>
                </a:extLst>
              </p:cNvPr>
              <p:cNvSpPr/>
              <p:nvPr/>
            </p:nvSpPr>
            <p:spPr>
              <a:xfrm>
                <a:off x="8012091" y="34095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61" name="타원 260">
                <a:extLst>
                  <a:ext uri="{FF2B5EF4-FFF2-40B4-BE49-F238E27FC236}">
                    <a16:creationId xmlns:a16="http://schemas.microsoft.com/office/drawing/2014/main" id="{F707F4A5-E4A8-458B-AA91-BEE9F604041D}"/>
                  </a:ext>
                </a:extLst>
              </p:cNvPr>
              <p:cNvSpPr/>
              <p:nvPr/>
            </p:nvSpPr>
            <p:spPr>
              <a:xfrm>
                <a:off x="8193794" y="340956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grpSp>
            <p:nvGrpSpPr>
              <p:cNvPr id="262" name="그룹 261">
                <a:extLst>
                  <a:ext uri="{FF2B5EF4-FFF2-40B4-BE49-F238E27FC236}">
                    <a16:creationId xmlns:a16="http://schemas.microsoft.com/office/drawing/2014/main" id="{2E3D0EDF-D9DE-451B-B061-82689C10F83C}"/>
                  </a:ext>
                </a:extLst>
              </p:cNvPr>
              <p:cNvGrpSpPr/>
              <p:nvPr/>
            </p:nvGrpSpPr>
            <p:grpSpPr>
              <a:xfrm>
                <a:off x="969361" y="3592925"/>
                <a:ext cx="7330397" cy="259523"/>
                <a:chOff x="1105493" y="3402038"/>
                <a:chExt cx="7330397" cy="259523"/>
              </a:xfrm>
            </p:grpSpPr>
            <p:sp>
              <p:nvSpPr>
                <p:cNvPr id="263" name="타원 262">
                  <a:extLst>
                    <a:ext uri="{FF2B5EF4-FFF2-40B4-BE49-F238E27FC236}">
                      <a16:creationId xmlns:a16="http://schemas.microsoft.com/office/drawing/2014/main" id="{1B3355D3-2CF1-40E7-A5A2-434F5B42E9B1}"/>
                    </a:ext>
                  </a:extLst>
                </p:cNvPr>
                <p:cNvSpPr/>
                <p:nvPr/>
              </p:nvSpPr>
              <p:spPr>
                <a:xfrm>
                  <a:off x="1105493" y="3411939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64" name="타원 263">
                  <a:extLst>
                    <a:ext uri="{FF2B5EF4-FFF2-40B4-BE49-F238E27FC236}">
                      <a16:creationId xmlns:a16="http://schemas.microsoft.com/office/drawing/2014/main" id="{474F8B0E-A547-44D9-A1DA-3CDB08C09515}"/>
                    </a:ext>
                  </a:extLst>
                </p:cNvPr>
                <p:cNvSpPr/>
                <p:nvPr/>
              </p:nvSpPr>
              <p:spPr>
                <a:xfrm>
                  <a:off x="1287210" y="341194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65" name="타원 264">
                  <a:extLst>
                    <a:ext uri="{FF2B5EF4-FFF2-40B4-BE49-F238E27FC236}">
                      <a16:creationId xmlns:a16="http://schemas.microsoft.com/office/drawing/2014/main" id="{F2142D60-BC68-4443-A449-7D3F73F6DC58}"/>
                    </a:ext>
                  </a:extLst>
                </p:cNvPr>
                <p:cNvSpPr/>
                <p:nvPr/>
              </p:nvSpPr>
              <p:spPr>
                <a:xfrm>
                  <a:off x="1105496" y="357144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66" name="타원 265">
                  <a:extLst>
                    <a:ext uri="{FF2B5EF4-FFF2-40B4-BE49-F238E27FC236}">
                      <a16:creationId xmlns:a16="http://schemas.microsoft.com/office/drawing/2014/main" id="{E3A864B0-5EF3-4CB0-8CAE-110BEC9132B0}"/>
                    </a:ext>
                  </a:extLst>
                </p:cNvPr>
                <p:cNvSpPr/>
                <p:nvPr/>
              </p:nvSpPr>
              <p:spPr>
                <a:xfrm>
                  <a:off x="1287199" y="3571430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67" name="타원 266">
                  <a:extLst>
                    <a:ext uri="{FF2B5EF4-FFF2-40B4-BE49-F238E27FC236}">
                      <a16:creationId xmlns:a16="http://schemas.microsoft.com/office/drawing/2014/main" id="{87BF1176-65EC-4C67-881D-B23BD7B4761F}"/>
                    </a:ext>
                  </a:extLst>
                </p:cNvPr>
                <p:cNvSpPr/>
                <p:nvPr/>
              </p:nvSpPr>
              <p:spPr>
                <a:xfrm>
                  <a:off x="1469803" y="3412370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68" name="타원 267">
                  <a:extLst>
                    <a:ext uri="{FF2B5EF4-FFF2-40B4-BE49-F238E27FC236}">
                      <a16:creationId xmlns:a16="http://schemas.microsoft.com/office/drawing/2014/main" id="{1C42618E-0604-45A7-8847-7AB84E8C66EB}"/>
                    </a:ext>
                  </a:extLst>
                </p:cNvPr>
                <p:cNvSpPr/>
                <p:nvPr/>
              </p:nvSpPr>
              <p:spPr>
                <a:xfrm>
                  <a:off x="1651519" y="3412373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69" name="타원 268">
                  <a:extLst>
                    <a:ext uri="{FF2B5EF4-FFF2-40B4-BE49-F238E27FC236}">
                      <a16:creationId xmlns:a16="http://schemas.microsoft.com/office/drawing/2014/main" id="{3E51A7A6-3635-48C1-AA62-52886F9F3498}"/>
                    </a:ext>
                  </a:extLst>
                </p:cNvPr>
                <p:cNvSpPr/>
                <p:nvPr/>
              </p:nvSpPr>
              <p:spPr>
                <a:xfrm>
                  <a:off x="1469806" y="3571873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70" name="타원 269">
                  <a:extLst>
                    <a:ext uri="{FF2B5EF4-FFF2-40B4-BE49-F238E27FC236}">
                      <a16:creationId xmlns:a16="http://schemas.microsoft.com/office/drawing/2014/main" id="{CBAA7CA8-4C07-456A-8381-E66498D9E318}"/>
                    </a:ext>
                  </a:extLst>
                </p:cNvPr>
                <p:cNvSpPr/>
                <p:nvPr/>
              </p:nvSpPr>
              <p:spPr>
                <a:xfrm>
                  <a:off x="1651509" y="357186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71" name="타원 270">
                  <a:extLst>
                    <a:ext uri="{FF2B5EF4-FFF2-40B4-BE49-F238E27FC236}">
                      <a16:creationId xmlns:a16="http://schemas.microsoft.com/office/drawing/2014/main" id="{D7C9D6E6-CFE1-4C88-AAAC-9217A8F51AB2}"/>
                    </a:ext>
                  </a:extLst>
                </p:cNvPr>
                <p:cNvSpPr/>
                <p:nvPr/>
              </p:nvSpPr>
              <p:spPr>
                <a:xfrm>
                  <a:off x="1847566" y="3402038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72" name="타원 271">
                  <a:extLst>
                    <a:ext uri="{FF2B5EF4-FFF2-40B4-BE49-F238E27FC236}">
                      <a16:creationId xmlns:a16="http://schemas.microsoft.com/office/drawing/2014/main" id="{FEC5C3AC-06BC-4974-ABE8-1269C5E8F9E6}"/>
                    </a:ext>
                  </a:extLst>
                </p:cNvPr>
                <p:cNvSpPr/>
                <p:nvPr/>
              </p:nvSpPr>
              <p:spPr>
                <a:xfrm>
                  <a:off x="2029283" y="340204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73" name="타원 272">
                  <a:extLst>
                    <a:ext uri="{FF2B5EF4-FFF2-40B4-BE49-F238E27FC236}">
                      <a16:creationId xmlns:a16="http://schemas.microsoft.com/office/drawing/2014/main" id="{A4757659-0659-44D8-87DB-B3F010F5C49C}"/>
                    </a:ext>
                  </a:extLst>
                </p:cNvPr>
                <p:cNvSpPr/>
                <p:nvPr/>
              </p:nvSpPr>
              <p:spPr>
                <a:xfrm>
                  <a:off x="1847569" y="356154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74" name="타원 273">
                  <a:extLst>
                    <a:ext uri="{FF2B5EF4-FFF2-40B4-BE49-F238E27FC236}">
                      <a16:creationId xmlns:a16="http://schemas.microsoft.com/office/drawing/2014/main" id="{4F679182-4497-4220-82A7-B43252542507}"/>
                    </a:ext>
                  </a:extLst>
                </p:cNvPr>
                <p:cNvSpPr/>
                <p:nvPr/>
              </p:nvSpPr>
              <p:spPr>
                <a:xfrm>
                  <a:off x="2029272" y="3561529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75" name="타원 274">
                  <a:extLst>
                    <a:ext uri="{FF2B5EF4-FFF2-40B4-BE49-F238E27FC236}">
                      <a16:creationId xmlns:a16="http://schemas.microsoft.com/office/drawing/2014/main" id="{91E18B55-FA0C-434E-92FE-858C41FBFDA7}"/>
                    </a:ext>
                  </a:extLst>
                </p:cNvPr>
                <p:cNvSpPr/>
                <p:nvPr/>
              </p:nvSpPr>
              <p:spPr>
                <a:xfrm>
                  <a:off x="2211876" y="3402469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76" name="타원 275">
                  <a:extLst>
                    <a:ext uri="{FF2B5EF4-FFF2-40B4-BE49-F238E27FC236}">
                      <a16:creationId xmlns:a16="http://schemas.microsoft.com/office/drawing/2014/main" id="{8AF81ED0-5A2D-449A-BDA8-031A0B8F4F6C}"/>
                    </a:ext>
                  </a:extLst>
                </p:cNvPr>
                <p:cNvSpPr/>
                <p:nvPr/>
              </p:nvSpPr>
              <p:spPr>
                <a:xfrm>
                  <a:off x="2393592" y="340247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77" name="타원 276">
                  <a:extLst>
                    <a:ext uri="{FF2B5EF4-FFF2-40B4-BE49-F238E27FC236}">
                      <a16:creationId xmlns:a16="http://schemas.microsoft.com/office/drawing/2014/main" id="{A50E76E3-B3BB-4D19-94B0-F59D01A4138D}"/>
                    </a:ext>
                  </a:extLst>
                </p:cNvPr>
                <p:cNvSpPr/>
                <p:nvPr/>
              </p:nvSpPr>
              <p:spPr>
                <a:xfrm>
                  <a:off x="2211879" y="356197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78" name="타원 277">
                  <a:extLst>
                    <a:ext uri="{FF2B5EF4-FFF2-40B4-BE49-F238E27FC236}">
                      <a16:creationId xmlns:a16="http://schemas.microsoft.com/office/drawing/2014/main" id="{21935D59-AFEF-492E-B866-43C149A0C625}"/>
                    </a:ext>
                  </a:extLst>
                </p:cNvPr>
                <p:cNvSpPr/>
                <p:nvPr/>
              </p:nvSpPr>
              <p:spPr>
                <a:xfrm>
                  <a:off x="2393582" y="3561960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79" name="타원 278">
                  <a:extLst>
                    <a:ext uri="{FF2B5EF4-FFF2-40B4-BE49-F238E27FC236}">
                      <a16:creationId xmlns:a16="http://schemas.microsoft.com/office/drawing/2014/main" id="{FA716125-66F8-47EB-92B3-B4B104AF9859}"/>
                    </a:ext>
                  </a:extLst>
                </p:cNvPr>
                <p:cNvSpPr/>
                <p:nvPr/>
              </p:nvSpPr>
              <p:spPr>
                <a:xfrm>
                  <a:off x="2589628" y="3411939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80" name="타원 279">
                  <a:extLst>
                    <a:ext uri="{FF2B5EF4-FFF2-40B4-BE49-F238E27FC236}">
                      <a16:creationId xmlns:a16="http://schemas.microsoft.com/office/drawing/2014/main" id="{0C4D92FF-B73B-4DEB-8055-A7A99028454C}"/>
                    </a:ext>
                  </a:extLst>
                </p:cNvPr>
                <p:cNvSpPr/>
                <p:nvPr/>
              </p:nvSpPr>
              <p:spPr>
                <a:xfrm>
                  <a:off x="2771345" y="341194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81" name="타원 280">
                  <a:extLst>
                    <a:ext uri="{FF2B5EF4-FFF2-40B4-BE49-F238E27FC236}">
                      <a16:creationId xmlns:a16="http://schemas.microsoft.com/office/drawing/2014/main" id="{66BA36D1-CE2B-4A8F-A70C-467DB7462F80}"/>
                    </a:ext>
                  </a:extLst>
                </p:cNvPr>
                <p:cNvSpPr/>
                <p:nvPr/>
              </p:nvSpPr>
              <p:spPr>
                <a:xfrm>
                  <a:off x="2589631" y="357144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82" name="타원 281">
                  <a:extLst>
                    <a:ext uri="{FF2B5EF4-FFF2-40B4-BE49-F238E27FC236}">
                      <a16:creationId xmlns:a16="http://schemas.microsoft.com/office/drawing/2014/main" id="{EB70B733-5169-4EAA-9C66-E0473E5010DA}"/>
                    </a:ext>
                  </a:extLst>
                </p:cNvPr>
                <p:cNvSpPr/>
                <p:nvPr/>
              </p:nvSpPr>
              <p:spPr>
                <a:xfrm>
                  <a:off x="2771334" y="3571430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83" name="타원 282">
                  <a:extLst>
                    <a:ext uri="{FF2B5EF4-FFF2-40B4-BE49-F238E27FC236}">
                      <a16:creationId xmlns:a16="http://schemas.microsoft.com/office/drawing/2014/main" id="{07328E70-04A1-4683-9488-229BEF0A4410}"/>
                    </a:ext>
                  </a:extLst>
                </p:cNvPr>
                <p:cNvSpPr/>
                <p:nvPr/>
              </p:nvSpPr>
              <p:spPr>
                <a:xfrm>
                  <a:off x="2953938" y="3412370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84" name="타원 283">
                  <a:extLst>
                    <a:ext uri="{FF2B5EF4-FFF2-40B4-BE49-F238E27FC236}">
                      <a16:creationId xmlns:a16="http://schemas.microsoft.com/office/drawing/2014/main" id="{F5261D8A-C4CE-425F-A12C-F67B052CC897}"/>
                    </a:ext>
                  </a:extLst>
                </p:cNvPr>
                <p:cNvSpPr/>
                <p:nvPr/>
              </p:nvSpPr>
              <p:spPr>
                <a:xfrm>
                  <a:off x="3135654" y="3412373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85" name="타원 284">
                  <a:extLst>
                    <a:ext uri="{FF2B5EF4-FFF2-40B4-BE49-F238E27FC236}">
                      <a16:creationId xmlns:a16="http://schemas.microsoft.com/office/drawing/2014/main" id="{8FB4BD97-C7A6-44D4-A03E-CDA923B03B93}"/>
                    </a:ext>
                  </a:extLst>
                </p:cNvPr>
                <p:cNvSpPr/>
                <p:nvPr/>
              </p:nvSpPr>
              <p:spPr>
                <a:xfrm>
                  <a:off x="2953941" y="3571873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86" name="타원 285">
                  <a:extLst>
                    <a:ext uri="{FF2B5EF4-FFF2-40B4-BE49-F238E27FC236}">
                      <a16:creationId xmlns:a16="http://schemas.microsoft.com/office/drawing/2014/main" id="{7A1F0DD1-1EFA-4A01-9AAB-12195771BC99}"/>
                    </a:ext>
                  </a:extLst>
                </p:cNvPr>
                <p:cNvSpPr/>
                <p:nvPr/>
              </p:nvSpPr>
              <p:spPr>
                <a:xfrm>
                  <a:off x="3135644" y="357186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87" name="타원 286">
                  <a:extLst>
                    <a:ext uri="{FF2B5EF4-FFF2-40B4-BE49-F238E27FC236}">
                      <a16:creationId xmlns:a16="http://schemas.microsoft.com/office/drawing/2014/main" id="{4B1AF9E5-BF79-47E6-9952-A2A6C26EAE94}"/>
                    </a:ext>
                  </a:extLst>
                </p:cNvPr>
                <p:cNvSpPr/>
                <p:nvPr/>
              </p:nvSpPr>
              <p:spPr>
                <a:xfrm>
                  <a:off x="3331701" y="3402038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88" name="타원 287">
                  <a:extLst>
                    <a:ext uri="{FF2B5EF4-FFF2-40B4-BE49-F238E27FC236}">
                      <a16:creationId xmlns:a16="http://schemas.microsoft.com/office/drawing/2014/main" id="{9A28DE27-A2B6-49FB-9F5C-65B6BEE54E11}"/>
                    </a:ext>
                  </a:extLst>
                </p:cNvPr>
                <p:cNvSpPr/>
                <p:nvPr/>
              </p:nvSpPr>
              <p:spPr>
                <a:xfrm>
                  <a:off x="3513418" y="340204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89" name="타원 288">
                  <a:extLst>
                    <a:ext uri="{FF2B5EF4-FFF2-40B4-BE49-F238E27FC236}">
                      <a16:creationId xmlns:a16="http://schemas.microsoft.com/office/drawing/2014/main" id="{8367A7FE-88F2-4BD0-8403-4C16A4276861}"/>
                    </a:ext>
                  </a:extLst>
                </p:cNvPr>
                <p:cNvSpPr/>
                <p:nvPr/>
              </p:nvSpPr>
              <p:spPr>
                <a:xfrm>
                  <a:off x="3331704" y="356154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90" name="타원 289">
                  <a:extLst>
                    <a:ext uri="{FF2B5EF4-FFF2-40B4-BE49-F238E27FC236}">
                      <a16:creationId xmlns:a16="http://schemas.microsoft.com/office/drawing/2014/main" id="{C151517A-1DBD-4E42-AF7B-E813762382EE}"/>
                    </a:ext>
                  </a:extLst>
                </p:cNvPr>
                <p:cNvSpPr/>
                <p:nvPr/>
              </p:nvSpPr>
              <p:spPr>
                <a:xfrm>
                  <a:off x="3513407" y="3561529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91" name="타원 290">
                  <a:extLst>
                    <a:ext uri="{FF2B5EF4-FFF2-40B4-BE49-F238E27FC236}">
                      <a16:creationId xmlns:a16="http://schemas.microsoft.com/office/drawing/2014/main" id="{27DB6738-C670-4C40-AA68-E5E00EFA28F8}"/>
                    </a:ext>
                  </a:extLst>
                </p:cNvPr>
                <p:cNvSpPr/>
                <p:nvPr/>
              </p:nvSpPr>
              <p:spPr>
                <a:xfrm>
                  <a:off x="3696011" y="3402469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92" name="타원 291">
                  <a:extLst>
                    <a:ext uri="{FF2B5EF4-FFF2-40B4-BE49-F238E27FC236}">
                      <a16:creationId xmlns:a16="http://schemas.microsoft.com/office/drawing/2014/main" id="{8D698F5F-B381-4897-8DA8-1797A3A65A4C}"/>
                    </a:ext>
                  </a:extLst>
                </p:cNvPr>
                <p:cNvSpPr/>
                <p:nvPr/>
              </p:nvSpPr>
              <p:spPr>
                <a:xfrm>
                  <a:off x="3877727" y="340247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93" name="타원 292">
                  <a:extLst>
                    <a:ext uri="{FF2B5EF4-FFF2-40B4-BE49-F238E27FC236}">
                      <a16:creationId xmlns:a16="http://schemas.microsoft.com/office/drawing/2014/main" id="{2D0F7EF0-B1B8-4AEB-9735-A332BE0F308B}"/>
                    </a:ext>
                  </a:extLst>
                </p:cNvPr>
                <p:cNvSpPr/>
                <p:nvPr/>
              </p:nvSpPr>
              <p:spPr>
                <a:xfrm>
                  <a:off x="3696014" y="356197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94" name="타원 293">
                  <a:extLst>
                    <a:ext uri="{FF2B5EF4-FFF2-40B4-BE49-F238E27FC236}">
                      <a16:creationId xmlns:a16="http://schemas.microsoft.com/office/drawing/2014/main" id="{5C45887D-2145-4DBA-BD37-FD52CF8CD324}"/>
                    </a:ext>
                  </a:extLst>
                </p:cNvPr>
                <p:cNvSpPr/>
                <p:nvPr/>
              </p:nvSpPr>
              <p:spPr>
                <a:xfrm>
                  <a:off x="3877717" y="3561960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95" name="타원 294">
                  <a:extLst>
                    <a:ext uri="{FF2B5EF4-FFF2-40B4-BE49-F238E27FC236}">
                      <a16:creationId xmlns:a16="http://schemas.microsoft.com/office/drawing/2014/main" id="{F6A10748-2CB6-4F44-8BA9-960B171CD4D9}"/>
                    </a:ext>
                  </a:extLst>
                </p:cNvPr>
                <p:cNvSpPr/>
                <p:nvPr/>
              </p:nvSpPr>
              <p:spPr>
                <a:xfrm>
                  <a:off x="4083243" y="3411939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96" name="타원 295">
                  <a:extLst>
                    <a:ext uri="{FF2B5EF4-FFF2-40B4-BE49-F238E27FC236}">
                      <a16:creationId xmlns:a16="http://schemas.microsoft.com/office/drawing/2014/main" id="{37CC1B91-418F-4FBE-9496-5E5BA4550ED5}"/>
                    </a:ext>
                  </a:extLst>
                </p:cNvPr>
                <p:cNvSpPr/>
                <p:nvPr/>
              </p:nvSpPr>
              <p:spPr>
                <a:xfrm>
                  <a:off x="4264960" y="341194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97" name="타원 296">
                  <a:extLst>
                    <a:ext uri="{FF2B5EF4-FFF2-40B4-BE49-F238E27FC236}">
                      <a16:creationId xmlns:a16="http://schemas.microsoft.com/office/drawing/2014/main" id="{F33DC894-D39A-4987-B794-33B25565E262}"/>
                    </a:ext>
                  </a:extLst>
                </p:cNvPr>
                <p:cNvSpPr/>
                <p:nvPr/>
              </p:nvSpPr>
              <p:spPr>
                <a:xfrm>
                  <a:off x="4083246" y="357144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98" name="타원 297">
                  <a:extLst>
                    <a:ext uri="{FF2B5EF4-FFF2-40B4-BE49-F238E27FC236}">
                      <a16:creationId xmlns:a16="http://schemas.microsoft.com/office/drawing/2014/main" id="{835CCA13-A8F9-41F6-B84F-593CF5CE6DD6}"/>
                    </a:ext>
                  </a:extLst>
                </p:cNvPr>
                <p:cNvSpPr/>
                <p:nvPr/>
              </p:nvSpPr>
              <p:spPr>
                <a:xfrm>
                  <a:off x="4264949" y="3571430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99" name="타원 298">
                  <a:extLst>
                    <a:ext uri="{FF2B5EF4-FFF2-40B4-BE49-F238E27FC236}">
                      <a16:creationId xmlns:a16="http://schemas.microsoft.com/office/drawing/2014/main" id="{74A12EE5-23AD-42A3-89B9-852B93328D12}"/>
                    </a:ext>
                  </a:extLst>
                </p:cNvPr>
                <p:cNvSpPr/>
                <p:nvPr/>
              </p:nvSpPr>
              <p:spPr>
                <a:xfrm>
                  <a:off x="4447553" y="3412370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00" name="타원 299">
                  <a:extLst>
                    <a:ext uri="{FF2B5EF4-FFF2-40B4-BE49-F238E27FC236}">
                      <a16:creationId xmlns:a16="http://schemas.microsoft.com/office/drawing/2014/main" id="{990146DE-30D5-4666-BCFD-D72304812A57}"/>
                    </a:ext>
                  </a:extLst>
                </p:cNvPr>
                <p:cNvSpPr/>
                <p:nvPr/>
              </p:nvSpPr>
              <p:spPr>
                <a:xfrm>
                  <a:off x="4629269" y="3412373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01" name="타원 300">
                  <a:extLst>
                    <a:ext uri="{FF2B5EF4-FFF2-40B4-BE49-F238E27FC236}">
                      <a16:creationId xmlns:a16="http://schemas.microsoft.com/office/drawing/2014/main" id="{84322DA2-9B04-4B2E-928A-07A0A983D605}"/>
                    </a:ext>
                  </a:extLst>
                </p:cNvPr>
                <p:cNvSpPr/>
                <p:nvPr/>
              </p:nvSpPr>
              <p:spPr>
                <a:xfrm>
                  <a:off x="4447556" y="3571873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02" name="타원 301">
                  <a:extLst>
                    <a:ext uri="{FF2B5EF4-FFF2-40B4-BE49-F238E27FC236}">
                      <a16:creationId xmlns:a16="http://schemas.microsoft.com/office/drawing/2014/main" id="{079CBED9-62D0-40FD-BE82-A5BA1B65D128}"/>
                    </a:ext>
                  </a:extLst>
                </p:cNvPr>
                <p:cNvSpPr/>
                <p:nvPr/>
              </p:nvSpPr>
              <p:spPr>
                <a:xfrm>
                  <a:off x="4629259" y="357186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03" name="타원 302">
                  <a:extLst>
                    <a:ext uri="{FF2B5EF4-FFF2-40B4-BE49-F238E27FC236}">
                      <a16:creationId xmlns:a16="http://schemas.microsoft.com/office/drawing/2014/main" id="{64DB3015-9E23-4CB2-BCFF-9F154CD184EF}"/>
                    </a:ext>
                  </a:extLst>
                </p:cNvPr>
                <p:cNvSpPr/>
                <p:nvPr/>
              </p:nvSpPr>
              <p:spPr>
                <a:xfrm>
                  <a:off x="4825316" y="3402038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04" name="타원 303">
                  <a:extLst>
                    <a:ext uri="{FF2B5EF4-FFF2-40B4-BE49-F238E27FC236}">
                      <a16:creationId xmlns:a16="http://schemas.microsoft.com/office/drawing/2014/main" id="{E0110AF0-081B-4F6C-8AEB-282F051034AD}"/>
                    </a:ext>
                  </a:extLst>
                </p:cNvPr>
                <p:cNvSpPr/>
                <p:nvPr/>
              </p:nvSpPr>
              <p:spPr>
                <a:xfrm>
                  <a:off x="5007033" y="340204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05" name="타원 304">
                  <a:extLst>
                    <a:ext uri="{FF2B5EF4-FFF2-40B4-BE49-F238E27FC236}">
                      <a16:creationId xmlns:a16="http://schemas.microsoft.com/office/drawing/2014/main" id="{CD252957-A776-4180-A0B6-C805F585DB9F}"/>
                    </a:ext>
                  </a:extLst>
                </p:cNvPr>
                <p:cNvSpPr/>
                <p:nvPr/>
              </p:nvSpPr>
              <p:spPr>
                <a:xfrm>
                  <a:off x="4825319" y="356154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06" name="타원 305">
                  <a:extLst>
                    <a:ext uri="{FF2B5EF4-FFF2-40B4-BE49-F238E27FC236}">
                      <a16:creationId xmlns:a16="http://schemas.microsoft.com/office/drawing/2014/main" id="{7F2063BD-3A17-4644-A989-03D2C70215EB}"/>
                    </a:ext>
                  </a:extLst>
                </p:cNvPr>
                <p:cNvSpPr/>
                <p:nvPr/>
              </p:nvSpPr>
              <p:spPr>
                <a:xfrm>
                  <a:off x="5007022" y="3561529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07" name="타원 306">
                  <a:extLst>
                    <a:ext uri="{FF2B5EF4-FFF2-40B4-BE49-F238E27FC236}">
                      <a16:creationId xmlns:a16="http://schemas.microsoft.com/office/drawing/2014/main" id="{5BC96E4F-4E01-40B9-9764-D0523331FD95}"/>
                    </a:ext>
                  </a:extLst>
                </p:cNvPr>
                <p:cNvSpPr/>
                <p:nvPr/>
              </p:nvSpPr>
              <p:spPr>
                <a:xfrm>
                  <a:off x="5189626" y="3402469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08" name="타원 307">
                  <a:extLst>
                    <a:ext uri="{FF2B5EF4-FFF2-40B4-BE49-F238E27FC236}">
                      <a16:creationId xmlns:a16="http://schemas.microsoft.com/office/drawing/2014/main" id="{0E5605DC-2EDC-497F-B61B-29D4B2032B7B}"/>
                    </a:ext>
                  </a:extLst>
                </p:cNvPr>
                <p:cNvSpPr/>
                <p:nvPr/>
              </p:nvSpPr>
              <p:spPr>
                <a:xfrm>
                  <a:off x="5371342" y="340247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09" name="타원 308">
                  <a:extLst>
                    <a:ext uri="{FF2B5EF4-FFF2-40B4-BE49-F238E27FC236}">
                      <a16:creationId xmlns:a16="http://schemas.microsoft.com/office/drawing/2014/main" id="{AB260FC0-F5A7-490E-9394-1B3C9528D179}"/>
                    </a:ext>
                  </a:extLst>
                </p:cNvPr>
                <p:cNvSpPr/>
                <p:nvPr/>
              </p:nvSpPr>
              <p:spPr>
                <a:xfrm>
                  <a:off x="5189629" y="356197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10" name="타원 309">
                  <a:extLst>
                    <a:ext uri="{FF2B5EF4-FFF2-40B4-BE49-F238E27FC236}">
                      <a16:creationId xmlns:a16="http://schemas.microsoft.com/office/drawing/2014/main" id="{A64721E5-218D-47C2-A243-2C505DAF091E}"/>
                    </a:ext>
                  </a:extLst>
                </p:cNvPr>
                <p:cNvSpPr/>
                <p:nvPr/>
              </p:nvSpPr>
              <p:spPr>
                <a:xfrm>
                  <a:off x="5371332" y="3561960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11" name="타원 310">
                  <a:extLst>
                    <a:ext uri="{FF2B5EF4-FFF2-40B4-BE49-F238E27FC236}">
                      <a16:creationId xmlns:a16="http://schemas.microsoft.com/office/drawing/2014/main" id="{E5092AF9-7F41-44D9-AACC-B9FE4BD1CF5A}"/>
                    </a:ext>
                  </a:extLst>
                </p:cNvPr>
                <p:cNvSpPr/>
                <p:nvPr/>
              </p:nvSpPr>
              <p:spPr>
                <a:xfrm>
                  <a:off x="5573971" y="3411939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12" name="타원 311">
                  <a:extLst>
                    <a:ext uri="{FF2B5EF4-FFF2-40B4-BE49-F238E27FC236}">
                      <a16:creationId xmlns:a16="http://schemas.microsoft.com/office/drawing/2014/main" id="{168B142A-A265-4F72-9389-0A943B87BE56}"/>
                    </a:ext>
                  </a:extLst>
                </p:cNvPr>
                <p:cNvSpPr/>
                <p:nvPr/>
              </p:nvSpPr>
              <p:spPr>
                <a:xfrm>
                  <a:off x="5755688" y="341194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13" name="타원 312">
                  <a:extLst>
                    <a:ext uri="{FF2B5EF4-FFF2-40B4-BE49-F238E27FC236}">
                      <a16:creationId xmlns:a16="http://schemas.microsoft.com/office/drawing/2014/main" id="{C27251D7-A1C8-43EC-8468-38A147B5E775}"/>
                    </a:ext>
                  </a:extLst>
                </p:cNvPr>
                <p:cNvSpPr/>
                <p:nvPr/>
              </p:nvSpPr>
              <p:spPr>
                <a:xfrm>
                  <a:off x="5573974" y="357144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14" name="타원 313">
                  <a:extLst>
                    <a:ext uri="{FF2B5EF4-FFF2-40B4-BE49-F238E27FC236}">
                      <a16:creationId xmlns:a16="http://schemas.microsoft.com/office/drawing/2014/main" id="{958F610C-75B3-49A0-96FA-5A82515C327A}"/>
                    </a:ext>
                  </a:extLst>
                </p:cNvPr>
                <p:cNvSpPr/>
                <p:nvPr/>
              </p:nvSpPr>
              <p:spPr>
                <a:xfrm>
                  <a:off x="5755677" y="3571430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15" name="타원 314">
                  <a:extLst>
                    <a:ext uri="{FF2B5EF4-FFF2-40B4-BE49-F238E27FC236}">
                      <a16:creationId xmlns:a16="http://schemas.microsoft.com/office/drawing/2014/main" id="{31E3FC21-476C-44E8-A63D-A0EEF5D34A6F}"/>
                    </a:ext>
                  </a:extLst>
                </p:cNvPr>
                <p:cNvSpPr/>
                <p:nvPr/>
              </p:nvSpPr>
              <p:spPr>
                <a:xfrm>
                  <a:off x="5938281" y="3412370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16" name="타원 315">
                  <a:extLst>
                    <a:ext uri="{FF2B5EF4-FFF2-40B4-BE49-F238E27FC236}">
                      <a16:creationId xmlns:a16="http://schemas.microsoft.com/office/drawing/2014/main" id="{A4A0AEDF-2EE5-4062-840F-0BF2DA7FE8CC}"/>
                    </a:ext>
                  </a:extLst>
                </p:cNvPr>
                <p:cNvSpPr/>
                <p:nvPr/>
              </p:nvSpPr>
              <p:spPr>
                <a:xfrm>
                  <a:off x="6119997" y="3412373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17" name="타원 316">
                  <a:extLst>
                    <a:ext uri="{FF2B5EF4-FFF2-40B4-BE49-F238E27FC236}">
                      <a16:creationId xmlns:a16="http://schemas.microsoft.com/office/drawing/2014/main" id="{32520D19-0ADE-46AD-8427-313AB4C4DA50}"/>
                    </a:ext>
                  </a:extLst>
                </p:cNvPr>
                <p:cNvSpPr/>
                <p:nvPr/>
              </p:nvSpPr>
              <p:spPr>
                <a:xfrm>
                  <a:off x="5938284" y="3571873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18" name="타원 317">
                  <a:extLst>
                    <a:ext uri="{FF2B5EF4-FFF2-40B4-BE49-F238E27FC236}">
                      <a16:creationId xmlns:a16="http://schemas.microsoft.com/office/drawing/2014/main" id="{C207DDD6-A32E-44BE-B57E-DEFA6AA918B4}"/>
                    </a:ext>
                  </a:extLst>
                </p:cNvPr>
                <p:cNvSpPr/>
                <p:nvPr/>
              </p:nvSpPr>
              <p:spPr>
                <a:xfrm>
                  <a:off x="6119987" y="357186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19" name="타원 318">
                  <a:extLst>
                    <a:ext uri="{FF2B5EF4-FFF2-40B4-BE49-F238E27FC236}">
                      <a16:creationId xmlns:a16="http://schemas.microsoft.com/office/drawing/2014/main" id="{07030278-E16D-4CB2-B8F3-2478BF004F89}"/>
                    </a:ext>
                  </a:extLst>
                </p:cNvPr>
                <p:cNvSpPr/>
                <p:nvPr/>
              </p:nvSpPr>
              <p:spPr>
                <a:xfrm>
                  <a:off x="6316044" y="3402038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20" name="타원 319">
                  <a:extLst>
                    <a:ext uri="{FF2B5EF4-FFF2-40B4-BE49-F238E27FC236}">
                      <a16:creationId xmlns:a16="http://schemas.microsoft.com/office/drawing/2014/main" id="{CFE7A8CE-D827-4903-82B8-06E9090F0CEB}"/>
                    </a:ext>
                  </a:extLst>
                </p:cNvPr>
                <p:cNvSpPr/>
                <p:nvPr/>
              </p:nvSpPr>
              <p:spPr>
                <a:xfrm>
                  <a:off x="6497761" y="340204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21" name="타원 320">
                  <a:extLst>
                    <a:ext uri="{FF2B5EF4-FFF2-40B4-BE49-F238E27FC236}">
                      <a16:creationId xmlns:a16="http://schemas.microsoft.com/office/drawing/2014/main" id="{030EDC5C-ABA5-48B1-A797-81A5250244AC}"/>
                    </a:ext>
                  </a:extLst>
                </p:cNvPr>
                <p:cNvSpPr/>
                <p:nvPr/>
              </p:nvSpPr>
              <p:spPr>
                <a:xfrm>
                  <a:off x="6316047" y="356154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22" name="타원 321">
                  <a:extLst>
                    <a:ext uri="{FF2B5EF4-FFF2-40B4-BE49-F238E27FC236}">
                      <a16:creationId xmlns:a16="http://schemas.microsoft.com/office/drawing/2014/main" id="{222B9CA0-EB1D-4B3B-8EF7-FC0088005686}"/>
                    </a:ext>
                  </a:extLst>
                </p:cNvPr>
                <p:cNvSpPr/>
                <p:nvPr/>
              </p:nvSpPr>
              <p:spPr>
                <a:xfrm>
                  <a:off x="6497750" y="3561529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23" name="타원 322">
                  <a:extLst>
                    <a:ext uri="{FF2B5EF4-FFF2-40B4-BE49-F238E27FC236}">
                      <a16:creationId xmlns:a16="http://schemas.microsoft.com/office/drawing/2014/main" id="{49F41E8E-3103-49ED-8EC3-B1147B2B9FE2}"/>
                    </a:ext>
                  </a:extLst>
                </p:cNvPr>
                <p:cNvSpPr/>
                <p:nvPr/>
              </p:nvSpPr>
              <p:spPr>
                <a:xfrm>
                  <a:off x="6680354" y="3402469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24" name="타원 323">
                  <a:extLst>
                    <a:ext uri="{FF2B5EF4-FFF2-40B4-BE49-F238E27FC236}">
                      <a16:creationId xmlns:a16="http://schemas.microsoft.com/office/drawing/2014/main" id="{2D3CDFD5-2743-45DF-98BD-65F034500ABD}"/>
                    </a:ext>
                  </a:extLst>
                </p:cNvPr>
                <p:cNvSpPr/>
                <p:nvPr/>
              </p:nvSpPr>
              <p:spPr>
                <a:xfrm>
                  <a:off x="6862070" y="340247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25" name="타원 324">
                  <a:extLst>
                    <a:ext uri="{FF2B5EF4-FFF2-40B4-BE49-F238E27FC236}">
                      <a16:creationId xmlns:a16="http://schemas.microsoft.com/office/drawing/2014/main" id="{49A289D0-23B3-44A1-A270-9DF36A8AA65A}"/>
                    </a:ext>
                  </a:extLst>
                </p:cNvPr>
                <p:cNvSpPr/>
                <p:nvPr/>
              </p:nvSpPr>
              <p:spPr>
                <a:xfrm>
                  <a:off x="6680357" y="356197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26" name="타원 325">
                  <a:extLst>
                    <a:ext uri="{FF2B5EF4-FFF2-40B4-BE49-F238E27FC236}">
                      <a16:creationId xmlns:a16="http://schemas.microsoft.com/office/drawing/2014/main" id="{5ADB3BEE-9C60-45C1-9375-70EC3DDF1B86}"/>
                    </a:ext>
                  </a:extLst>
                </p:cNvPr>
                <p:cNvSpPr/>
                <p:nvPr/>
              </p:nvSpPr>
              <p:spPr>
                <a:xfrm>
                  <a:off x="6862060" y="3561960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27" name="타원 326">
                  <a:extLst>
                    <a:ext uri="{FF2B5EF4-FFF2-40B4-BE49-F238E27FC236}">
                      <a16:creationId xmlns:a16="http://schemas.microsoft.com/office/drawing/2014/main" id="{C93002A9-2B2D-43C3-860B-343DB941E30F}"/>
                    </a:ext>
                  </a:extLst>
                </p:cNvPr>
                <p:cNvSpPr/>
                <p:nvPr/>
              </p:nvSpPr>
              <p:spPr>
                <a:xfrm>
                  <a:off x="7058105" y="3411939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28" name="타원 327">
                  <a:extLst>
                    <a:ext uri="{FF2B5EF4-FFF2-40B4-BE49-F238E27FC236}">
                      <a16:creationId xmlns:a16="http://schemas.microsoft.com/office/drawing/2014/main" id="{B33EDCB1-63EA-483B-9712-24E688941846}"/>
                    </a:ext>
                  </a:extLst>
                </p:cNvPr>
                <p:cNvSpPr/>
                <p:nvPr/>
              </p:nvSpPr>
              <p:spPr>
                <a:xfrm>
                  <a:off x="7239822" y="341194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29" name="타원 328">
                  <a:extLst>
                    <a:ext uri="{FF2B5EF4-FFF2-40B4-BE49-F238E27FC236}">
                      <a16:creationId xmlns:a16="http://schemas.microsoft.com/office/drawing/2014/main" id="{F164CCAE-CDA5-4ABE-A92D-D3DE5BE8BE90}"/>
                    </a:ext>
                  </a:extLst>
                </p:cNvPr>
                <p:cNvSpPr/>
                <p:nvPr/>
              </p:nvSpPr>
              <p:spPr>
                <a:xfrm>
                  <a:off x="7058108" y="357144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30" name="타원 329">
                  <a:extLst>
                    <a:ext uri="{FF2B5EF4-FFF2-40B4-BE49-F238E27FC236}">
                      <a16:creationId xmlns:a16="http://schemas.microsoft.com/office/drawing/2014/main" id="{1806C19D-E816-4318-B42E-3A621D259D18}"/>
                    </a:ext>
                  </a:extLst>
                </p:cNvPr>
                <p:cNvSpPr/>
                <p:nvPr/>
              </p:nvSpPr>
              <p:spPr>
                <a:xfrm>
                  <a:off x="7239811" y="3571430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31" name="타원 330">
                  <a:extLst>
                    <a:ext uri="{FF2B5EF4-FFF2-40B4-BE49-F238E27FC236}">
                      <a16:creationId xmlns:a16="http://schemas.microsoft.com/office/drawing/2014/main" id="{FEB86663-5302-4DCE-815D-9FF4443E0CCB}"/>
                    </a:ext>
                  </a:extLst>
                </p:cNvPr>
                <p:cNvSpPr/>
                <p:nvPr/>
              </p:nvSpPr>
              <p:spPr>
                <a:xfrm>
                  <a:off x="7422415" y="3412370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32" name="타원 331">
                  <a:extLst>
                    <a:ext uri="{FF2B5EF4-FFF2-40B4-BE49-F238E27FC236}">
                      <a16:creationId xmlns:a16="http://schemas.microsoft.com/office/drawing/2014/main" id="{77346181-29D0-4F77-A60D-42379BE3FC27}"/>
                    </a:ext>
                  </a:extLst>
                </p:cNvPr>
                <p:cNvSpPr/>
                <p:nvPr/>
              </p:nvSpPr>
              <p:spPr>
                <a:xfrm>
                  <a:off x="7604131" y="3412373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33" name="타원 332">
                  <a:extLst>
                    <a:ext uri="{FF2B5EF4-FFF2-40B4-BE49-F238E27FC236}">
                      <a16:creationId xmlns:a16="http://schemas.microsoft.com/office/drawing/2014/main" id="{CF06BFC3-4B20-4ECB-B23A-F9D210665D35}"/>
                    </a:ext>
                  </a:extLst>
                </p:cNvPr>
                <p:cNvSpPr/>
                <p:nvPr/>
              </p:nvSpPr>
              <p:spPr>
                <a:xfrm>
                  <a:off x="7422418" y="3571873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34" name="타원 333">
                  <a:extLst>
                    <a:ext uri="{FF2B5EF4-FFF2-40B4-BE49-F238E27FC236}">
                      <a16:creationId xmlns:a16="http://schemas.microsoft.com/office/drawing/2014/main" id="{F2C8BB36-BD61-495D-87CA-74F53DEFDE7D}"/>
                    </a:ext>
                  </a:extLst>
                </p:cNvPr>
                <p:cNvSpPr/>
                <p:nvPr/>
              </p:nvSpPr>
              <p:spPr>
                <a:xfrm>
                  <a:off x="7604121" y="357186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35" name="타원 334">
                  <a:extLst>
                    <a:ext uri="{FF2B5EF4-FFF2-40B4-BE49-F238E27FC236}">
                      <a16:creationId xmlns:a16="http://schemas.microsoft.com/office/drawing/2014/main" id="{9F938B17-517E-4892-8221-69E572B2D0E0}"/>
                    </a:ext>
                  </a:extLst>
                </p:cNvPr>
                <p:cNvSpPr/>
                <p:nvPr/>
              </p:nvSpPr>
              <p:spPr>
                <a:xfrm>
                  <a:off x="7800178" y="3402038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36" name="타원 335">
                  <a:extLst>
                    <a:ext uri="{FF2B5EF4-FFF2-40B4-BE49-F238E27FC236}">
                      <a16:creationId xmlns:a16="http://schemas.microsoft.com/office/drawing/2014/main" id="{225608E2-9304-4D18-896E-6A5CA5E70438}"/>
                    </a:ext>
                  </a:extLst>
                </p:cNvPr>
                <p:cNvSpPr/>
                <p:nvPr/>
              </p:nvSpPr>
              <p:spPr>
                <a:xfrm>
                  <a:off x="7981895" y="340204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37" name="타원 336">
                  <a:extLst>
                    <a:ext uri="{FF2B5EF4-FFF2-40B4-BE49-F238E27FC236}">
                      <a16:creationId xmlns:a16="http://schemas.microsoft.com/office/drawing/2014/main" id="{64F59063-BC00-4CCC-9079-A77972659868}"/>
                    </a:ext>
                  </a:extLst>
                </p:cNvPr>
                <p:cNvSpPr/>
                <p:nvPr/>
              </p:nvSpPr>
              <p:spPr>
                <a:xfrm>
                  <a:off x="7800181" y="356154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38" name="타원 337">
                  <a:extLst>
                    <a:ext uri="{FF2B5EF4-FFF2-40B4-BE49-F238E27FC236}">
                      <a16:creationId xmlns:a16="http://schemas.microsoft.com/office/drawing/2014/main" id="{B5F3B2D0-43D3-4F86-873C-3430A17D10C4}"/>
                    </a:ext>
                  </a:extLst>
                </p:cNvPr>
                <p:cNvSpPr/>
                <p:nvPr/>
              </p:nvSpPr>
              <p:spPr>
                <a:xfrm>
                  <a:off x="7981884" y="3561529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39" name="타원 338">
                  <a:extLst>
                    <a:ext uri="{FF2B5EF4-FFF2-40B4-BE49-F238E27FC236}">
                      <a16:creationId xmlns:a16="http://schemas.microsoft.com/office/drawing/2014/main" id="{F5E89048-81FA-465A-87C9-0D370523B448}"/>
                    </a:ext>
                  </a:extLst>
                </p:cNvPr>
                <p:cNvSpPr/>
                <p:nvPr/>
              </p:nvSpPr>
              <p:spPr>
                <a:xfrm>
                  <a:off x="8164488" y="3402469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40" name="타원 339">
                  <a:extLst>
                    <a:ext uri="{FF2B5EF4-FFF2-40B4-BE49-F238E27FC236}">
                      <a16:creationId xmlns:a16="http://schemas.microsoft.com/office/drawing/2014/main" id="{505A3DF7-5580-4D13-8F52-AF24C6D68078}"/>
                    </a:ext>
                  </a:extLst>
                </p:cNvPr>
                <p:cNvSpPr/>
                <p:nvPr/>
              </p:nvSpPr>
              <p:spPr>
                <a:xfrm>
                  <a:off x="8346204" y="340247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41" name="타원 340">
                  <a:extLst>
                    <a:ext uri="{FF2B5EF4-FFF2-40B4-BE49-F238E27FC236}">
                      <a16:creationId xmlns:a16="http://schemas.microsoft.com/office/drawing/2014/main" id="{62DF6196-97E9-4B05-991F-AE6A289CF4D7}"/>
                    </a:ext>
                  </a:extLst>
                </p:cNvPr>
                <p:cNvSpPr/>
                <p:nvPr/>
              </p:nvSpPr>
              <p:spPr>
                <a:xfrm>
                  <a:off x="8164491" y="356197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42" name="타원 341">
                  <a:extLst>
                    <a:ext uri="{FF2B5EF4-FFF2-40B4-BE49-F238E27FC236}">
                      <a16:creationId xmlns:a16="http://schemas.microsoft.com/office/drawing/2014/main" id="{A5670C5A-91AD-4B6B-9DF7-FBC87642C355}"/>
                    </a:ext>
                  </a:extLst>
                </p:cNvPr>
                <p:cNvSpPr/>
                <p:nvPr/>
              </p:nvSpPr>
              <p:spPr>
                <a:xfrm>
                  <a:off x="8346194" y="3561960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</p:grp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29E7550-6AAC-4DAC-AA3F-F39A7B0A2977}"/>
                </a:ext>
              </a:extLst>
            </p:cNvPr>
            <p:cNvCxnSpPr>
              <a:cxnSpLocks/>
            </p:cNvCxnSpPr>
            <p:nvPr/>
          </p:nvCxnSpPr>
          <p:spPr>
            <a:xfrm>
              <a:off x="1252069" y="3598979"/>
              <a:ext cx="7106834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A197B557-F999-4513-A134-074699BC01CA}"/>
                </a:ext>
              </a:extLst>
            </p:cNvPr>
            <p:cNvCxnSpPr>
              <a:cxnSpLocks/>
            </p:cNvCxnSpPr>
            <p:nvPr/>
          </p:nvCxnSpPr>
          <p:spPr>
            <a:xfrm>
              <a:off x="1292457" y="5277300"/>
              <a:ext cx="7106834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9A57C3E0-B230-46C2-BADE-08FB00E470C7}"/>
                </a:ext>
              </a:extLst>
            </p:cNvPr>
            <p:cNvCxnSpPr>
              <a:cxnSpLocks/>
            </p:cNvCxnSpPr>
            <p:nvPr/>
          </p:nvCxnSpPr>
          <p:spPr>
            <a:xfrm>
              <a:off x="8344973" y="3623038"/>
              <a:ext cx="0" cy="1654262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FE929C-A21A-4150-93AC-037235C33797}"/>
                </a:ext>
              </a:extLst>
            </p:cNvPr>
            <p:cNvSpPr txBox="1"/>
            <p:nvPr/>
          </p:nvSpPr>
          <p:spPr>
            <a:xfrm rot="16200000">
              <a:off x="8094213" y="4125138"/>
              <a:ext cx="885831" cy="325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/>
                <a:t>245 mm</a:t>
              </a:r>
              <a:endParaRPr lang="ko-KR" altLang="en-US" sz="900" dirty="0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B3CB3469-DDCE-4A9F-AC94-7BE691FC991A}"/>
                </a:ext>
              </a:extLst>
            </p:cNvPr>
            <p:cNvCxnSpPr>
              <a:cxnSpLocks/>
            </p:cNvCxnSpPr>
            <p:nvPr/>
          </p:nvCxnSpPr>
          <p:spPr>
            <a:xfrm>
              <a:off x="1534310" y="3292838"/>
              <a:ext cx="0" cy="272650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C6F0F1E-ADFB-403C-9C28-E1AC8559F87D}"/>
                </a:ext>
              </a:extLst>
            </p:cNvPr>
            <p:cNvCxnSpPr>
              <a:cxnSpLocks/>
            </p:cNvCxnSpPr>
            <p:nvPr/>
          </p:nvCxnSpPr>
          <p:spPr>
            <a:xfrm>
              <a:off x="7655677" y="3292838"/>
              <a:ext cx="0" cy="270265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7C1A37FB-91E1-4F7E-9CCB-8F3E9909749D}"/>
                </a:ext>
              </a:extLst>
            </p:cNvPr>
            <p:cNvCxnSpPr>
              <a:cxnSpLocks/>
            </p:cNvCxnSpPr>
            <p:nvPr/>
          </p:nvCxnSpPr>
          <p:spPr>
            <a:xfrm>
              <a:off x="1540800" y="5849937"/>
              <a:ext cx="60109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C0D492C-A5C6-46A1-A655-8058612C41DF}"/>
                </a:ext>
              </a:extLst>
            </p:cNvPr>
            <p:cNvSpPr txBox="1"/>
            <p:nvPr/>
          </p:nvSpPr>
          <p:spPr>
            <a:xfrm>
              <a:off x="4291005" y="5830284"/>
              <a:ext cx="885831" cy="325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/>
                <a:t>995 mm</a:t>
              </a:r>
              <a:endParaRPr lang="ko-KR" altLang="en-US" sz="9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30DE5B6B-DF28-47A0-908C-465FC9F0ED24}"/>
                </a:ext>
              </a:extLst>
            </p:cNvPr>
            <p:cNvCxnSpPr>
              <a:cxnSpLocks/>
            </p:cNvCxnSpPr>
            <p:nvPr/>
          </p:nvCxnSpPr>
          <p:spPr>
            <a:xfrm>
              <a:off x="2390096" y="5277300"/>
              <a:ext cx="0" cy="945371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2BF15E8-F639-4221-8BD4-C858AEE557BE}"/>
                </a:ext>
              </a:extLst>
            </p:cNvPr>
            <p:cNvSpPr txBox="1"/>
            <p:nvPr/>
          </p:nvSpPr>
          <p:spPr>
            <a:xfrm rot="16200000">
              <a:off x="2142467" y="5559413"/>
              <a:ext cx="885831" cy="325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/>
                <a:t>200 mm</a:t>
              </a:r>
              <a:endParaRPr lang="ko-KR" altLang="en-US" sz="900" dirty="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5B56FBC7-796B-47F0-A86B-624EB8CA767D}"/>
                </a:ext>
              </a:extLst>
            </p:cNvPr>
            <p:cNvCxnSpPr>
              <a:cxnSpLocks/>
            </p:cNvCxnSpPr>
            <p:nvPr/>
          </p:nvCxnSpPr>
          <p:spPr>
            <a:xfrm>
              <a:off x="1534310" y="3455150"/>
              <a:ext cx="13811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E0C42E88-8B6E-4B9B-8F27-700A94F9A2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3358" y="3598953"/>
              <a:ext cx="591" cy="233571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FA44F6E-F3C5-4089-9770-CB0B232CF2FE}"/>
                </a:ext>
              </a:extLst>
            </p:cNvPr>
            <p:cNvSpPr txBox="1"/>
            <p:nvPr/>
          </p:nvSpPr>
          <p:spPr>
            <a:xfrm>
              <a:off x="627929" y="3557095"/>
              <a:ext cx="682557" cy="357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 cm</a:t>
              </a:r>
              <a:endParaRPr lang="ko-KR" altLang="en-US" sz="10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FD530D2-184B-4158-9A70-892D9689198A}"/>
                </a:ext>
              </a:extLst>
            </p:cNvPr>
            <p:cNvSpPr txBox="1"/>
            <p:nvPr/>
          </p:nvSpPr>
          <p:spPr>
            <a:xfrm>
              <a:off x="1310661" y="2964016"/>
              <a:ext cx="682557" cy="357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 cm</a:t>
              </a:r>
              <a:endParaRPr lang="ko-KR" altLang="en-US" sz="1000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778E17D-09BC-49AA-8F78-9A521A32BC6F}"/>
                </a:ext>
              </a:extLst>
            </p:cNvPr>
            <p:cNvSpPr/>
            <p:nvPr/>
          </p:nvSpPr>
          <p:spPr>
            <a:xfrm>
              <a:off x="3307033" y="3710983"/>
              <a:ext cx="882675" cy="14928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475" name="직사각형 474">
            <a:extLst>
              <a:ext uri="{FF2B5EF4-FFF2-40B4-BE49-F238E27FC236}">
                <a16:creationId xmlns:a16="http://schemas.microsoft.com/office/drawing/2014/main" id="{951F8E53-6487-49D7-ABFF-E7CBF20E6C45}"/>
              </a:ext>
            </a:extLst>
          </p:cNvPr>
          <p:cNvSpPr/>
          <p:nvPr/>
        </p:nvSpPr>
        <p:spPr>
          <a:xfrm>
            <a:off x="215343" y="3618542"/>
            <a:ext cx="1385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200" dirty="0"/>
              <a:t>LED</a:t>
            </a:r>
            <a:r>
              <a:rPr lang="ko-KR" altLang="en-US" sz="1200" dirty="0"/>
              <a:t> </a:t>
            </a:r>
            <a:r>
              <a:rPr lang="en-US" altLang="ko-KR" sz="1200" dirty="0"/>
              <a:t>Chart </a:t>
            </a:r>
            <a:r>
              <a:rPr lang="ko-KR" altLang="en-US" sz="1200" dirty="0"/>
              <a:t>스펙</a:t>
            </a:r>
            <a:endParaRPr lang="en-US" altLang="ko-KR" sz="1200" dirty="0"/>
          </a:p>
        </p:txBody>
      </p:sp>
      <p:sp>
        <p:nvSpPr>
          <p:cNvPr id="476" name="직사각형 475">
            <a:extLst>
              <a:ext uri="{FF2B5EF4-FFF2-40B4-BE49-F238E27FC236}">
                <a16:creationId xmlns:a16="http://schemas.microsoft.com/office/drawing/2014/main" id="{90E69898-8EBD-47BB-869A-CB81B470BD10}"/>
              </a:ext>
            </a:extLst>
          </p:cNvPr>
          <p:cNvSpPr/>
          <p:nvPr/>
        </p:nvSpPr>
        <p:spPr>
          <a:xfrm>
            <a:off x="272218" y="1219458"/>
            <a:ext cx="73613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200" dirty="0"/>
              <a:t>EVK Chessboard </a:t>
            </a:r>
            <a:r>
              <a:rPr lang="ko-KR" altLang="en-US" sz="1200" dirty="0"/>
              <a:t>간이 실험 결과 </a:t>
            </a:r>
            <a:r>
              <a:rPr lang="en-US" altLang="ko-KR" sz="1200" dirty="0"/>
              <a:t>(</a:t>
            </a:r>
            <a:r>
              <a:rPr lang="ko-KR" altLang="en-US" sz="1200" dirty="0"/>
              <a:t>좁은 </a:t>
            </a:r>
            <a:r>
              <a:rPr lang="ko-KR" altLang="en-US" sz="1200" dirty="0" err="1"/>
              <a:t>화각의</a:t>
            </a:r>
            <a:r>
              <a:rPr lang="ko-KR" altLang="en-US" sz="1200" dirty="0"/>
              <a:t> </a:t>
            </a:r>
            <a:r>
              <a:rPr lang="en-US" altLang="ko-KR" sz="1200" dirty="0"/>
              <a:t>lens </a:t>
            </a:r>
            <a:r>
              <a:rPr lang="ko-KR" altLang="en-US" sz="1200" dirty="0"/>
              <a:t>사용</a:t>
            </a:r>
            <a:r>
              <a:rPr lang="en-US" altLang="ko-KR" sz="1200" dirty="0"/>
              <a:t>) </a:t>
            </a:r>
            <a:r>
              <a:rPr lang="ko-KR" altLang="en-US" sz="1200" dirty="0"/>
              <a:t>→ </a:t>
            </a:r>
            <a:r>
              <a:rPr lang="en-US" altLang="ko-KR" sz="1200" dirty="0"/>
              <a:t>IMX 459 Sensor </a:t>
            </a:r>
            <a:r>
              <a:rPr lang="ko-KR" altLang="en-US" sz="1200" dirty="0"/>
              <a:t>의 해상도 </a:t>
            </a:r>
            <a:r>
              <a:rPr lang="ko-KR" altLang="en-US" sz="1200" dirty="0" err="1"/>
              <a:t>확인차</a:t>
            </a:r>
            <a:r>
              <a:rPr lang="ko-KR" altLang="en-US" sz="1200" dirty="0"/>
              <a:t> 진행한 실험</a:t>
            </a:r>
            <a:r>
              <a:rPr lang="en-US" altLang="ko-KR" sz="1200" dirty="0"/>
              <a:t>.</a:t>
            </a:r>
          </a:p>
        </p:txBody>
      </p:sp>
      <p:grpSp>
        <p:nvGrpSpPr>
          <p:cNvPr id="510" name="그룹 509">
            <a:extLst>
              <a:ext uri="{FF2B5EF4-FFF2-40B4-BE49-F238E27FC236}">
                <a16:creationId xmlns:a16="http://schemas.microsoft.com/office/drawing/2014/main" id="{2A410BA2-DAF4-4F34-8BF5-7EBA89F389F9}"/>
              </a:ext>
            </a:extLst>
          </p:cNvPr>
          <p:cNvGrpSpPr/>
          <p:nvPr/>
        </p:nvGrpSpPr>
        <p:grpSpPr>
          <a:xfrm>
            <a:off x="7862549" y="1660214"/>
            <a:ext cx="1784644" cy="1569660"/>
            <a:chOff x="7906207" y="1367360"/>
            <a:chExt cx="2559509" cy="2251182"/>
          </a:xfrm>
        </p:grpSpPr>
        <p:pic>
          <p:nvPicPr>
            <p:cNvPr id="478" name="그림 477">
              <a:extLst>
                <a:ext uri="{FF2B5EF4-FFF2-40B4-BE49-F238E27FC236}">
                  <a16:creationId xmlns:a16="http://schemas.microsoft.com/office/drawing/2014/main" id="{3F1DE978-E1E8-43C3-B9F2-9F536A6AA6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086" r="38279"/>
            <a:stretch/>
          </p:blipFill>
          <p:spPr>
            <a:xfrm>
              <a:off x="9181735" y="1367360"/>
              <a:ext cx="1283981" cy="2251182"/>
            </a:xfrm>
            <a:prstGeom prst="rect">
              <a:avLst/>
            </a:prstGeom>
          </p:spPr>
        </p:pic>
        <p:pic>
          <p:nvPicPr>
            <p:cNvPr id="479" name="그림 478">
              <a:extLst>
                <a:ext uri="{FF2B5EF4-FFF2-40B4-BE49-F238E27FC236}">
                  <a16:creationId xmlns:a16="http://schemas.microsoft.com/office/drawing/2014/main" id="{24BE5217-5ACD-4E0B-925F-502AF44CCB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06" r="44274"/>
            <a:stretch/>
          </p:blipFill>
          <p:spPr>
            <a:xfrm>
              <a:off x="7945326" y="1367360"/>
              <a:ext cx="1151590" cy="2251182"/>
            </a:xfrm>
            <a:prstGeom prst="rect">
              <a:avLst/>
            </a:prstGeom>
          </p:spPr>
        </p:pic>
        <p:cxnSp>
          <p:nvCxnSpPr>
            <p:cNvPr id="480" name="직선 연결선 479">
              <a:extLst>
                <a:ext uri="{FF2B5EF4-FFF2-40B4-BE49-F238E27FC236}">
                  <a16:creationId xmlns:a16="http://schemas.microsoft.com/office/drawing/2014/main" id="{C00AA6E6-DA27-442D-8DBB-B4A915031AC2}"/>
                </a:ext>
              </a:extLst>
            </p:cNvPr>
            <p:cNvCxnSpPr>
              <a:cxnSpLocks/>
            </p:cNvCxnSpPr>
            <p:nvPr/>
          </p:nvCxnSpPr>
          <p:spPr>
            <a:xfrm>
              <a:off x="8327119" y="2942632"/>
              <a:ext cx="523957" cy="296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직선 연결선 480">
              <a:extLst>
                <a:ext uri="{FF2B5EF4-FFF2-40B4-BE49-F238E27FC236}">
                  <a16:creationId xmlns:a16="http://schemas.microsoft.com/office/drawing/2014/main" id="{F8D44CCB-2E3D-422D-975E-AEDBA79CB8F4}"/>
                </a:ext>
              </a:extLst>
            </p:cNvPr>
            <p:cNvCxnSpPr>
              <a:cxnSpLocks/>
            </p:cNvCxnSpPr>
            <p:nvPr/>
          </p:nvCxnSpPr>
          <p:spPr>
            <a:xfrm>
              <a:off x="8621110" y="1625888"/>
              <a:ext cx="0" cy="160976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직선 화살표 연결선 481">
              <a:extLst>
                <a:ext uri="{FF2B5EF4-FFF2-40B4-BE49-F238E27FC236}">
                  <a16:creationId xmlns:a16="http://schemas.microsoft.com/office/drawing/2014/main" id="{E58FDC45-8822-449C-B441-1A925596B495}"/>
                </a:ext>
              </a:extLst>
            </p:cNvPr>
            <p:cNvCxnSpPr>
              <a:cxnSpLocks/>
            </p:cNvCxnSpPr>
            <p:nvPr/>
          </p:nvCxnSpPr>
          <p:spPr>
            <a:xfrm>
              <a:off x="8621110" y="2955614"/>
              <a:ext cx="90575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직선 연결선 482">
              <a:extLst>
                <a:ext uri="{FF2B5EF4-FFF2-40B4-BE49-F238E27FC236}">
                  <a16:creationId xmlns:a16="http://schemas.microsoft.com/office/drawing/2014/main" id="{728CDA05-06D3-4A94-804C-FDCF6CAFC2C5}"/>
                </a:ext>
              </a:extLst>
            </p:cNvPr>
            <p:cNvCxnSpPr>
              <a:cxnSpLocks/>
            </p:cNvCxnSpPr>
            <p:nvPr/>
          </p:nvCxnSpPr>
          <p:spPr>
            <a:xfrm>
              <a:off x="8353390" y="2675574"/>
              <a:ext cx="523957" cy="296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직선 화살표 연결선 483">
              <a:extLst>
                <a:ext uri="{FF2B5EF4-FFF2-40B4-BE49-F238E27FC236}">
                  <a16:creationId xmlns:a16="http://schemas.microsoft.com/office/drawing/2014/main" id="{58D5EAD7-88AA-4D10-B787-E990DD12BE71}"/>
                </a:ext>
              </a:extLst>
            </p:cNvPr>
            <p:cNvCxnSpPr>
              <a:cxnSpLocks/>
            </p:cNvCxnSpPr>
            <p:nvPr/>
          </p:nvCxnSpPr>
          <p:spPr>
            <a:xfrm>
              <a:off x="8615368" y="2680634"/>
              <a:ext cx="90575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직선 연결선 484">
              <a:extLst>
                <a:ext uri="{FF2B5EF4-FFF2-40B4-BE49-F238E27FC236}">
                  <a16:creationId xmlns:a16="http://schemas.microsoft.com/office/drawing/2014/main" id="{E00EC41C-AB6A-4DB8-8F73-E78DD232883B}"/>
                </a:ext>
              </a:extLst>
            </p:cNvPr>
            <p:cNvCxnSpPr>
              <a:cxnSpLocks/>
            </p:cNvCxnSpPr>
            <p:nvPr/>
          </p:nvCxnSpPr>
          <p:spPr>
            <a:xfrm>
              <a:off x="8327119" y="2382552"/>
              <a:ext cx="523957" cy="296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직선 연결선 485">
              <a:extLst>
                <a:ext uri="{FF2B5EF4-FFF2-40B4-BE49-F238E27FC236}">
                  <a16:creationId xmlns:a16="http://schemas.microsoft.com/office/drawing/2014/main" id="{D6DE16C7-2C38-4BB8-B9C2-506F3D9DA0BA}"/>
                </a:ext>
              </a:extLst>
            </p:cNvPr>
            <p:cNvCxnSpPr>
              <a:cxnSpLocks/>
            </p:cNvCxnSpPr>
            <p:nvPr/>
          </p:nvCxnSpPr>
          <p:spPr>
            <a:xfrm>
              <a:off x="8349681" y="2109842"/>
              <a:ext cx="523957" cy="296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직선 연결선 486">
              <a:extLst>
                <a:ext uri="{FF2B5EF4-FFF2-40B4-BE49-F238E27FC236}">
                  <a16:creationId xmlns:a16="http://schemas.microsoft.com/office/drawing/2014/main" id="{72669E5A-1A75-410B-8DDD-8AAD5DFFFC8F}"/>
                </a:ext>
              </a:extLst>
            </p:cNvPr>
            <p:cNvCxnSpPr>
              <a:cxnSpLocks/>
            </p:cNvCxnSpPr>
            <p:nvPr/>
          </p:nvCxnSpPr>
          <p:spPr>
            <a:xfrm>
              <a:off x="8327119" y="1823452"/>
              <a:ext cx="523957" cy="296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직선 화살표 연결선 487">
              <a:extLst>
                <a:ext uri="{FF2B5EF4-FFF2-40B4-BE49-F238E27FC236}">
                  <a16:creationId xmlns:a16="http://schemas.microsoft.com/office/drawing/2014/main" id="{FC6613A8-FCEE-4C8A-89D1-B00DA9538595}"/>
                </a:ext>
              </a:extLst>
            </p:cNvPr>
            <p:cNvCxnSpPr>
              <a:cxnSpLocks/>
            </p:cNvCxnSpPr>
            <p:nvPr/>
          </p:nvCxnSpPr>
          <p:spPr>
            <a:xfrm>
              <a:off x="8621109" y="2400594"/>
              <a:ext cx="90575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직선 화살표 연결선 488">
              <a:extLst>
                <a:ext uri="{FF2B5EF4-FFF2-40B4-BE49-F238E27FC236}">
                  <a16:creationId xmlns:a16="http://schemas.microsoft.com/office/drawing/2014/main" id="{A71B1B60-E3FB-4F4D-92ED-5766D2142726}"/>
                </a:ext>
              </a:extLst>
            </p:cNvPr>
            <p:cNvCxnSpPr>
              <a:cxnSpLocks/>
            </p:cNvCxnSpPr>
            <p:nvPr/>
          </p:nvCxnSpPr>
          <p:spPr>
            <a:xfrm>
              <a:off x="8611659" y="2117349"/>
              <a:ext cx="90575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직선 화살표 연결선 489">
              <a:extLst>
                <a:ext uri="{FF2B5EF4-FFF2-40B4-BE49-F238E27FC236}">
                  <a16:creationId xmlns:a16="http://schemas.microsoft.com/office/drawing/2014/main" id="{095BEE50-39BA-4C9F-979B-6F61CAFC4349}"/>
                </a:ext>
              </a:extLst>
            </p:cNvPr>
            <p:cNvCxnSpPr>
              <a:cxnSpLocks/>
            </p:cNvCxnSpPr>
            <p:nvPr/>
          </p:nvCxnSpPr>
          <p:spPr>
            <a:xfrm>
              <a:off x="8589098" y="1834104"/>
              <a:ext cx="90575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1" name="그룹 490">
              <a:extLst>
                <a:ext uri="{FF2B5EF4-FFF2-40B4-BE49-F238E27FC236}">
                  <a16:creationId xmlns:a16="http://schemas.microsoft.com/office/drawing/2014/main" id="{B79E431C-4C78-4EE4-9589-57622BD8B80E}"/>
                </a:ext>
              </a:extLst>
            </p:cNvPr>
            <p:cNvGrpSpPr/>
            <p:nvPr/>
          </p:nvGrpSpPr>
          <p:grpSpPr>
            <a:xfrm>
              <a:off x="9457663" y="1781634"/>
              <a:ext cx="93800" cy="95747"/>
              <a:chOff x="7209692" y="1947246"/>
              <a:chExt cx="214112" cy="218558"/>
            </a:xfrm>
          </p:grpSpPr>
          <p:cxnSp>
            <p:nvCxnSpPr>
              <p:cNvPr id="492" name="직선 연결선 491">
                <a:extLst>
                  <a:ext uri="{FF2B5EF4-FFF2-40B4-BE49-F238E27FC236}">
                    <a16:creationId xmlns:a16="http://schemas.microsoft.com/office/drawing/2014/main" id="{07BDED35-9786-4029-958F-A89F344217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9692" y="1960006"/>
                <a:ext cx="214112" cy="20579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직선 연결선 492">
                <a:extLst>
                  <a:ext uri="{FF2B5EF4-FFF2-40B4-BE49-F238E27FC236}">
                    <a16:creationId xmlns:a16="http://schemas.microsoft.com/office/drawing/2014/main" id="{594B4826-1FFA-4A86-B77D-2FECF1C4BC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09693" y="1947246"/>
                <a:ext cx="208100" cy="21855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4" name="그룹 493">
              <a:extLst>
                <a:ext uri="{FF2B5EF4-FFF2-40B4-BE49-F238E27FC236}">
                  <a16:creationId xmlns:a16="http://schemas.microsoft.com/office/drawing/2014/main" id="{0B62340B-43DD-4158-AD93-41AAF1A99234}"/>
                </a:ext>
              </a:extLst>
            </p:cNvPr>
            <p:cNvGrpSpPr/>
            <p:nvPr/>
          </p:nvGrpSpPr>
          <p:grpSpPr>
            <a:xfrm>
              <a:off x="9470510" y="2064879"/>
              <a:ext cx="93800" cy="95747"/>
              <a:chOff x="7209692" y="1947246"/>
              <a:chExt cx="214112" cy="218558"/>
            </a:xfrm>
          </p:grpSpPr>
          <p:cxnSp>
            <p:nvCxnSpPr>
              <p:cNvPr id="495" name="직선 연결선 494">
                <a:extLst>
                  <a:ext uri="{FF2B5EF4-FFF2-40B4-BE49-F238E27FC236}">
                    <a16:creationId xmlns:a16="http://schemas.microsoft.com/office/drawing/2014/main" id="{8D496E6B-A183-4EAA-814B-F7AB19FFB9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9692" y="1960006"/>
                <a:ext cx="214112" cy="20579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직선 연결선 495">
                <a:extLst>
                  <a:ext uri="{FF2B5EF4-FFF2-40B4-BE49-F238E27FC236}">
                    <a16:creationId xmlns:a16="http://schemas.microsoft.com/office/drawing/2014/main" id="{B6C7F11F-17E6-4EA2-A98B-D4DB35BF42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09693" y="1947246"/>
                <a:ext cx="208100" cy="21855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7" name="그룹 496">
              <a:extLst>
                <a:ext uri="{FF2B5EF4-FFF2-40B4-BE49-F238E27FC236}">
                  <a16:creationId xmlns:a16="http://schemas.microsoft.com/office/drawing/2014/main" id="{8FF9F2C5-642F-4407-AB76-920286EAE32C}"/>
                </a:ext>
              </a:extLst>
            </p:cNvPr>
            <p:cNvGrpSpPr/>
            <p:nvPr/>
          </p:nvGrpSpPr>
          <p:grpSpPr>
            <a:xfrm>
              <a:off x="9489411" y="2352720"/>
              <a:ext cx="93800" cy="95747"/>
              <a:chOff x="7209692" y="1947246"/>
              <a:chExt cx="214112" cy="218558"/>
            </a:xfrm>
          </p:grpSpPr>
          <p:cxnSp>
            <p:nvCxnSpPr>
              <p:cNvPr id="498" name="직선 연결선 497">
                <a:extLst>
                  <a:ext uri="{FF2B5EF4-FFF2-40B4-BE49-F238E27FC236}">
                    <a16:creationId xmlns:a16="http://schemas.microsoft.com/office/drawing/2014/main" id="{C475B1DC-2295-40E7-8DAE-C1C19FC6E3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9692" y="1960006"/>
                <a:ext cx="214112" cy="20579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직선 연결선 498">
                <a:extLst>
                  <a:ext uri="{FF2B5EF4-FFF2-40B4-BE49-F238E27FC236}">
                    <a16:creationId xmlns:a16="http://schemas.microsoft.com/office/drawing/2014/main" id="{A3187675-27B8-421A-8F82-44032A92D5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09693" y="1947246"/>
                <a:ext cx="208100" cy="21855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0" name="그룹 499">
              <a:extLst>
                <a:ext uri="{FF2B5EF4-FFF2-40B4-BE49-F238E27FC236}">
                  <a16:creationId xmlns:a16="http://schemas.microsoft.com/office/drawing/2014/main" id="{6DDB1F20-5E7C-4A45-A2FC-747F9F0805DD}"/>
                </a:ext>
              </a:extLst>
            </p:cNvPr>
            <p:cNvGrpSpPr/>
            <p:nvPr/>
          </p:nvGrpSpPr>
          <p:grpSpPr>
            <a:xfrm>
              <a:off x="9494849" y="2627701"/>
              <a:ext cx="93800" cy="95747"/>
              <a:chOff x="7209692" y="1947246"/>
              <a:chExt cx="214112" cy="218558"/>
            </a:xfrm>
          </p:grpSpPr>
          <p:cxnSp>
            <p:nvCxnSpPr>
              <p:cNvPr id="501" name="직선 연결선 500">
                <a:extLst>
                  <a:ext uri="{FF2B5EF4-FFF2-40B4-BE49-F238E27FC236}">
                    <a16:creationId xmlns:a16="http://schemas.microsoft.com/office/drawing/2014/main" id="{47EEBA88-9899-40CD-8C45-B240189DE4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9692" y="1960006"/>
                <a:ext cx="214112" cy="20579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직선 연결선 501">
                <a:extLst>
                  <a:ext uri="{FF2B5EF4-FFF2-40B4-BE49-F238E27FC236}">
                    <a16:creationId xmlns:a16="http://schemas.microsoft.com/office/drawing/2014/main" id="{EFADF3FD-3AB8-4502-9821-C4B8E4B731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09693" y="1947246"/>
                <a:ext cx="208100" cy="21855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3" name="그룹 502">
              <a:extLst>
                <a:ext uri="{FF2B5EF4-FFF2-40B4-BE49-F238E27FC236}">
                  <a16:creationId xmlns:a16="http://schemas.microsoft.com/office/drawing/2014/main" id="{422B508B-5C4C-4A2D-9B6A-12E7714D2193}"/>
                </a:ext>
              </a:extLst>
            </p:cNvPr>
            <p:cNvGrpSpPr/>
            <p:nvPr/>
          </p:nvGrpSpPr>
          <p:grpSpPr>
            <a:xfrm>
              <a:off x="9486777" y="2908271"/>
              <a:ext cx="93800" cy="95747"/>
              <a:chOff x="7209692" y="1947246"/>
              <a:chExt cx="214112" cy="218558"/>
            </a:xfrm>
          </p:grpSpPr>
          <p:cxnSp>
            <p:nvCxnSpPr>
              <p:cNvPr id="504" name="직선 연결선 503">
                <a:extLst>
                  <a:ext uri="{FF2B5EF4-FFF2-40B4-BE49-F238E27FC236}">
                    <a16:creationId xmlns:a16="http://schemas.microsoft.com/office/drawing/2014/main" id="{62156ED9-A2D4-4A6F-B59B-4E88675B2E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9692" y="1960006"/>
                <a:ext cx="214112" cy="20579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직선 연결선 504">
                <a:extLst>
                  <a:ext uri="{FF2B5EF4-FFF2-40B4-BE49-F238E27FC236}">
                    <a16:creationId xmlns:a16="http://schemas.microsoft.com/office/drawing/2014/main" id="{926A674A-0CBC-4F6E-A004-5BB55C1486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09693" y="1947246"/>
                <a:ext cx="208100" cy="21855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6" name="직선 연결선 505">
              <a:extLst>
                <a:ext uri="{FF2B5EF4-FFF2-40B4-BE49-F238E27FC236}">
                  <a16:creationId xmlns:a16="http://schemas.microsoft.com/office/drawing/2014/main" id="{26653BC4-1461-4BEC-92AB-0C46FA742CDE}"/>
                </a:ext>
              </a:extLst>
            </p:cNvPr>
            <p:cNvCxnSpPr>
              <a:cxnSpLocks/>
            </p:cNvCxnSpPr>
            <p:nvPr/>
          </p:nvCxnSpPr>
          <p:spPr>
            <a:xfrm>
              <a:off x="8266183" y="2963396"/>
              <a:ext cx="0" cy="272258"/>
            </a:xfrm>
            <a:prstGeom prst="line">
              <a:avLst/>
            </a:prstGeom>
            <a:ln w="12700">
              <a:solidFill>
                <a:srgbClr val="FF000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A7BA861A-204D-4328-866A-E018630FC667}"/>
                </a:ext>
              </a:extLst>
            </p:cNvPr>
            <p:cNvSpPr txBox="1"/>
            <p:nvPr/>
          </p:nvSpPr>
          <p:spPr>
            <a:xfrm>
              <a:off x="8251697" y="3290686"/>
              <a:ext cx="4122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FF0000"/>
                  </a:solidFill>
                </a:rPr>
                <a:t>2</a:t>
              </a:r>
              <a:r>
                <a:rPr lang="ko-KR" altLang="en-US" sz="1000" dirty="0">
                  <a:solidFill>
                    <a:srgbClr val="FF0000"/>
                  </a:solidFill>
                </a:rPr>
                <a:t> </a:t>
              </a:r>
              <a:r>
                <a:rPr lang="en-US" altLang="ko-KR" sz="1000" dirty="0">
                  <a:solidFill>
                    <a:srgbClr val="FF0000"/>
                  </a:solidFill>
                </a:rPr>
                <a:t>cm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cxnSp>
          <p:nvCxnSpPr>
            <p:cNvPr id="508" name="직선 연결선 507">
              <a:extLst>
                <a:ext uri="{FF2B5EF4-FFF2-40B4-BE49-F238E27FC236}">
                  <a16:creationId xmlns:a16="http://schemas.microsoft.com/office/drawing/2014/main" id="{83D377E2-E3CB-4BEB-8710-E6FB60C456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4027" y="3250517"/>
              <a:ext cx="307632" cy="0"/>
            </a:xfrm>
            <a:prstGeom prst="line">
              <a:avLst/>
            </a:prstGeom>
            <a:ln w="12700">
              <a:solidFill>
                <a:srgbClr val="FF000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9" name="TextBox 508">
              <a:extLst>
                <a:ext uri="{FF2B5EF4-FFF2-40B4-BE49-F238E27FC236}">
                  <a16:creationId xmlns:a16="http://schemas.microsoft.com/office/drawing/2014/main" id="{F45423D9-C972-4C56-98F1-24B0876AB101}"/>
                </a:ext>
              </a:extLst>
            </p:cNvPr>
            <p:cNvSpPr txBox="1"/>
            <p:nvPr/>
          </p:nvSpPr>
          <p:spPr>
            <a:xfrm>
              <a:off x="7906207" y="2984212"/>
              <a:ext cx="4122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FF0000"/>
                  </a:solidFill>
                </a:rPr>
                <a:t>2</a:t>
              </a:r>
              <a:r>
                <a:rPr lang="ko-KR" altLang="en-US" sz="1000" dirty="0">
                  <a:solidFill>
                    <a:srgbClr val="FF0000"/>
                  </a:solidFill>
                </a:rPr>
                <a:t> </a:t>
              </a:r>
              <a:r>
                <a:rPr lang="en-US" altLang="ko-KR" sz="1000" dirty="0">
                  <a:solidFill>
                    <a:srgbClr val="FF0000"/>
                  </a:solidFill>
                </a:rPr>
                <a:t>cm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11" name="직사각형 510">
            <a:extLst>
              <a:ext uri="{FF2B5EF4-FFF2-40B4-BE49-F238E27FC236}">
                <a16:creationId xmlns:a16="http://schemas.microsoft.com/office/drawing/2014/main" id="{567FF595-25C4-40C5-8577-334C06F13DB1}"/>
              </a:ext>
            </a:extLst>
          </p:cNvPr>
          <p:cNvSpPr/>
          <p:nvPr/>
        </p:nvSpPr>
        <p:spPr>
          <a:xfrm>
            <a:off x="6526718" y="2734630"/>
            <a:ext cx="212051" cy="564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513" name="직선 화살표 연결선 512">
            <a:extLst>
              <a:ext uri="{FF2B5EF4-FFF2-40B4-BE49-F238E27FC236}">
                <a16:creationId xmlns:a16="http://schemas.microsoft.com/office/drawing/2014/main" id="{A5A0110C-1D12-40B3-A4BB-AF2E7D99E581}"/>
              </a:ext>
            </a:extLst>
          </p:cNvPr>
          <p:cNvCxnSpPr>
            <a:cxnSpLocks/>
            <a:stCxn id="511" idx="0"/>
            <a:endCxn id="479" idx="1"/>
          </p:cNvCxnSpPr>
          <p:nvPr/>
        </p:nvCxnSpPr>
        <p:spPr>
          <a:xfrm flipV="1">
            <a:off x="6632744" y="2445044"/>
            <a:ext cx="1257081" cy="28958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TextBox 517">
            <a:extLst>
              <a:ext uri="{FF2B5EF4-FFF2-40B4-BE49-F238E27FC236}">
                <a16:creationId xmlns:a16="http://schemas.microsoft.com/office/drawing/2014/main" id="{F94E62E2-C91D-4AD8-94D9-2F1DDB3D0EE2}"/>
              </a:ext>
            </a:extLst>
          </p:cNvPr>
          <p:cNvSpPr txBox="1"/>
          <p:nvPr/>
        </p:nvSpPr>
        <p:spPr>
          <a:xfrm>
            <a:off x="5711523" y="1929552"/>
            <a:ext cx="51296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인식 실패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E3C6D4B5-C55B-41F3-98FA-181897C88D46}"/>
              </a:ext>
            </a:extLst>
          </p:cNvPr>
          <p:cNvSpPr txBox="1"/>
          <p:nvPr/>
        </p:nvSpPr>
        <p:spPr>
          <a:xfrm>
            <a:off x="6996646" y="2309695"/>
            <a:ext cx="50815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dirty="0">
                <a:solidFill>
                  <a:srgbClr val="0066FF"/>
                </a:solidFill>
              </a:rPr>
              <a:t>인식 성공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A14AB2A2-5F5E-4AA1-A782-B242CC2E862A}"/>
              </a:ext>
            </a:extLst>
          </p:cNvPr>
          <p:cNvSpPr txBox="1"/>
          <p:nvPr/>
        </p:nvSpPr>
        <p:spPr>
          <a:xfrm>
            <a:off x="5911756" y="2959478"/>
            <a:ext cx="50815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dirty="0">
                <a:solidFill>
                  <a:srgbClr val="0066FF"/>
                </a:solidFill>
              </a:rPr>
              <a:t>인식 성공</a:t>
            </a:r>
          </a:p>
        </p:txBody>
      </p:sp>
      <p:graphicFrame>
        <p:nvGraphicFramePr>
          <p:cNvPr id="521" name="표 521">
            <a:extLst>
              <a:ext uri="{FF2B5EF4-FFF2-40B4-BE49-F238E27FC236}">
                <a16:creationId xmlns:a16="http://schemas.microsoft.com/office/drawing/2014/main" id="{B2E1B011-ACCB-4112-905B-4566C3756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934913"/>
              </p:ext>
            </p:extLst>
          </p:nvPr>
        </p:nvGraphicFramePr>
        <p:xfrm>
          <a:off x="6429968" y="4896016"/>
          <a:ext cx="2396112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8056">
                  <a:extLst>
                    <a:ext uri="{9D8B030D-6E8A-4147-A177-3AD203B41FA5}">
                      <a16:colId xmlns:a16="http://schemas.microsoft.com/office/drawing/2014/main" val="375057885"/>
                    </a:ext>
                  </a:extLst>
                </a:gridCol>
                <a:gridCol w="1198056">
                  <a:extLst>
                    <a:ext uri="{9D8B030D-6E8A-4147-A177-3AD203B41FA5}">
                      <a16:colId xmlns:a16="http://schemas.microsoft.com/office/drawing/2014/main" val="1611817599"/>
                    </a:ext>
                  </a:extLst>
                </a:gridCol>
              </a:tblGrid>
              <a:tr h="211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간격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LED </a:t>
                      </a:r>
                      <a:r>
                        <a:rPr lang="ko-KR" altLang="en-US" sz="1000" dirty="0"/>
                        <a:t>개수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075678"/>
                  </a:ext>
                </a:extLst>
              </a:tr>
              <a:tr h="211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2.5 cm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400 </a:t>
                      </a:r>
                      <a:r>
                        <a:rPr lang="ko-KR" altLang="en-US" sz="10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813444"/>
                  </a:ext>
                </a:extLst>
              </a:tr>
              <a:tr h="211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 cm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 </a:t>
                      </a:r>
                      <a:r>
                        <a:rPr lang="ko-KR" altLang="en-US" sz="10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999241"/>
                  </a:ext>
                </a:extLst>
              </a:tr>
              <a:tr h="211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7.5 cm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56 </a:t>
                      </a:r>
                      <a:r>
                        <a:rPr lang="ko-KR" altLang="en-US" sz="10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208244"/>
                  </a:ext>
                </a:extLst>
              </a:tr>
              <a:tr h="211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 cm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 </a:t>
                      </a:r>
                      <a:r>
                        <a:rPr lang="ko-KR" altLang="en-US" sz="10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605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48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289EE-351E-4C2B-AD4E-8FB93947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보유 </a:t>
            </a:r>
            <a:r>
              <a:rPr lang="en-US" altLang="ko-KR" dirty="0"/>
              <a:t>infra </a:t>
            </a:r>
            <a:r>
              <a:rPr lang="ko-KR" altLang="en-US" dirty="0"/>
              <a:t>점검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D1C244B-9ADF-4C7C-9ED5-B394C0D8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CCFD-CE03-426A-A1B8-51699120F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2A7A1E-E112-4232-AF75-31C597FB3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87" y="1842674"/>
            <a:ext cx="1997590" cy="14763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7D049DE-43A0-4799-A371-B0EC7C3CB3F4}"/>
              </a:ext>
            </a:extLst>
          </p:cNvPr>
          <p:cNvSpPr/>
          <p:nvPr/>
        </p:nvSpPr>
        <p:spPr>
          <a:xfrm>
            <a:off x="168942" y="1178138"/>
            <a:ext cx="40174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200" dirty="0"/>
              <a:t> </a:t>
            </a:r>
            <a:r>
              <a:rPr lang="ko-KR" altLang="en-US" sz="1200" dirty="0"/>
              <a:t>원인 </a:t>
            </a:r>
            <a:r>
              <a:rPr lang="en-US" altLang="ko-KR" sz="1200" dirty="0"/>
              <a:t>1: </a:t>
            </a:r>
            <a:r>
              <a:rPr lang="ko-KR" altLang="en-US" sz="1200" dirty="0"/>
              <a:t>균일하지 않은 </a:t>
            </a:r>
            <a:r>
              <a:rPr lang="en-US" altLang="ko-KR" sz="1200" dirty="0"/>
              <a:t>LED </a:t>
            </a:r>
            <a:r>
              <a:rPr lang="ko-KR" altLang="en-US" sz="1200" dirty="0"/>
              <a:t>간격</a:t>
            </a:r>
            <a:r>
              <a:rPr lang="en-US" altLang="ko-KR" sz="1200" dirty="0"/>
              <a:t>, </a:t>
            </a:r>
            <a:r>
              <a:rPr lang="ko-KR" altLang="en-US" sz="1200" dirty="0"/>
              <a:t>작은 </a:t>
            </a:r>
            <a:r>
              <a:rPr lang="en-US" altLang="ko-KR" sz="1200" dirty="0"/>
              <a:t>LED chart </a:t>
            </a:r>
            <a:r>
              <a:rPr lang="ko-KR" altLang="en-US" sz="1200" dirty="0"/>
              <a:t>사이즈</a:t>
            </a:r>
            <a:r>
              <a:rPr lang="en-US" altLang="ko-KR" sz="12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E863A-C80E-445B-A344-930B1676A46F}"/>
              </a:ext>
            </a:extLst>
          </p:cNvPr>
          <p:cNvSpPr txBox="1"/>
          <p:nvPr/>
        </p:nvSpPr>
        <p:spPr>
          <a:xfrm>
            <a:off x="254122" y="788911"/>
            <a:ext cx="345126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dirty="0"/>
              <a:t>안산 기 보유 </a:t>
            </a:r>
            <a:r>
              <a:rPr lang="en-US" altLang="ko-KR" sz="1200" dirty="0"/>
              <a:t>XY Calibration </a:t>
            </a:r>
            <a:r>
              <a:rPr lang="ko-KR" altLang="en-US" sz="1200" dirty="0"/>
              <a:t>장비는 사용이 불가함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29B9144-BAD3-4729-BD6B-17780B1BD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370" y="1696212"/>
            <a:ext cx="2109059" cy="176930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865564-BA19-4F12-8022-D77CB71435A3}"/>
              </a:ext>
            </a:extLst>
          </p:cNvPr>
          <p:cNvSpPr/>
          <p:nvPr/>
        </p:nvSpPr>
        <p:spPr>
          <a:xfrm>
            <a:off x="168942" y="3714550"/>
            <a:ext cx="43685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200" dirty="0"/>
              <a:t> </a:t>
            </a:r>
            <a:r>
              <a:rPr lang="ko-KR" altLang="en-US" sz="1200" dirty="0"/>
              <a:t>원인 </a:t>
            </a:r>
            <a:r>
              <a:rPr lang="en-US" altLang="ko-KR" sz="1200" dirty="0"/>
              <a:t>2: S-LiDAR</a:t>
            </a:r>
            <a:r>
              <a:rPr lang="ko-KR" altLang="en-US" sz="1200" dirty="0"/>
              <a:t> 와는 상이한 </a:t>
            </a:r>
            <a:r>
              <a:rPr lang="en-US" altLang="ko-KR" sz="1200" dirty="0"/>
              <a:t>initial value </a:t>
            </a:r>
            <a:r>
              <a:rPr lang="ko-KR" altLang="en-US" sz="1200" dirty="0"/>
              <a:t>가 필요한 알고리즘</a:t>
            </a:r>
            <a:r>
              <a:rPr lang="en-US" altLang="ko-KR" sz="1200" dirty="0"/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D4A959-2506-4FE9-A62D-09A8F0AA6B5D}"/>
              </a:ext>
            </a:extLst>
          </p:cNvPr>
          <p:cNvSpPr/>
          <p:nvPr/>
        </p:nvSpPr>
        <p:spPr>
          <a:xfrm>
            <a:off x="5359172" y="1178137"/>
            <a:ext cx="30091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200" dirty="0"/>
              <a:t> </a:t>
            </a:r>
            <a:r>
              <a:rPr lang="ko-KR" altLang="en-US" sz="1200" dirty="0"/>
              <a:t>원인 </a:t>
            </a:r>
            <a:r>
              <a:rPr lang="en-US" altLang="ko-KR" sz="1200" dirty="0"/>
              <a:t>3: </a:t>
            </a:r>
            <a:r>
              <a:rPr lang="ko-KR" altLang="en-US" sz="1200" dirty="0"/>
              <a:t>회전이 불가능</a:t>
            </a:r>
            <a:r>
              <a:rPr lang="en-US" altLang="ko-KR" sz="1200" dirty="0"/>
              <a:t>. </a:t>
            </a:r>
            <a:r>
              <a:rPr lang="ko-KR" altLang="en-US" sz="1200" dirty="0"/>
              <a:t>평행 이동만 가능</a:t>
            </a:r>
            <a:r>
              <a:rPr lang="en-US" altLang="ko-KR" sz="1200" dirty="0"/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C6923B3-A8B7-46F6-A276-14E665BC6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914" y="4095063"/>
            <a:ext cx="1997590" cy="1476375"/>
          </a:xfrm>
          <a:prstGeom prst="rect">
            <a:avLst/>
          </a:prstGeom>
          <a:scene3d>
            <a:camera prst="perspectiveRelaxed">
              <a:rot lat="17673596" lon="0" rev="0"/>
            </a:camera>
            <a:lightRig rig="threePt" dir="t"/>
          </a:scene3d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34C9B83-8551-42E0-8388-CFABEF1A2E25}"/>
              </a:ext>
            </a:extLst>
          </p:cNvPr>
          <p:cNvCxnSpPr>
            <a:cxnSpLocks/>
          </p:cNvCxnSpPr>
          <p:nvPr/>
        </p:nvCxnSpPr>
        <p:spPr>
          <a:xfrm>
            <a:off x="7224709" y="2709931"/>
            <a:ext cx="0" cy="2133600"/>
          </a:xfrm>
          <a:prstGeom prst="line">
            <a:avLst/>
          </a:prstGeom>
          <a:ln w="952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EFE2D8E-ECC2-4CCF-AF0A-2CCCEA7D7955}"/>
              </a:ext>
            </a:extLst>
          </p:cNvPr>
          <p:cNvGrpSpPr/>
          <p:nvPr/>
        </p:nvGrpSpPr>
        <p:grpSpPr>
          <a:xfrm rot="5400000">
            <a:off x="6957241" y="3804477"/>
            <a:ext cx="542244" cy="219906"/>
            <a:chOff x="1117600" y="2415477"/>
            <a:chExt cx="542244" cy="21990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34B8E85-E8DB-4ED1-BD90-12C59CAF67B0}"/>
                </a:ext>
              </a:extLst>
            </p:cNvPr>
            <p:cNvSpPr/>
            <p:nvPr/>
          </p:nvSpPr>
          <p:spPr>
            <a:xfrm>
              <a:off x="1117600" y="2415477"/>
              <a:ext cx="366767" cy="2199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9F93DC8-5B43-4FA6-A68D-5B35F0B56F6A}"/>
                </a:ext>
              </a:extLst>
            </p:cNvPr>
            <p:cNvSpPr/>
            <p:nvPr/>
          </p:nvSpPr>
          <p:spPr>
            <a:xfrm>
              <a:off x="1484367" y="2476478"/>
              <a:ext cx="175477" cy="1052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8D41079-FB8D-4151-811C-C7C92415C950}"/>
              </a:ext>
            </a:extLst>
          </p:cNvPr>
          <p:cNvGrpSpPr/>
          <p:nvPr/>
        </p:nvGrpSpPr>
        <p:grpSpPr>
          <a:xfrm rot="5400000">
            <a:off x="6953587" y="2508707"/>
            <a:ext cx="542244" cy="219906"/>
            <a:chOff x="1117600" y="2415477"/>
            <a:chExt cx="542244" cy="21990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F1B01C2-2B15-44C1-B5F7-64B82A3745F7}"/>
                </a:ext>
              </a:extLst>
            </p:cNvPr>
            <p:cNvSpPr/>
            <p:nvPr/>
          </p:nvSpPr>
          <p:spPr>
            <a:xfrm>
              <a:off x="1117600" y="2415477"/>
              <a:ext cx="366767" cy="2199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A25DDFB-3923-4528-A6BD-F411DBD7B45D}"/>
                </a:ext>
              </a:extLst>
            </p:cNvPr>
            <p:cNvSpPr/>
            <p:nvPr/>
          </p:nvSpPr>
          <p:spPr>
            <a:xfrm>
              <a:off x="1484367" y="2476478"/>
              <a:ext cx="175477" cy="1052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4CFFA02-1BCE-480C-AAAD-B20BCB380123}"/>
              </a:ext>
            </a:extLst>
          </p:cNvPr>
          <p:cNvSpPr txBox="1"/>
          <p:nvPr/>
        </p:nvSpPr>
        <p:spPr>
          <a:xfrm>
            <a:off x="5821171" y="5495196"/>
            <a:ext cx="327149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/>
              <a:t>정확하고 범용적인 </a:t>
            </a:r>
            <a:r>
              <a:rPr lang="en-US" altLang="ko-KR" sz="1200" dirty="0"/>
              <a:t>Geometric Calibration </a:t>
            </a:r>
            <a:r>
              <a:rPr lang="ko-KR" altLang="en-US" sz="1200" dirty="0"/>
              <a:t>을 하기 위해선 다양한 각도에서 촬영해야 함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1D2D95-5D46-463D-B64D-85C489C978CF}"/>
                  </a:ext>
                </a:extLst>
              </p:cNvPr>
              <p:cNvSpPr txBox="1"/>
              <p:nvPr/>
            </p:nvSpPr>
            <p:spPr>
              <a:xfrm>
                <a:off x="254122" y="4078671"/>
                <a:ext cx="4459307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/>
                  <a:t>기 설치된 장비는 </a:t>
                </a:r>
                <a:r>
                  <a:rPr lang="en-US" altLang="ko-KR" sz="1200" dirty="0"/>
                  <a:t>Infineon</a:t>
                </a:r>
                <a:r>
                  <a:rPr lang="ko-KR" altLang="en-US" sz="1200" dirty="0"/>
                  <a:t> 의 </a:t>
                </a:r>
                <a:r>
                  <a:rPr lang="en-US" altLang="ko-KR" sz="1200" dirty="0"/>
                  <a:t>sensor </a:t>
                </a:r>
                <a:r>
                  <a:rPr lang="ko-KR" altLang="en-US" sz="1200" dirty="0"/>
                  <a:t>에만 적용되는 </a:t>
                </a:r>
                <a:r>
                  <a:rPr lang="en-US" altLang="ko-KR" sz="1200" dirty="0"/>
                  <a:t>initial parameter </a:t>
                </a:r>
                <a:r>
                  <a:rPr lang="ko-KR" altLang="en-US" sz="1200" dirty="0"/>
                  <a:t>가 내장되어 있는 소프트웨어를 사용해 </a:t>
                </a:r>
                <a:r>
                  <a:rPr lang="en-US" altLang="ko-KR" sz="1200" dirty="0"/>
                  <a:t>Calibration </a:t>
                </a:r>
                <a:r>
                  <a:rPr lang="ko-KR" altLang="en-US" sz="1200" dirty="0"/>
                  <a:t>함</a:t>
                </a:r>
                <a:r>
                  <a:rPr lang="en-US" altLang="ko-KR" sz="1200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/>
                  <a:t>Zhang’s technique </a:t>
                </a:r>
                <a:r>
                  <a:rPr lang="ko-KR" altLang="en-US" sz="1200" dirty="0"/>
                  <a:t>에서 사용하는 가정과는 다른 </a:t>
                </a:r>
                <a:r>
                  <a:rPr lang="en-US" altLang="ko-KR" sz="1200" dirty="0"/>
                  <a:t>parameter </a:t>
                </a:r>
                <a:r>
                  <a:rPr lang="ko-KR" altLang="en-US" sz="1200" dirty="0"/>
                  <a:t>를 사용하여 오류가 다분한 알고리즘</a:t>
                </a:r>
                <a:r>
                  <a:rPr lang="en-US" altLang="ko-KR" sz="1200" dirty="0"/>
                  <a:t> (Chart </a:t>
                </a:r>
                <a:r>
                  <a:rPr lang="ko-KR" altLang="en-US" sz="1200" dirty="0"/>
                  <a:t>가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sz="1200" dirty="0"/>
                  <a:t> 에 위치하지 않음</a:t>
                </a:r>
                <a:r>
                  <a:rPr lang="en-US" altLang="ko-KR" sz="1200" dirty="0"/>
                  <a:t>).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1D2D95-5D46-463D-B64D-85C489C97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22" y="4078671"/>
                <a:ext cx="4459307" cy="738664"/>
              </a:xfrm>
              <a:prstGeom prst="rect">
                <a:avLst/>
              </a:prstGeom>
              <a:blipFill>
                <a:blip r:embed="rId4"/>
                <a:stretch>
                  <a:fillRect l="-2052" t="-5785" r="-1368" b="-132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그림 25">
            <a:extLst>
              <a:ext uri="{FF2B5EF4-FFF2-40B4-BE49-F238E27FC236}">
                <a16:creationId xmlns:a16="http://schemas.microsoft.com/office/drawing/2014/main" id="{A2908003-E0E7-426F-AABB-FDF752B3A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684" y="4955562"/>
            <a:ext cx="5153025" cy="129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BBAC39-F034-4B10-849D-C7B6A045FC15}"/>
              </a:ext>
            </a:extLst>
          </p:cNvPr>
          <p:cNvSpPr txBox="1"/>
          <p:nvPr/>
        </p:nvSpPr>
        <p:spPr>
          <a:xfrm>
            <a:off x="8200245" y="4228848"/>
            <a:ext cx="42800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/>
              <a:t>정중앙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9195322-59D3-46E6-A5AC-08707801E894}"/>
              </a:ext>
            </a:extLst>
          </p:cNvPr>
          <p:cNvCxnSpPr>
            <a:stCxn id="4" idx="1"/>
          </p:cNvCxnSpPr>
          <p:nvPr/>
        </p:nvCxnSpPr>
        <p:spPr>
          <a:xfrm flipH="1">
            <a:off x="7273662" y="4321181"/>
            <a:ext cx="926583" cy="52235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428F3A-A4F1-407C-95A7-C187F2F66FF5}"/>
                  </a:ext>
                </a:extLst>
              </p:cNvPr>
              <p:cNvSpPr txBox="1"/>
              <p:nvPr/>
            </p:nvSpPr>
            <p:spPr>
              <a:xfrm>
                <a:off x="5718346" y="1559818"/>
                <a:ext cx="17039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sz="1200" dirty="0"/>
                  <a:t> 축 평행 이동만 가능</a:t>
                </a:r>
                <a:r>
                  <a:rPr lang="en-US" altLang="ko-KR" sz="1200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/>
                  <a:t>37.5 cm ~ 80 cm </a:t>
                </a:r>
                <a:r>
                  <a:rPr lang="ko-KR" altLang="en-US" sz="1200" dirty="0"/>
                  <a:t>범위</a:t>
                </a:r>
                <a:r>
                  <a:rPr lang="en-US" altLang="ko-KR" sz="1200" dirty="0"/>
                  <a:t>.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428F3A-A4F1-407C-95A7-C187F2F66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346" y="1559818"/>
                <a:ext cx="1703993" cy="369332"/>
              </a:xfrm>
              <a:prstGeom prst="rect">
                <a:avLst/>
              </a:prstGeom>
              <a:blipFill>
                <a:blip r:embed="rId6"/>
                <a:stretch>
                  <a:fillRect l="-5000" t="-11667" r="-4286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42086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G체">
      <a:majorFont>
        <a:latin typeface="LG스마트체2.0 Regular"/>
        <a:ea typeface="LG스마트체2.0 Regular"/>
        <a:cs typeface=""/>
      </a:majorFont>
      <a:minorFont>
        <a:latin typeface="LG스마트체2.0 Regular"/>
        <a:ea typeface="LG스마트체2.0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6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auto" latinLnBrk="1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(미설치용)21' 전사 표준 양식ver2_210329_.potx  -  사용자가 마지막으로 저장함" id="{356D1C33-762F-4EA4-AEFE-B6D83359128D}" vid="{9AF185D0-4CBB-48AB-9A27-1B11C4652E5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97B2F0-F5EA-4082-B6F3-FF05744333D7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customXml/itemProps2.xml><?xml version="1.0" encoding="utf-8"?>
<ds:datastoreItem xmlns:ds="http://schemas.openxmlformats.org/officeDocument/2006/customXml" ds:itemID="{24CF68A1-86E3-43AB-8375-6E6840663A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449BDA-F650-4974-871C-D55F8F6B6A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16612</TotalTime>
  <Words>2397</Words>
  <Application>Microsoft Office PowerPoint</Application>
  <PresentationFormat>A4 용지(210x297mm)</PresentationFormat>
  <Paragraphs>563</Paragraphs>
  <Slides>13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6" baseType="lpstr">
      <vt:lpstr>LG스마트체 Bold</vt:lpstr>
      <vt:lpstr>LG스마트체 Regular</vt:lpstr>
      <vt:lpstr>LG스마트체 SemiBold</vt:lpstr>
      <vt:lpstr>LG스마트체2.0 Bold</vt:lpstr>
      <vt:lpstr>LG스마트체2.0 Regular</vt:lpstr>
      <vt:lpstr>LG스마트체2.0 SemiBold</vt:lpstr>
      <vt:lpstr>굴림</vt:lpstr>
      <vt:lpstr>맑은 고딕</vt:lpstr>
      <vt:lpstr>Arial</vt:lpstr>
      <vt:lpstr>Arial Narrow</vt:lpstr>
      <vt:lpstr>Cambria Math</vt:lpstr>
      <vt:lpstr>Wingdings</vt:lpstr>
      <vt:lpstr>blank</vt:lpstr>
      <vt:lpstr>[안산] LiDAR Geometric Calibration 장비 투자 심의 보고</vt:lpstr>
      <vt:lpstr>1. 투자 심의서</vt:lpstr>
      <vt:lpstr>2. 투자 배경</vt:lpstr>
      <vt:lpstr>첨부. 장비사양 선정 기준 검토</vt:lpstr>
      <vt:lpstr>첨부. 장비사양 선정 기준 검토</vt:lpstr>
      <vt:lpstr>첨부. 장비사양 선정 기준 검토</vt:lpstr>
      <vt:lpstr>첨부. 장비사양 선정 기준 검토</vt:lpstr>
      <vt:lpstr>첨부. 장비사양 선정 기준 검토</vt:lpstr>
      <vt:lpstr>첨부. 보유 infra 점검</vt:lpstr>
      <vt:lpstr>첨부. 업체 비교</vt:lpstr>
      <vt:lpstr>첨부. 장비 모식도</vt:lpstr>
      <vt:lpstr>첨부. LED 개별 제어 Schematic</vt:lpstr>
      <vt:lpstr>첨부. 설치 검토 장소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투자 발의/심의 보고(전체 투자 공용)</dc:title>
  <dc:creator>Kyle Kim(김성기)</dc:creator>
  <cp:lastModifiedBy>이동건</cp:lastModifiedBy>
  <cp:revision>40</cp:revision>
  <cp:lastPrinted>2021-09-29T23:55:43Z</cp:lastPrinted>
  <dcterms:created xsi:type="dcterms:W3CDTF">2021-04-13T23:52:51Z</dcterms:created>
  <dcterms:modified xsi:type="dcterms:W3CDTF">2022-10-21T06:18:06Z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ediaServiceImageTags">
    <vt:lpwstr/>
  </property>
  <property fmtid="{D5CDD505-2E9C-101B-9397-08002B2CF9AE}" pid="4" name="MSIP_Label_99b8a968-831d-4cfc-b1f9-4367a1331151_Enabled">
    <vt:lpwstr>true</vt:lpwstr>
  </property>
  <property fmtid="{D5CDD505-2E9C-101B-9397-08002B2CF9AE}" pid="5" name="MSIP_Label_99b8a968-831d-4cfc-b1f9-4367a1331151_SetDate">
    <vt:lpwstr>2022-09-07T01:18:15Z</vt:lpwstr>
  </property>
  <property fmtid="{D5CDD505-2E9C-101B-9397-08002B2CF9AE}" pid="6" name="MSIP_Label_99b8a968-831d-4cfc-b1f9-4367a1331151_Method">
    <vt:lpwstr>Privileged</vt:lpwstr>
  </property>
  <property fmtid="{D5CDD505-2E9C-101B-9397-08002B2CF9AE}" pid="7" name="MSIP_Label_99b8a968-831d-4cfc-b1f9-4367a1331151_Name">
    <vt:lpwstr>Confidential</vt:lpwstr>
  </property>
  <property fmtid="{D5CDD505-2E9C-101B-9397-08002B2CF9AE}" pid="8" name="MSIP_Label_99b8a968-831d-4cfc-b1f9-4367a1331151_SiteId">
    <vt:lpwstr>e6c7989d-a5fe-4b7b-a335-3288406db2fd</vt:lpwstr>
  </property>
  <property fmtid="{D5CDD505-2E9C-101B-9397-08002B2CF9AE}" pid="9" name="MSIP_Label_99b8a968-831d-4cfc-b1f9-4367a1331151_ActionId">
    <vt:lpwstr>baf47cd6-76fd-4b27-b133-13a2f5e86276</vt:lpwstr>
  </property>
  <property fmtid="{D5CDD505-2E9C-101B-9397-08002B2CF9AE}" pid="10" name="MSIP_Label_99b8a968-831d-4cfc-b1f9-4367a1331151_ContentBits">
    <vt:lpwstr>3</vt:lpwstr>
  </property>
</Properties>
</file>