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6"/>
  </p:notesMasterIdLst>
  <p:sldIdLst>
    <p:sldId id="269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63AB-B528-4B18-B4E5-5CBAA5F46EDF}" v="31" dt="2022-10-21T06:25:55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7" autoAdjust="0"/>
  </p:normalViewPr>
  <p:slideViewPr>
    <p:cSldViewPr snapToGrid="0">
      <p:cViewPr varScale="1">
        <p:scale>
          <a:sx n="103" d="100"/>
          <a:sy n="103" d="100"/>
        </p:scale>
        <p:origin x="153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EBE63AB-B528-4B18-B4E5-5CBAA5F46EDF}"/>
    <pc:docChg chg="custSel addSld delSld modSld">
      <pc:chgData name="이동건" userId="4ad090f6-dadd-4301-b5d0-883b88f508af" providerId="ADAL" clId="{4EBE63AB-B528-4B18-B4E5-5CBAA5F46EDF}" dt="2022-10-21T06:26:17.142" v="191" actId="2696"/>
      <pc:docMkLst>
        <pc:docMk/>
      </pc:docMkLst>
      <pc:sldChg chg="addSp delSp modSp add">
        <pc:chgData name="이동건" userId="4ad090f6-dadd-4301-b5d0-883b88f508af" providerId="ADAL" clId="{4EBE63AB-B528-4B18-B4E5-5CBAA5F46EDF}" dt="2022-10-21T06:26:13.897" v="190" actId="1076"/>
        <pc:sldMkLst>
          <pc:docMk/>
          <pc:sldMk cId="1370816547" sldId="269"/>
        </pc:sldMkLst>
        <pc:spChg chg="mod">
          <ac:chgData name="이동건" userId="4ad090f6-dadd-4301-b5d0-883b88f508af" providerId="ADAL" clId="{4EBE63AB-B528-4B18-B4E5-5CBAA5F46EDF}" dt="2022-10-21T06:21:51.255" v="22"/>
          <ac:spMkLst>
            <pc:docMk/>
            <pc:sldMk cId="1370816547" sldId="269"/>
            <ac:spMk id="2" creationId="{00000000-0000-0000-0000-000000000000}"/>
          </ac:spMkLst>
        </pc:spChg>
        <pc:spChg chg="add del mod">
          <ac:chgData name="이동건" userId="4ad090f6-dadd-4301-b5d0-883b88f508af" providerId="ADAL" clId="{4EBE63AB-B528-4B18-B4E5-5CBAA5F46EDF}" dt="2022-10-21T06:24:10.938" v="90" actId="478"/>
          <ac:spMkLst>
            <pc:docMk/>
            <pc:sldMk cId="1370816547" sldId="269"/>
            <ac:spMk id="4" creationId="{9F9C3467-A6FF-4652-ADCF-2587DC47379C}"/>
          </ac:spMkLst>
        </pc:spChg>
        <pc:spChg chg="add mod">
          <ac:chgData name="이동건" userId="4ad090f6-dadd-4301-b5d0-883b88f508af" providerId="ADAL" clId="{4EBE63AB-B528-4B18-B4E5-5CBAA5F46EDF}" dt="2022-10-21T06:26:13.897" v="190" actId="1076"/>
          <ac:spMkLst>
            <pc:docMk/>
            <pc:sldMk cId="1370816547" sldId="269"/>
            <ac:spMk id="5" creationId="{0BB5B6CA-50EC-45F5-993B-380D34CD13B8}"/>
          </ac:spMkLst>
        </pc:spChg>
        <pc:spChg chg="add del mod">
          <ac:chgData name="이동건" userId="4ad090f6-dadd-4301-b5d0-883b88f508af" providerId="ADAL" clId="{4EBE63AB-B528-4B18-B4E5-5CBAA5F46EDF}" dt="2022-10-21T06:24:02.791" v="84" actId="478"/>
          <ac:spMkLst>
            <pc:docMk/>
            <pc:sldMk cId="1370816547" sldId="269"/>
            <ac:spMk id="7" creationId="{C6667278-D6B3-4630-B603-324778B4FF1F}"/>
          </ac:spMkLst>
        </pc:spChg>
        <pc:spChg chg="add mod">
          <ac:chgData name="이동건" userId="4ad090f6-dadd-4301-b5d0-883b88f508af" providerId="ADAL" clId="{4EBE63AB-B528-4B18-B4E5-5CBAA5F46EDF}" dt="2022-10-21T06:26:05.911" v="187" actId="1076"/>
          <ac:spMkLst>
            <pc:docMk/>
            <pc:sldMk cId="1370816547" sldId="269"/>
            <ac:spMk id="8" creationId="{10199607-6BF2-4794-A385-FFB7F303F9F1}"/>
          </ac:spMkLst>
        </pc:spChg>
        <pc:spChg chg="add del mod">
          <ac:chgData name="이동건" userId="4ad090f6-dadd-4301-b5d0-883b88f508af" providerId="ADAL" clId="{4EBE63AB-B528-4B18-B4E5-5CBAA5F46EDF}" dt="2022-10-21T06:24:09.138" v="89" actId="478"/>
          <ac:spMkLst>
            <pc:docMk/>
            <pc:sldMk cId="1370816547" sldId="269"/>
            <ac:spMk id="9" creationId="{AD6E660F-A505-45E1-8FE7-C55FE6C9B49A}"/>
          </ac:spMkLst>
        </pc:spChg>
        <pc:spChg chg="add del mod">
          <ac:chgData name="이동건" userId="4ad090f6-dadd-4301-b5d0-883b88f508af" providerId="ADAL" clId="{4EBE63AB-B528-4B18-B4E5-5CBAA5F46EDF}" dt="2022-10-21T06:24:08.009" v="88" actId="478"/>
          <ac:spMkLst>
            <pc:docMk/>
            <pc:sldMk cId="1370816547" sldId="269"/>
            <ac:spMk id="10" creationId="{0DF3AC8E-144D-4A7D-94B8-0D98ABA7F437}"/>
          </ac:spMkLst>
        </pc:spChg>
        <pc:spChg chg="add mod">
          <ac:chgData name="이동건" userId="4ad090f6-dadd-4301-b5d0-883b88f508af" providerId="ADAL" clId="{4EBE63AB-B528-4B18-B4E5-5CBAA5F46EDF}" dt="2022-10-21T06:26:11.608" v="189" actId="1076"/>
          <ac:spMkLst>
            <pc:docMk/>
            <pc:sldMk cId="1370816547" sldId="269"/>
            <ac:spMk id="16" creationId="{20318F28-44E8-4E15-8173-7D0DE3A3BCAA}"/>
          </ac:spMkLst>
        </pc:spChg>
        <pc:spChg chg="add mod">
          <ac:chgData name="이동건" userId="4ad090f6-dadd-4301-b5d0-883b88f508af" providerId="ADAL" clId="{4EBE63AB-B528-4B18-B4E5-5CBAA5F46EDF}" dt="2022-10-21T06:22:02.554" v="24" actId="1076"/>
          <ac:spMkLst>
            <pc:docMk/>
            <pc:sldMk cId="1370816547" sldId="269"/>
            <ac:spMk id="17" creationId="{509E2946-F5F5-4075-880E-41989967E4FC}"/>
          </ac:spMkLst>
        </pc:spChg>
        <pc:spChg chg="add mod">
          <ac:chgData name="이동건" userId="4ad090f6-dadd-4301-b5d0-883b88f508af" providerId="ADAL" clId="{4EBE63AB-B528-4B18-B4E5-5CBAA5F46EDF}" dt="2022-10-21T06:26:08.676" v="188" actId="1076"/>
          <ac:spMkLst>
            <pc:docMk/>
            <pc:sldMk cId="1370816547" sldId="269"/>
            <ac:spMk id="19" creationId="{77251BCE-6F2A-4563-B971-F548F5F55B68}"/>
          </ac:spMkLst>
        </pc:spChg>
        <pc:grpChg chg="add del mod">
          <ac:chgData name="이동건" userId="4ad090f6-dadd-4301-b5d0-883b88f508af" providerId="ADAL" clId="{4EBE63AB-B528-4B18-B4E5-5CBAA5F46EDF}" dt="2022-10-21T06:24:05.159" v="85" actId="478"/>
          <ac:grpSpMkLst>
            <pc:docMk/>
            <pc:sldMk cId="1370816547" sldId="269"/>
            <ac:grpSpMk id="13" creationId="{743820C8-C071-4DB2-8BBB-3B17039FF4A7}"/>
          </ac:grpSpMkLst>
        </pc:grpChg>
        <pc:graphicFrameChg chg="del">
          <ac:chgData name="이동건" userId="4ad090f6-dadd-4301-b5d0-883b88f508af" providerId="ADAL" clId="{4EBE63AB-B528-4B18-B4E5-5CBAA5F46EDF}" dt="2022-10-21T06:22:12.222" v="28"/>
          <ac:graphicFrameMkLst>
            <pc:docMk/>
            <pc:sldMk cId="1370816547" sldId="269"/>
            <ac:graphicFrameMk id="6" creationId="{00000000-0000-0000-0000-000000000000}"/>
          </ac:graphicFrameMkLst>
        </pc:graphicFrameChg>
        <pc:graphicFrameChg chg="add mod modGraphic">
          <ac:chgData name="이동건" userId="4ad090f6-dadd-4301-b5d0-883b88f508af" providerId="ADAL" clId="{4EBE63AB-B528-4B18-B4E5-5CBAA5F46EDF}" dt="2022-10-21T06:25:55.188" v="186"/>
          <ac:graphicFrameMkLst>
            <pc:docMk/>
            <pc:sldMk cId="1370816547" sldId="269"/>
            <ac:graphicFrameMk id="18" creationId="{4970E480-2A92-4B40-9A0A-B08A3FCF8EA2}"/>
          </ac:graphicFrameMkLst>
        </pc:graphicFrameChg>
        <pc:cxnChg chg="add del mod">
          <ac:chgData name="이동건" userId="4ad090f6-dadd-4301-b5d0-883b88f508af" providerId="ADAL" clId="{4EBE63AB-B528-4B18-B4E5-5CBAA5F46EDF}" dt="2022-10-21T06:24:05.900" v="86" actId="478"/>
          <ac:cxnSpMkLst>
            <pc:docMk/>
            <pc:sldMk cId="1370816547" sldId="269"/>
            <ac:cxnSpMk id="11" creationId="{5BA65074-2E40-4A02-ADC8-B511C40C258D}"/>
          </ac:cxnSpMkLst>
        </pc:cxnChg>
        <pc:cxnChg chg="add del mod">
          <ac:chgData name="이동건" userId="4ad090f6-dadd-4301-b5d0-883b88f508af" providerId="ADAL" clId="{4EBE63AB-B528-4B18-B4E5-5CBAA5F46EDF}" dt="2022-10-21T06:24:06.431" v="87" actId="478"/>
          <ac:cxnSpMkLst>
            <pc:docMk/>
            <pc:sldMk cId="1370816547" sldId="269"/>
            <ac:cxnSpMk id="12" creationId="{4BA7AA92-014F-48AE-BCE1-73AD2B13DFA8}"/>
          </ac:cxnSpMkLst>
        </pc:cxnChg>
      </pc:sldChg>
      <pc:sldChg chg="modSp del">
        <pc:chgData name="이동건" userId="4ad090f6-dadd-4301-b5d0-883b88f508af" providerId="ADAL" clId="{4EBE63AB-B528-4B18-B4E5-5CBAA5F46EDF}" dt="2022-10-21T06:22:08.687" v="26" actId="2696"/>
        <pc:sldMkLst>
          <pc:docMk/>
          <pc:sldMk cId="4054883110" sldId="2209"/>
        </pc:sldMkLst>
        <pc:spChg chg="mod">
          <ac:chgData name="이동건" userId="4ad090f6-dadd-4301-b5d0-883b88f508af" providerId="ADAL" clId="{4EBE63AB-B528-4B18-B4E5-5CBAA5F46EDF}" dt="2022-10-21T06:21:33.427" v="0" actId="1076"/>
          <ac:spMkLst>
            <pc:docMk/>
            <pc:sldMk cId="4054883110" sldId="2209"/>
            <ac:spMk id="32" creationId="{BB28B277-7C47-45AD-B4A4-FAAE1B63080D}"/>
          </ac:spMkLst>
        </pc:spChg>
      </pc:sldChg>
      <pc:sldChg chg="addSp modSp add del">
        <pc:chgData name="이동건" userId="4ad090f6-dadd-4301-b5d0-883b88f508af" providerId="ADAL" clId="{4EBE63AB-B528-4B18-B4E5-5CBAA5F46EDF}" dt="2022-10-21T06:26:17.142" v="191" actId="2696"/>
        <pc:sldMkLst>
          <pc:docMk/>
          <pc:sldMk cId="2592810317" sldId="2210"/>
        </pc:sldMkLst>
        <pc:graphicFrameChg chg="add mod">
          <ac:chgData name="이동건" userId="4ad090f6-dadd-4301-b5d0-883b88f508af" providerId="ADAL" clId="{4EBE63AB-B528-4B18-B4E5-5CBAA5F46EDF}" dt="2022-10-21T06:22:15.753" v="30" actId="1076"/>
          <ac:graphicFrameMkLst>
            <pc:docMk/>
            <pc:sldMk cId="2592810317" sldId="2210"/>
            <ac:graphicFrameMk id="4" creationId="{07FD5367-55A7-4933-A7D2-ACD0DEDD60C9}"/>
          </ac:graphicFrameMkLst>
        </pc:graphicFrameChg>
      </pc:sldChg>
      <pc:sldMasterChg chg="delSldLayout">
        <pc:chgData name="이동건" userId="4ad090f6-dadd-4301-b5d0-883b88f508af" providerId="ADAL" clId="{4EBE63AB-B528-4B18-B4E5-5CBAA5F46EDF}" dt="2022-10-21T06:22:08.689" v="27" actId="2696"/>
        <pc:sldMasterMkLst>
          <pc:docMk/>
          <pc:sldMasterMk cId="1519357147" sldId="2147483648"/>
        </pc:sldMasterMkLst>
        <pc:sldLayoutChg chg="del">
          <pc:chgData name="이동건" userId="4ad090f6-dadd-4301-b5d0-883b88f508af" providerId="ADAL" clId="{4EBE63AB-B528-4B18-B4E5-5CBAA5F46EDF}" dt="2022-10-21T06:22:08.689" v="27" actId="2696"/>
          <pc:sldLayoutMkLst>
            <pc:docMk/>
            <pc:sldMasterMk cId="1519357147" sldId="2147483648"/>
            <pc:sldLayoutMk cId="142737504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22-10-21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9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C87D784-2A12-4668-9B28-840F70A63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7376B7C-A571-4DA0-8DD1-BB3052860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25B89F5-4F20-4BED-9090-CA82E692D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809E894-8A1D-423E-AD36-5F0CA960F2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503AEEB-484F-49D2-B48F-8D33832135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39D8410-A3E1-4A4E-9C23-428F34AD54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DCF6CF-080F-4F2E-8A03-EA55A3271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  <p:sldLayoutId id="2147483681" r:id="rId13"/>
    <p:sldLayoutId id="2147483682" r:id="rId1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53988" y="188640"/>
            <a:ext cx="249475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57263" eaLnBrk="0" hangingPunct="0"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ERRC</a:t>
            </a:r>
            <a:r>
              <a:rPr lang="ko-KR" altLang="en-US" sz="18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내역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B6CA-50EC-45F5-993B-380D34CD13B8}"/>
              </a:ext>
            </a:extLst>
          </p:cNvPr>
          <p:cNvSpPr txBox="1"/>
          <p:nvPr/>
        </p:nvSpPr>
        <p:spPr>
          <a:xfrm>
            <a:off x="3455421" y="518649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차 견적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99607-6BF2-4794-A385-FFB7F303F9F1}"/>
              </a:ext>
            </a:extLst>
          </p:cNvPr>
          <p:cNvSpPr txBox="1"/>
          <p:nvPr/>
        </p:nvSpPr>
        <p:spPr>
          <a:xfrm>
            <a:off x="4114576" y="518884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단위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억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]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18F28-44E8-4E15-8173-7D0DE3A3BCAA}"/>
              </a:ext>
            </a:extLst>
          </p:cNvPr>
          <p:cNvSpPr txBox="1"/>
          <p:nvPr/>
        </p:nvSpPr>
        <p:spPr>
          <a:xfrm>
            <a:off x="7575035" y="518649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err="1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최종견적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09E2946-F5F5-4075-880E-41989967E4FC}"/>
              </a:ext>
            </a:extLst>
          </p:cNvPr>
          <p:cNvSpPr txBox="1">
            <a:spLocks/>
          </p:cNvSpPr>
          <p:nvPr/>
        </p:nvSpPr>
        <p:spPr>
          <a:xfrm>
            <a:off x="845188" y="1546049"/>
            <a:ext cx="5096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ko-KR" sz="1100" dirty="0"/>
              <a:t>신규 투자 설비로써 제품 </a:t>
            </a:r>
            <a:r>
              <a:rPr lang="ko-KR" altLang="ko-KR" sz="1100" dirty="0" err="1"/>
              <a:t>성공율</a:t>
            </a:r>
            <a:r>
              <a:rPr lang="ko-KR" altLang="ko-KR" sz="1100" dirty="0"/>
              <a:t> 향상을 위한 </a:t>
            </a:r>
            <a:r>
              <a:rPr lang="en-US" altLang="ko-KR" sz="1100" dirty="0"/>
              <a:t>Concept</a:t>
            </a:r>
            <a:r>
              <a:rPr lang="ko-KR" altLang="ko-KR" sz="1100" dirty="0"/>
              <a:t>으로 검토하였음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설비구매팀의 최종 견적 확인</a:t>
            </a:r>
            <a:endParaRPr lang="en-US" altLang="ko-KR" sz="1100" dirty="0"/>
          </a:p>
        </p:txBody>
      </p:sp>
      <p:graphicFrame>
        <p:nvGraphicFramePr>
          <p:cNvPr id="18" name="Group 6">
            <a:extLst>
              <a:ext uri="{FF2B5EF4-FFF2-40B4-BE49-F238E27FC236}">
                <a16:creationId xmlns:a16="http://schemas.microsoft.com/office/drawing/2014/main" id="{4970E480-2A92-4B40-9A0A-B08A3FCF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72259"/>
              </p:ext>
            </p:extLst>
          </p:nvPr>
        </p:nvGraphicFramePr>
        <p:xfrm>
          <a:off x="1103452" y="3646820"/>
          <a:ext cx="7699096" cy="1494901"/>
        </p:xfrm>
        <a:graphic>
          <a:graphicData uri="http://schemas.openxmlformats.org/drawingml/2006/table">
            <a:tbl>
              <a:tblPr/>
              <a:tblGrid>
                <a:gridCol w="70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475">
                  <a:extLst>
                    <a:ext uri="{9D8B030D-6E8A-4147-A177-3AD203B41FA5}">
                      <a16:colId xmlns:a16="http://schemas.microsoft.com/office/drawing/2014/main" val="571200723"/>
                    </a:ext>
                  </a:extLst>
                </a:gridCol>
                <a:gridCol w="571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7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투자 항목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대수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발의</a:t>
                      </a:r>
                      <a:endParaRPr lang="en-US" altLang="ko-KR" sz="12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차</a:t>
                      </a:r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ERRC</a:t>
                      </a:r>
                      <a:endParaRPr lang="ko-KR" altLang="en-US" sz="12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심의</a:t>
                      </a:r>
                      <a:endParaRPr lang="en-US" altLang="ko-KR" sz="12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차</a:t>
                      </a:r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56"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평가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설비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Arial Narrow" panose="020B0606020202030204" pitchFamily="34" charset="0"/>
                          <a:ea typeface="돋움" panose="020B0600000101010101" pitchFamily="50" charset="-127"/>
                        </a:rPr>
                        <a:t>재료비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재료비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Emergency Switch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51592"/>
                  </a:ext>
                </a:extLst>
              </a:tr>
              <a:tr h="8953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Arial Narrow" panose="020B0606020202030204" pitchFamily="34" charset="0"/>
                          <a:ea typeface="돋움" panose="020B0600000101010101" pitchFamily="50" charset="-127"/>
                        </a:rPr>
                        <a:t>인건비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0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02123"/>
                  </a:ext>
                </a:extLst>
              </a:tr>
              <a:tr h="152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36V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이상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Power supply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77616"/>
                  </a:ext>
                </a:extLst>
              </a:tr>
              <a:tr h="153670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 Narrow" panose="020B0606020202030204" pitchFamily="34" charset="0"/>
                          <a:ea typeface="돋움" panose="020B0600000101010101" pitchFamily="50" charset="-127"/>
                        </a:rPr>
                        <a:t>경비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000" b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내부 재질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무반사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코팅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3273"/>
                  </a:ext>
                </a:extLst>
              </a:tr>
              <a:tr h="22935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 Narrow" panose="020B0606020202030204" pitchFamily="34" charset="0"/>
                          <a:ea typeface="돋움" panose="020B0600000101010101" pitchFamily="50" charset="-127"/>
                        </a:rPr>
                        <a:t>일반관리 및 기업이윤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endParaRPr lang="ko-KR" altLang="en-US" sz="105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72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56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100" b="1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0.55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  <a:ea typeface="+mn-ea"/>
                        </a:rPr>
                        <a:t>0.572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7251BCE-6F2A-4563-B971-F548F5F55B68}"/>
              </a:ext>
            </a:extLst>
          </p:cNvPr>
          <p:cNvSpPr txBox="1"/>
          <p:nvPr/>
        </p:nvSpPr>
        <p:spPr>
          <a:xfrm>
            <a:off x="8234190" y="5186499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단위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억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rPr>
              <a:t>]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2.0 Regular" panose="020B0600000101010101" pitchFamily="50" charset="-127"/>
              <a:ea typeface="LG스마트체2.0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165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CF68A1-86E3-43AB-8375-6E6840663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49BDA-F650-4974-871C-D55F8F6B6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97B2F0-F5EA-4082-B6F3-FF05744333D7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2982</TotalTime>
  <Words>73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Wingdings</vt:lpstr>
      <vt:lpstr>blank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Kyle Kim(김성기)</dc:creator>
  <cp:lastModifiedBy>이동건</cp:lastModifiedBy>
  <cp:revision>40</cp:revision>
  <cp:lastPrinted>2021-09-29T23:55:43Z</cp:lastPrinted>
  <dcterms:created xsi:type="dcterms:W3CDTF">2021-04-13T23:52:51Z</dcterms:created>
  <dcterms:modified xsi:type="dcterms:W3CDTF">2022-10-21T06:26:18Z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ediaServiceImageTags">
    <vt:lpwstr/>
  </property>
  <property fmtid="{D5CDD505-2E9C-101B-9397-08002B2CF9AE}" pid="4" name="MSIP_Label_99b8a968-831d-4cfc-b1f9-4367a1331151_Enabled">
    <vt:lpwstr>true</vt:lpwstr>
  </property>
  <property fmtid="{D5CDD505-2E9C-101B-9397-08002B2CF9AE}" pid="5" name="MSIP_Label_99b8a968-831d-4cfc-b1f9-4367a1331151_SetDate">
    <vt:lpwstr>2022-10-11T01:02:13Z</vt:lpwstr>
  </property>
  <property fmtid="{D5CDD505-2E9C-101B-9397-08002B2CF9AE}" pid="6" name="MSIP_Label_99b8a968-831d-4cfc-b1f9-4367a1331151_Method">
    <vt:lpwstr>Privileged</vt:lpwstr>
  </property>
  <property fmtid="{D5CDD505-2E9C-101B-9397-08002B2CF9AE}" pid="7" name="MSIP_Label_99b8a968-831d-4cfc-b1f9-4367a1331151_Name">
    <vt:lpwstr>Confidential</vt:lpwstr>
  </property>
  <property fmtid="{D5CDD505-2E9C-101B-9397-08002B2CF9AE}" pid="8" name="MSIP_Label_99b8a968-831d-4cfc-b1f9-4367a1331151_SiteId">
    <vt:lpwstr>e6c7989d-a5fe-4b7b-a335-3288406db2fd</vt:lpwstr>
  </property>
  <property fmtid="{D5CDD505-2E9C-101B-9397-08002B2CF9AE}" pid="9" name="MSIP_Label_99b8a968-831d-4cfc-b1f9-4367a1331151_ActionId">
    <vt:lpwstr>baf47cd6-76fd-4b27-b133-13a2f5e86276</vt:lpwstr>
  </property>
  <property fmtid="{D5CDD505-2E9C-101B-9397-08002B2CF9AE}" pid="10" name="MSIP_Label_99b8a968-831d-4cfc-b1f9-4367a1331151_ContentBits">
    <vt:lpwstr>3</vt:lpwstr>
  </property>
</Properties>
</file>