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A9CE0-1F2F-4A91-B440-CF56824021C5}" v="5" dt="2022-11-01T23:45:11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8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9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3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2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CA4F-BF54-4E66-9A28-B9CD1A21FC0B}" type="datetimeFigureOut">
              <a:rPr lang="ko-KR" altLang="en-US" smtClean="0"/>
              <a:t>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9D1E9-C6A1-4432-B11F-FA768982D49B}"/>
              </a:ext>
            </a:extLst>
          </p:cNvPr>
          <p:cNvSpPr txBox="1"/>
          <p:nvPr/>
        </p:nvSpPr>
        <p:spPr>
          <a:xfrm>
            <a:off x="1717766" y="809897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설비 입고 지연 상호 합의서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8DCE6BF-2154-4140-A2D7-734E4A57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10213"/>
              </p:ext>
            </p:extLst>
          </p:nvPr>
        </p:nvGraphicFramePr>
        <p:xfrm>
          <a:off x="436500" y="1621101"/>
          <a:ext cx="598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570444560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91490194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735272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12525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대상 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ko-KR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LiDAR Geometric Calibration </a:t>
                      </a:r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장비 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총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ko-KR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57,200,000</a:t>
                      </a:r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563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958BE9-CEE9-4AA3-BA5E-FE7A31F5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74880"/>
              </p:ext>
            </p:extLst>
          </p:nvPr>
        </p:nvGraphicFramePr>
        <p:xfrm>
          <a:off x="436500" y="2648712"/>
          <a:ext cx="5985000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356">
                  <a:extLst>
                    <a:ext uri="{9D8B030D-6E8A-4147-A177-3AD203B41FA5}">
                      <a16:colId xmlns:a16="http://schemas.microsoft.com/office/drawing/2014/main" val="3843413309"/>
                    </a:ext>
                  </a:extLst>
                </a:gridCol>
                <a:gridCol w="5287644">
                  <a:extLst>
                    <a:ext uri="{9D8B030D-6E8A-4147-A177-3AD203B41FA5}">
                      <a16:colId xmlns:a16="http://schemas.microsoft.com/office/drawing/2014/main" val="3751959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498848"/>
                  </a:ext>
                </a:extLst>
              </a:tr>
              <a:tr h="33934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입고</a:t>
                      </a:r>
                      <a:endParaRPr lang="en-US" altLang="ko-KR" sz="1200" b="1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지연</a:t>
                      </a:r>
                      <a:endParaRPr lang="en-US" altLang="ko-KR" sz="1200" b="1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7323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296100-3CAD-49A7-9B81-5E2FF7F28E18}"/>
              </a:ext>
            </a:extLst>
          </p:cNvPr>
          <p:cNvSpPr txBox="1"/>
          <p:nvPr/>
        </p:nvSpPr>
        <p:spPr>
          <a:xfrm>
            <a:off x="1194816" y="3126986"/>
            <a:ext cx="20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항목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5986A-8DDD-4AE5-88CC-55C15B36B0EC}"/>
              </a:ext>
            </a:extLst>
          </p:cNvPr>
          <p:cNvSpPr txBox="1"/>
          <p:nvPr/>
        </p:nvSpPr>
        <p:spPr>
          <a:xfrm>
            <a:off x="1194816" y="4243696"/>
            <a:ext cx="485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사유</a:t>
            </a:r>
            <a:endParaRPr lang="en-US" altLang="ko-KR" sz="1200" b="1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제작 설비 내 사용되는 모션 컨트롤러 및 스테이지 납기대응 불가로 인한 지연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A31F0717-356F-4099-9F20-B0B4E7584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46899"/>
              </p:ext>
            </p:extLst>
          </p:nvPr>
        </p:nvGraphicFramePr>
        <p:xfrm>
          <a:off x="1328928" y="3492775"/>
          <a:ext cx="4986529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424">
                  <a:extLst>
                    <a:ext uri="{9D8B030D-6E8A-4147-A177-3AD203B41FA5}">
                      <a16:colId xmlns:a16="http://schemas.microsoft.com/office/drawing/2014/main" val="1570444560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914901942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2573527290"/>
                    </a:ext>
                  </a:extLst>
                </a:gridCol>
                <a:gridCol w="1133857">
                  <a:extLst>
                    <a:ext uri="{9D8B030D-6E8A-4147-A177-3AD203B41FA5}">
                      <a16:colId xmlns:a16="http://schemas.microsoft.com/office/drawing/2014/main" val="221252582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Exect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Item Name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Order Item Qty.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Order Item Unit Price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Order Item Amount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5634"/>
                  </a:ext>
                </a:extLst>
              </a:tr>
              <a:tr h="213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Universal calibration box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57,200,000.00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57,200,000.00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75593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EF0BF2E-F115-450C-840C-719D28A8F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98182"/>
              </p:ext>
            </p:extLst>
          </p:nvPr>
        </p:nvGraphicFramePr>
        <p:xfrm>
          <a:off x="1328928" y="5456134"/>
          <a:ext cx="49865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424">
                  <a:extLst>
                    <a:ext uri="{9D8B030D-6E8A-4147-A177-3AD203B41FA5}">
                      <a16:colId xmlns:a16="http://schemas.microsoft.com/office/drawing/2014/main" val="1570444560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914901942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2573527290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2212525829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192956815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변경 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685800" rtl="0" eaLnBrk="1" latinLnBrk="1" hangingPunct="1"/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변경 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685800" rtl="0" eaLnBrk="1" latinLnBrk="1" hangingPunct="1"/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5293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Exect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Item Name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계약입고일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계약완료일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계약입고일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계약완료일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5634"/>
                  </a:ext>
                </a:extLst>
              </a:tr>
              <a:tr h="213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Universal</a:t>
                      </a:r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</a:t>
                      </a:r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box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2022-11-25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2022-12-15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2022-12-05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2023-03-25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755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C4A9E33-06EF-488A-8479-BA7E33F0093E}"/>
              </a:ext>
            </a:extLst>
          </p:cNvPr>
          <p:cNvSpPr txBox="1"/>
          <p:nvPr/>
        </p:nvSpPr>
        <p:spPr>
          <a:xfrm>
            <a:off x="1194816" y="4968602"/>
            <a:ext cx="312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일정</a:t>
            </a:r>
            <a:endParaRPr lang="en-US" altLang="ko-KR" sz="1200" b="1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B5BE0-BE4F-4047-9750-D515C8C79AD3}"/>
              </a:ext>
            </a:extLst>
          </p:cNvPr>
          <p:cNvSpPr txBox="1"/>
          <p:nvPr/>
        </p:nvSpPr>
        <p:spPr>
          <a:xfrm>
            <a:off x="509652" y="6521738"/>
            <a:ext cx="502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본 투자 건에 대하여 상기 사유로 설비 입고 일자가 지연 됨에 합의합니다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20BF3-3A13-4E26-8E52-BC9CE2027A22}"/>
              </a:ext>
            </a:extLst>
          </p:cNvPr>
          <p:cNvSpPr txBox="1"/>
          <p:nvPr/>
        </p:nvSpPr>
        <p:spPr>
          <a:xfrm>
            <a:off x="678448" y="7222026"/>
            <a:ext cx="2428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집행 부서</a:t>
            </a:r>
            <a:endParaRPr lang="en-US" altLang="ko-KR" sz="12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Company	: LG INNOTEK</a:t>
            </a: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Date		:  2022. 11. 02</a:t>
            </a: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Signed by	: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 동 건</a:t>
            </a:r>
            <a:endParaRPr lang="en-US" altLang="ko-KR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600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Signature	: </a:t>
            </a:r>
            <a:endParaRPr lang="ko-KR" altLang="en-US" sz="1200" u="sng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ko-KR" altLang="en-US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F000DB-C3AA-4180-9F80-E752289190F1}"/>
              </a:ext>
            </a:extLst>
          </p:cNvPr>
          <p:cNvSpPr txBox="1"/>
          <p:nvPr/>
        </p:nvSpPr>
        <p:spPr>
          <a:xfrm>
            <a:off x="3750833" y="7222026"/>
            <a:ext cx="2428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공급자</a:t>
            </a:r>
            <a:endParaRPr lang="en-US" altLang="ko-KR" sz="12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Company	: </a:t>
            </a:r>
            <a:r>
              <a:rPr lang="en-US" altLang="ko-KR" sz="1200" dirty="0" err="1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Kimsoptec</a:t>
            </a:r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Date		:  2022. 11. 02</a:t>
            </a: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Signed by	: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김 진성</a:t>
            </a:r>
            <a:endParaRPr lang="en-US" altLang="ko-KR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600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Signature	: </a:t>
            </a:r>
            <a:endParaRPr lang="ko-KR" altLang="en-US" sz="1200" u="sng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ko-KR" altLang="en-US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5DDC58-655A-CA6B-B8A0-B1830A73EF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57" y="8420314"/>
            <a:ext cx="1683232" cy="5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12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E20C98-C0F1-4A72-801C-831CE96A09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676419D3-98B7-4488-A30B-085844053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953E9D-1E91-4161-972C-A429177413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140</Words>
  <Application>Microsoft Office PowerPoint</Application>
  <PresentationFormat>A4 용지(210x297mm)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Jang(장인규)</dc:creator>
  <cp:lastModifiedBy>이동건</cp:lastModifiedBy>
  <cp:revision>7</cp:revision>
  <dcterms:created xsi:type="dcterms:W3CDTF">2022-11-01T07:48:00Z</dcterms:created>
  <dcterms:modified xsi:type="dcterms:W3CDTF">2022-11-03T05:17:27Z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2022-11-01T08:24:24Z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a4a3a36f-19aa-4288-80fc-a19e6bdf7c7c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