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673E1F-DE9D-4F34-B678-3174F011F677}" v="1" dt="2022-11-07T23:46:41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1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6B673E1F-DE9D-4F34-B678-3174F011F677}"/>
    <pc:docChg chg="modSld">
      <pc:chgData name="이동건" userId="4ad090f6-dadd-4301-b5d0-883b88f508af" providerId="ADAL" clId="{6B673E1F-DE9D-4F34-B678-3174F011F677}" dt="2022-11-07T23:48:10.698" v="12" actId="20577"/>
      <pc:docMkLst>
        <pc:docMk/>
      </pc:docMkLst>
      <pc:sldChg chg="delSp modSp">
        <pc:chgData name="이동건" userId="4ad090f6-dadd-4301-b5d0-883b88f508af" providerId="ADAL" clId="{6B673E1F-DE9D-4F34-B678-3174F011F677}" dt="2022-11-07T23:48:10.698" v="12" actId="20577"/>
        <pc:sldMkLst>
          <pc:docMk/>
          <pc:sldMk cId="1193128091" sldId="256"/>
        </pc:sldMkLst>
        <pc:graphicFrameChg chg="modGraphic">
          <ac:chgData name="이동건" userId="4ad090f6-dadd-4301-b5d0-883b88f508af" providerId="ADAL" clId="{6B673E1F-DE9D-4F34-B678-3174F011F677}" dt="2022-11-07T23:46:33.162" v="3" actId="20577"/>
          <ac:graphicFrameMkLst>
            <pc:docMk/>
            <pc:sldMk cId="1193128091" sldId="256"/>
            <ac:graphicFrameMk id="5" creationId="{78DCE6BF-2154-4140-A2D7-734E4A571682}"/>
          </ac:graphicFrameMkLst>
        </pc:graphicFrameChg>
        <pc:graphicFrameChg chg="modGraphic">
          <ac:chgData name="이동건" userId="4ad090f6-dadd-4301-b5d0-883b88f508af" providerId="ADAL" clId="{6B673E1F-DE9D-4F34-B678-3174F011F677}" dt="2022-11-07T23:48:10.698" v="12" actId="20577"/>
          <ac:graphicFrameMkLst>
            <pc:docMk/>
            <pc:sldMk cId="1193128091" sldId="256"/>
            <ac:graphicFrameMk id="13" creationId="{A31F0717-356F-4099-9F20-B0B4E758462F}"/>
          </ac:graphicFrameMkLst>
        </pc:graphicFrameChg>
        <pc:picChg chg="del">
          <ac:chgData name="이동건" userId="4ad090f6-dadd-4301-b5d0-883b88f508af" providerId="ADAL" clId="{6B673E1F-DE9D-4F34-B678-3174F011F677}" dt="2022-11-07T23:46:41.059" v="4" actId="478"/>
          <ac:picMkLst>
            <pc:docMk/>
            <pc:sldMk cId="1193128091" sldId="256"/>
            <ac:picMk id="2" creationId="{DB5DDC58-655A-CA6B-B8A0-B1830A73EF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9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3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3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8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9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3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4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62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04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9D1E9-C6A1-4432-B11F-FA768982D49B}"/>
              </a:ext>
            </a:extLst>
          </p:cNvPr>
          <p:cNvSpPr txBox="1"/>
          <p:nvPr/>
        </p:nvSpPr>
        <p:spPr>
          <a:xfrm>
            <a:off x="1717766" y="809897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설비 입고 지연 상호 합의서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8DCE6BF-2154-4140-A2D7-734E4A571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91659"/>
              </p:ext>
            </p:extLst>
          </p:nvPr>
        </p:nvGraphicFramePr>
        <p:xfrm>
          <a:off x="436500" y="1621101"/>
          <a:ext cx="598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570444560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91490194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735272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212525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대상 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ko-KR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LiDAR Geometric Calibration </a:t>
                      </a:r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장비 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총 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ko-KR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47,000,000</a:t>
                      </a:r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4563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1958BE9-CEE9-4AA3-BA5E-FE7A31F52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74880"/>
              </p:ext>
            </p:extLst>
          </p:nvPr>
        </p:nvGraphicFramePr>
        <p:xfrm>
          <a:off x="436500" y="2648712"/>
          <a:ext cx="5985000" cy="376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7356">
                  <a:extLst>
                    <a:ext uri="{9D8B030D-6E8A-4147-A177-3AD203B41FA5}">
                      <a16:colId xmlns:a16="http://schemas.microsoft.com/office/drawing/2014/main" val="3843413309"/>
                    </a:ext>
                  </a:extLst>
                </a:gridCol>
                <a:gridCol w="5287644">
                  <a:extLst>
                    <a:ext uri="{9D8B030D-6E8A-4147-A177-3AD203B41FA5}">
                      <a16:colId xmlns:a16="http://schemas.microsoft.com/office/drawing/2014/main" val="3751959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498848"/>
                  </a:ext>
                </a:extLst>
              </a:tr>
              <a:tr h="33934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입고</a:t>
                      </a:r>
                      <a:endParaRPr lang="en-US" altLang="ko-KR" sz="1200" b="1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지연</a:t>
                      </a:r>
                      <a:endParaRPr lang="en-US" altLang="ko-KR" sz="1200" b="1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7323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A296100-3CAD-49A7-9B81-5E2FF7F28E18}"/>
              </a:ext>
            </a:extLst>
          </p:cNvPr>
          <p:cNvSpPr txBox="1"/>
          <p:nvPr/>
        </p:nvSpPr>
        <p:spPr>
          <a:xfrm>
            <a:off x="1194816" y="3126986"/>
            <a:ext cx="20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지연 항목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5986A-8DDD-4AE5-88CC-55C15B36B0EC}"/>
              </a:ext>
            </a:extLst>
          </p:cNvPr>
          <p:cNvSpPr txBox="1"/>
          <p:nvPr/>
        </p:nvSpPr>
        <p:spPr>
          <a:xfrm>
            <a:off x="1194816" y="4243696"/>
            <a:ext cx="485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지연 사유</a:t>
            </a:r>
            <a:endParaRPr lang="en-US" altLang="ko-KR" sz="1200" b="1" u="sng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제작 설비 내 사용되는 모션 컨트롤러 및 스테이지 납기대응 불가로 인한 지연</a:t>
            </a: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A31F0717-356F-4099-9F20-B0B4E7584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733312"/>
              </p:ext>
            </p:extLst>
          </p:nvPr>
        </p:nvGraphicFramePr>
        <p:xfrm>
          <a:off x="1328928" y="3492775"/>
          <a:ext cx="4986529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424">
                  <a:extLst>
                    <a:ext uri="{9D8B030D-6E8A-4147-A177-3AD203B41FA5}">
                      <a16:colId xmlns:a16="http://schemas.microsoft.com/office/drawing/2014/main" val="1570444560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914901942"/>
                    </a:ext>
                  </a:extLst>
                </a:gridCol>
                <a:gridCol w="1231392">
                  <a:extLst>
                    <a:ext uri="{9D8B030D-6E8A-4147-A177-3AD203B41FA5}">
                      <a16:colId xmlns:a16="http://schemas.microsoft.com/office/drawing/2014/main" val="2573527290"/>
                    </a:ext>
                  </a:extLst>
                </a:gridCol>
                <a:gridCol w="1133857">
                  <a:extLst>
                    <a:ext uri="{9D8B030D-6E8A-4147-A177-3AD203B41FA5}">
                      <a16:colId xmlns:a16="http://schemas.microsoft.com/office/drawing/2014/main" val="221252582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Exect</a:t>
                      </a: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Item Name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Order Item Qty.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Order Item Unit Price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Order Item Amount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45634"/>
                  </a:ext>
                </a:extLst>
              </a:tr>
              <a:tr h="2136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Universal calibration box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47,000,000.00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47,000,000.00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75593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8EF0BF2E-F115-450C-840C-719D28A8F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98182"/>
              </p:ext>
            </p:extLst>
          </p:nvPr>
        </p:nvGraphicFramePr>
        <p:xfrm>
          <a:off x="1328928" y="5456134"/>
          <a:ext cx="498653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424">
                  <a:extLst>
                    <a:ext uri="{9D8B030D-6E8A-4147-A177-3AD203B41FA5}">
                      <a16:colId xmlns:a16="http://schemas.microsoft.com/office/drawing/2014/main" val="1570444560"/>
                    </a:ext>
                  </a:extLst>
                </a:gridCol>
                <a:gridCol w="874777">
                  <a:extLst>
                    <a:ext uri="{9D8B030D-6E8A-4147-A177-3AD203B41FA5}">
                      <a16:colId xmlns:a16="http://schemas.microsoft.com/office/drawing/2014/main" val="914901942"/>
                    </a:ext>
                  </a:extLst>
                </a:gridCol>
                <a:gridCol w="874777">
                  <a:extLst>
                    <a:ext uri="{9D8B030D-6E8A-4147-A177-3AD203B41FA5}">
                      <a16:colId xmlns:a16="http://schemas.microsoft.com/office/drawing/2014/main" val="2573527290"/>
                    </a:ext>
                  </a:extLst>
                </a:gridCol>
                <a:gridCol w="874777">
                  <a:extLst>
                    <a:ext uri="{9D8B030D-6E8A-4147-A177-3AD203B41FA5}">
                      <a16:colId xmlns:a16="http://schemas.microsoft.com/office/drawing/2014/main" val="2212525829"/>
                    </a:ext>
                  </a:extLst>
                </a:gridCol>
                <a:gridCol w="874777">
                  <a:extLst>
                    <a:ext uri="{9D8B030D-6E8A-4147-A177-3AD203B41FA5}">
                      <a16:colId xmlns:a16="http://schemas.microsoft.com/office/drawing/2014/main" val="192956815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변경 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685800" rtl="0" eaLnBrk="1" latinLnBrk="1" hangingPunct="1"/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변경 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685800" rtl="0" eaLnBrk="1" latinLnBrk="1" hangingPunct="1"/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5293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Exect</a:t>
                      </a: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Item Name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000" kern="120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계약입고일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계약완료일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000" kern="120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계약입고일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계약완료일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45634"/>
                  </a:ext>
                </a:extLst>
              </a:tr>
              <a:tr h="2136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Universal</a:t>
                      </a:r>
                      <a:r>
                        <a:rPr lang="ko-KR" altLang="en-US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calibration</a:t>
                      </a:r>
                      <a:r>
                        <a:rPr lang="ko-KR" altLang="en-US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box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2022-11-25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2022-12-15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2022-12-05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2023-03-25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7559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C4A9E33-06EF-488A-8479-BA7E33F0093E}"/>
              </a:ext>
            </a:extLst>
          </p:cNvPr>
          <p:cNvSpPr txBox="1"/>
          <p:nvPr/>
        </p:nvSpPr>
        <p:spPr>
          <a:xfrm>
            <a:off x="1194816" y="4968602"/>
            <a:ext cx="312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지연 일정</a:t>
            </a:r>
            <a:endParaRPr lang="en-US" altLang="ko-KR" sz="1200" b="1" u="sng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9B5BE0-BE4F-4047-9750-D515C8C79AD3}"/>
              </a:ext>
            </a:extLst>
          </p:cNvPr>
          <p:cNvSpPr txBox="1"/>
          <p:nvPr/>
        </p:nvSpPr>
        <p:spPr>
          <a:xfrm>
            <a:off x="509652" y="6521738"/>
            <a:ext cx="502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본 투자 건에 대하여 상기 사유로 설비 입고 일자가 지연 됨에 합의합니다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en-US" sz="12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20BF3-3A13-4E26-8E52-BC9CE2027A22}"/>
              </a:ext>
            </a:extLst>
          </p:cNvPr>
          <p:cNvSpPr txBox="1"/>
          <p:nvPr/>
        </p:nvSpPr>
        <p:spPr>
          <a:xfrm>
            <a:off x="678448" y="7222026"/>
            <a:ext cx="24287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집행 부서</a:t>
            </a:r>
            <a:endParaRPr lang="en-US" altLang="ko-KR" sz="1200" b="1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en-US" altLang="ko-KR" sz="12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Company	: LG INNOTEK</a:t>
            </a:r>
          </a:p>
          <a:p>
            <a:endParaRPr lang="en-US" altLang="ko-KR" sz="6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Date		:  2022. 11. 02</a:t>
            </a:r>
          </a:p>
          <a:p>
            <a:endParaRPr lang="en-US" altLang="ko-KR" sz="6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Signed by	: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 동 건</a:t>
            </a:r>
            <a:endParaRPr lang="en-US" altLang="ko-KR" sz="1200" u="sng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en-US" altLang="ko-KR" sz="600" u="sng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Signature	: </a:t>
            </a:r>
            <a:endParaRPr lang="ko-KR" altLang="en-US" sz="1200" u="sng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ko-KR" altLang="en-US" sz="1200" u="sng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F000DB-C3AA-4180-9F80-E752289190F1}"/>
              </a:ext>
            </a:extLst>
          </p:cNvPr>
          <p:cNvSpPr txBox="1"/>
          <p:nvPr/>
        </p:nvSpPr>
        <p:spPr>
          <a:xfrm>
            <a:off x="3750833" y="7222026"/>
            <a:ext cx="24287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공급자</a:t>
            </a:r>
            <a:endParaRPr lang="en-US" altLang="ko-KR" sz="1200" b="1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en-US" altLang="ko-KR" sz="12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Company	: </a:t>
            </a:r>
            <a:r>
              <a:rPr lang="en-US" altLang="ko-KR" sz="1200" dirty="0" err="1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Kimsoptec</a:t>
            </a:r>
            <a:endParaRPr lang="en-US" altLang="ko-KR" sz="12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en-US" altLang="ko-KR" sz="6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Date		:  2022. 11. 02</a:t>
            </a:r>
          </a:p>
          <a:p>
            <a:endParaRPr lang="en-US" altLang="ko-KR" sz="6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Signed by	: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김 진성</a:t>
            </a:r>
            <a:endParaRPr lang="en-US" altLang="ko-KR" sz="1200" u="sng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en-US" altLang="ko-KR" sz="600" u="sng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Signature	: </a:t>
            </a:r>
            <a:endParaRPr lang="ko-KR" altLang="en-US" sz="1200" u="sng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ko-KR" altLang="en-US" sz="1200" u="sng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12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F953E9D-1E91-4161-972C-A429177413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6419D3-98B7-4488-A30B-0858440531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E20C98-C0F1-4A72-801C-831CE96A09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140</Words>
  <Application>Microsoft Office PowerPoint</Application>
  <PresentationFormat>A4 용지(210x297mm)</PresentationFormat>
  <Paragraphs>53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Ingyu Jang(장인규)</dc:creator>
  <cp:lastModifiedBy>이동건</cp:lastModifiedBy>
  <cp:revision>7</cp:revision>
  <dcterms:created xsi:type="dcterms:W3CDTF">2022-11-01T07:48:00Z</dcterms:created>
  <dcterms:modified xsi:type="dcterms:W3CDTF">2022-11-07T23:48:12Z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2022-11-01T08:24:24Z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a4a3a36f-19aa-4288-80fc-a19e6bdf7c7c</vt:lpwstr>
  </property>
  <property fmtid="{D5CDD505-2E9C-101B-9397-08002B2CF9AE}" pid="8" name="MSIP_Label_d456ec4f-41b4-4f73-af44-e5c120342660_ContentBits">
    <vt:lpwstr>0</vt:lpwstr>
  </property>
  <property fmtid="{D5CDD505-2E9C-101B-9397-08002B2CF9AE}" pid="9" name="ContentTypeId">
    <vt:lpwstr>0x010100622C3F94F261814F970C94DD4C165FB8</vt:lpwstr>
  </property>
  <property fmtid="{D5CDD505-2E9C-101B-9397-08002B2CF9AE}" pid="10" name="MediaServiceImageTags">
    <vt:lpwstr/>
  </property>
</Properties>
</file>