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8F7C5-53CA-490A-B5A2-2070B9A3DFA6}" v="8" dt="2022-12-14T00:00:21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498F7C5-53CA-490A-B5A2-2070B9A3DFA6}"/>
    <pc:docChg chg="undo redo custSel addSld delSld modSld">
      <pc:chgData name="이동건" userId="4ad090f6-dadd-4301-b5d0-883b88f508af" providerId="ADAL" clId="{4498F7C5-53CA-490A-B5A2-2070B9A3DFA6}" dt="2022-12-14T00:00:24.229" v="37" actId="1076"/>
      <pc:docMkLst>
        <pc:docMk/>
      </pc:docMkLst>
      <pc:sldChg chg="del">
        <pc:chgData name="이동건" userId="4ad090f6-dadd-4301-b5d0-883b88f508af" providerId="ADAL" clId="{4498F7C5-53CA-490A-B5A2-2070B9A3DFA6}" dt="2022-12-14T00:00:10.478" v="32" actId="2696"/>
        <pc:sldMkLst>
          <pc:docMk/>
          <pc:sldMk cId="3678023644" sldId="256"/>
        </pc:sldMkLst>
      </pc:sldChg>
      <pc:sldChg chg="del">
        <pc:chgData name="이동건" userId="4ad090f6-dadd-4301-b5d0-883b88f508af" providerId="ADAL" clId="{4498F7C5-53CA-490A-B5A2-2070B9A3DFA6}" dt="2022-12-14T00:00:10.499" v="33" actId="2696"/>
        <pc:sldMkLst>
          <pc:docMk/>
          <pc:sldMk cId="135454216" sldId="257"/>
        </pc:sldMkLst>
      </pc:sldChg>
      <pc:sldChg chg="del">
        <pc:chgData name="이동건" userId="4ad090f6-dadd-4301-b5d0-883b88f508af" providerId="ADAL" clId="{4498F7C5-53CA-490A-B5A2-2070B9A3DFA6}" dt="2022-12-14T00:00:10.455" v="31" actId="2696"/>
        <pc:sldMkLst>
          <pc:docMk/>
          <pc:sldMk cId="1246943872" sldId="258"/>
        </pc:sldMkLst>
      </pc:sldChg>
      <pc:sldChg chg="addSp delSp modSp add">
        <pc:chgData name="이동건" userId="4ad090f6-dadd-4301-b5d0-883b88f508af" providerId="ADAL" clId="{4498F7C5-53CA-490A-B5A2-2070B9A3DFA6}" dt="2022-12-14T00:00:24.229" v="37" actId="1076"/>
        <pc:sldMkLst>
          <pc:docMk/>
          <pc:sldMk cId="2985181484" sldId="259"/>
        </pc:sldMkLst>
        <pc:graphicFrameChg chg="del">
          <ac:chgData name="이동건" userId="4ad090f6-dadd-4301-b5d0-883b88f508af" providerId="ADAL" clId="{4498F7C5-53CA-490A-B5A2-2070B9A3DFA6}" dt="2022-12-13T02:11:19.119" v="2" actId="478"/>
          <ac:graphicFrameMkLst>
            <pc:docMk/>
            <pc:sldMk cId="2985181484" sldId="259"/>
            <ac:graphicFrameMk id="4" creationId="{ABC395B7-2CD5-4FB1-81E2-7063C202E78F}"/>
          </ac:graphicFrameMkLst>
        </pc:graphicFrameChg>
        <pc:graphicFrameChg chg="del">
          <ac:chgData name="이동건" userId="4ad090f6-dadd-4301-b5d0-883b88f508af" providerId="ADAL" clId="{4498F7C5-53CA-490A-B5A2-2070B9A3DFA6}" dt="2022-12-13T02:11:23.281" v="4" actId="478"/>
          <ac:graphicFrameMkLst>
            <pc:docMk/>
            <pc:sldMk cId="2985181484" sldId="259"/>
            <ac:graphicFrameMk id="5" creationId="{549C1429-0BC7-4715-ADC6-23576FDE441D}"/>
          </ac:graphicFrameMkLst>
        </pc:graphicFrameChg>
        <pc:graphicFrameChg chg="del">
          <ac:chgData name="이동건" userId="4ad090f6-dadd-4301-b5d0-883b88f508af" providerId="ADAL" clId="{4498F7C5-53CA-490A-B5A2-2070B9A3DFA6}" dt="2022-12-13T02:11:23.281" v="4" actId="478"/>
          <ac:graphicFrameMkLst>
            <pc:docMk/>
            <pc:sldMk cId="2985181484" sldId="259"/>
            <ac:graphicFrameMk id="7" creationId="{9EDF6B8F-92CE-4068-9B98-8F3F75D494F9}"/>
          </ac:graphicFrameMkLst>
        </pc:graphicFrameChg>
        <pc:graphicFrameChg chg="del">
          <ac:chgData name="이동건" userId="4ad090f6-dadd-4301-b5d0-883b88f508af" providerId="ADAL" clId="{4498F7C5-53CA-490A-B5A2-2070B9A3DFA6}" dt="2022-12-13T02:11:18.127" v="1" actId="478"/>
          <ac:graphicFrameMkLst>
            <pc:docMk/>
            <pc:sldMk cId="2985181484" sldId="259"/>
            <ac:graphicFrameMk id="8" creationId="{D6D30D58-4893-4A2F-8A79-9F05A7945271}"/>
          </ac:graphicFrameMkLst>
        </pc:graphicFrameChg>
        <pc:graphicFrameChg chg="del">
          <ac:chgData name="이동건" userId="4ad090f6-dadd-4301-b5d0-883b88f508af" providerId="ADAL" clId="{4498F7C5-53CA-490A-B5A2-2070B9A3DFA6}" dt="2022-12-13T02:11:20.392" v="3" actId="478"/>
          <ac:graphicFrameMkLst>
            <pc:docMk/>
            <pc:sldMk cId="2985181484" sldId="259"/>
            <ac:graphicFrameMk id="9" creationId="{DB37AD75-46E5-4BFB-982B-E66332E97F3A}"/>
          </ac:graphicFrameMkLst>
        </pc:graphicFrameChg>
        <pc:graphicFrameChg chg="del">
          <ac:chgData name="이동건" userId="4ad090f6-dadd-4301-b5d0-883b88f508af" providerId="ADAL" clId="{4498F7C5-53CA-490A-B5A2-2070B9A3DFA6}" dt="2022-12-13T02:11:20.392" v="3" actId="478"/>
          <ac:graphicFrameMkLst>
            <pc:docMk/>
            <pc:sldMk cId="2985181484" sldId="259"/>
            <ac:graphicFrameMk id="10" creationId="{561337AD-3F45-48CF-BD4C-E2F65EBBB809}"/>
          </ac:graphicFrameMkLst>
        </pc:graphicFrameChg>
        <pc:graphicFrameChg chg="del">
          <ac:chgData name="이동건" userId="4ad090f6-dadd-4301-b5d0-883b88f508af" providerId="ADAL" clId="{4498F7C5-53CA-490A-B5A2-2070B9A3DFA6}" dt="2022-12-13T02:11:23.281" v="4" actId="478"/>
          <ac:graphicFrameMkLst>
            <pc:docMk/>
            <pc:sldMk cId="2985181484" sldId="259"/>
            <ac:graphicFrameMk id="11" creationId="{F5083C9F-A3E1-4E5F-AA00-F94C823A17A8}"/>
          </ac:graphicFrameMkLst>
        </pc:graphicFrameChg>
        <pc:graphicFrameChg chg="del">
          <ac:chgData name="이동건" userId="4ad090f6-dadd-4301-b5d0-883b88f508af" providerId="ADAL" clId="{4498F7C5-53CA-490A-B5A2-2070B9A3DFA6}" dt="2022-12-13T02:11:20.392" v="3" actId="478"/>
          <ac:graphicFrameMkLst>
            <pc:docMk/>
            <pc:sldMk cId="2985181484" sldId="259"/>
            <ac:graphicFrameMk id="12" creationId="{5EDB6B68-6F22-44F3-BEB0-DF5FD78F12F0}"/>
          </ac:graphicFrameMkLst>
        </pc:graphicFrameChg>
        <pc:graphicFrameChg chg="add mod">
          <ac:chgData name="이동건" userId="4ad090f6-dadd-4301-b5d0-883b88f508af" providerId="ADAL" clId="{4498F7C5-53CA-490A-B5A2-2070B9A3DFA6}" dt="2022-12-13T02:20:53.281" v="30" actId="1076"/>
          <ac:graphicFrameMkLst>
            <pc:docMk/>
            <pc:sldMk cId="2985181484" sldId="259"/>
            <ac:graphicFrameMk id="13" creationId="{A01BCAEB-AB5D-4A4D-9D02-1B9214C27023}"/>
          </ac:graphicFrameMkLst>
        </pc:graphicFrameChg>
        <pc:graphicFrameChg chg="mod modGraphic">
          <ac:chgData name="이동건" userId="4ad090f6-dadd-4301-b5d0-883b88f508af" providerId="ADAL" clId="{4498F7C5-53CA-490A-B5A2-2070B9A3DFA6}" dt="2022-12-13T02:20:53.281" v="30" actId="1076"/>
          <ac:graphicFrameMkLst>
            <pc:docMk/>
            <pc:sldMk cId="2985181484" sldId="259"/>
            <ac:graphicFrameMk id="14" creationId="{93F65E53-FFAF-40D9-81E2-E9671960F068}"/>
          </ac:graphicFrameMkLst>
        </pc:graphicFrameChg>
        <pc:graphicFrameChg chg="del">
          <ac:chgData name="이동건" userId="4ad090f6-dadd-4301-b5d0-883b88f508af" providerId="ADAL" clId="{4498F7C5-53CA-490A-B5A2-2070B9A3DFA6}" dt="2022-12-13T02:11:19.119" v="2" actId="478"/>
          <ac:graphicFrameMkLst>
            <pc:docMk/>
            <pc:sldMk cId="2985181484" sldId="259"/>
            <ac:graphicFrameMk id="15" creationId="{8F32EA56-060C-4C75-AEEB-E5D1708CBC52}"/>
          </ac:graphicFrameMkLst>
        </pc:graphicFrameChg>
        <pc:graphicFrameChg chg="add mod">
          <ac:chgData name="이동건" userId="4ad090f6-dadd-4301-b5d0-883b88f508af" providerId="ADAL" clId="{4498F7C5-53CA-490A-B5A2-2070B9A3DFA6}" dt="2022-12-13T02:20:53.281" v="30" actId="1076"/>
          <ac:graphicFrameMkLst>
            <pc:docMk/>
            <pc:sldMk cId="2985181484" sldId="259"/>
            <ac:graphicFrameMk id="16" creationId="{0EB98E68-E34F-469F-A3B5-BC26D78532F5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0.509" v="35" actId="1076"/>
          <ac:graphicFrameMkLst>
            <pc:docMk/>
            <pc:sldMk cId="2985181484" sldId="259"/>
            <ac:graphicFrameMk id="17" creationId="{5728D755-E212-462E-B0D0-50F4BE656DF0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0.509" v="35" actId="1076"/>
          <ac:graphicFrameMkLst>
            <pc:docMk/>
            <pc:sldMk cId="2985181484" sldId="259"/>
            <ac:graphicFrameMk id="18" creationId="{A60D3983-75D4-4FE4-9E3B-90ED02B7ACCB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0.509" v="35" actId="1076"/>
          <ac:graphicFrameMkLst>
            <pc:docMk/>
            <pc:sldMk cId="2985181484" sldId="259"/>
            <ac:graphicFrameMk id="19" creationId="{ADB14E8F-F2EC-4050-849C-A6691890DF6C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4.229" v="37" actId="1076"/>
          <ac:graphicFrameMkLst>
            <pc:docMk/>
            <pc:sldMk cId="2985181484" sldId="259"/>
            <ac:graphicFrameMk id="20" creationId="{1F8429D8-E2F9-432D-B852-1F80458413D8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4.229" v="37" actId="1076"/>
          <ac:graphicFrameMkLst>
            <pc:docMk/>
            <pc:sldMk cId="2985181484" sldId="259"/>
            <ac:graphicFrameMk id="21" creationId="{BF2EAC70-0ECD-48DB-8815-E3C6C3B479EA}"/>
          </ac:graphicFrameMkLst>
        </pc:graphicFrameChg>
        <pc:graphicFrameChg chg="add mod">
          <ac:chgData name="이동건" userId="4ad090f6-dadd-4301-b5d0-883b88f508af" providerId="ADAL" clId="{4498F7C5-53CA-490A-B5A2-2070B9A3DFA6}" dt="2022-12-14T00:00:24.229" v="37" actId="1076"/>
          <ac:graphicFrameMkLst>
            <pc:docMk/>
            <pc:sldMk cId="2985181484" sldId="259"/>
            <ac:graphicFrameMk id="22" creationId="{E2C629AD-D12E-42EE-9CE6-108637A3F18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3EE1-D0CD-47F2-8B40-B3C105C64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948EA-21C3-42A4-A12F-EB2E29E1A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F5543-AA77-4330-8431-637E368C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25273-F175-4DF7-821B-A9091174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3BB37-389A-4DA3-B161-EE52F9AD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574C-2B9C-4EB2-AD53-42B7C8E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2931D-DC17-424F-ADFC-CFB8EBAE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33453-997E-42FB-B64A-708A22C5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86CD6-DB19-4A61-AB2D-981EDCE1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79AA1-7667-4D0A-B9E6-AD90F840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69F13-37B3-4B2A-8197-89BFA6C2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3510F-22DD-4B62-A6A9-725E2724E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228C0-6E66-4FEC-A50D-CACAFBD2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55078-5E81-488B-A898-39D3AE2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50A1-87D9-41DA-BCBE-EAD93C15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8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658FF-E971-47FA-97C7-22474805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2B27B-3672-4ACD-9CD4-2A7C2D0F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DC6A1-C510-4B2E-9694-4359136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A279E-A5DA-4630-AF79-E4F3759D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94-012A-4B49-9386-92502B03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A89-12B9-48A7-A273-F70DA20F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E33A9-6CD4-474C-B35B-3AD9B4A9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92F35-DED5-4D60-A582-C3F5D09E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9EFFB-89A5-4C4A-BD2C-5A926F61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8A658-D99E-43C7-8363-EBF7F5BF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63409-86A5-405B-A23D-4565EBD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6073C-3995-487F-A510-0A98C753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A4667-37FD-40BE-81E3-77A5C20B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7C114-C674-48A1-92D5-806DBF02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C4F84-74C3-4784-8B89-BE65AADB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86D56-5C2E-4C5D-AD75-7D4D5304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5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AC2C-A61E-4B79-8E0A-73D37F13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A3BBA-B3D8-4925-BD68-02CE1AC3F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E791C-5F57-425A-84DC-0C7C129C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79673F-8E5A-47E6-B792-6CC7BA9E7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B4EDB-0D35-4AF2-B1B0-4CD9A4A0C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AA397-9A17-47AD-84BD-998FB4B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809B4F-B16D-420F-AEC3-575688FF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09C4A-E872-4030-8FA3-133E3FFC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47A09-1B2C-469B-9FC4-677C62A3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39D0C-CAAF-42DB-AB75-482049E0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A79D5-60D9-41B9-9DC5-D7B844D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92F9A-938D-4F77-A87F-B1414CBC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4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1EAB6-6310-4041-AED3-8E844A82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BE884-12E3-41F5-9193-B45ED8EF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56B48-7DC2-4B0B-A4F2-BB912AF2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B19C3-4110-466C-A13C-CCBD8E91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6DA15-53ED-4319-A4EB-CF27A166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15B65-324F-4B41-8370-09792D8FF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B8D32-B54B-41B6-BE13-F4CEF129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D1474-B552-4993-B562-55BBDBD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41B2D-938E-49C0-9893-7D4A3EC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CB89F-7868-4C3A-B16D-6F6A507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8B2FDF-E546-469F-B61D-55329682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D90D0-A7FD-4B66-9AF2-D37EB9DC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3B251-C0BB-403D-8379-A69E1FD7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5997D-E5D5-4C58-BE8D-887D6695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4B90-9439-43B1-912B-E1C4976B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61A942-5436-477A-9AAD-947DC33A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897F7-5AB4-459D-81AA-C89B4152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88147-43A7-4DAE-BFC4-A9ED15D6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69B2-CD86-4267-87F8-D4850680DCE8}" type="datetimeFigureOut">
              <a:rPr lang="ko-KR" altLang="en-US" smtClean="0"/>
              <a:t>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35F2E-4CC6-4202-84E9-96B84C31D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D6C83-FFBA-4BB4-9B4B-B1FEC9478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B28B-F037-4DFC-AEA7-2797346ED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3F65E53-FFAF-40D9-81E2-E9671960F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0908"/>
              </p:ext>
            </p:extLst>
          </p:nvPr>
        </p:nvGraphicFramePr>
        <p:xfrm>
          <a:off x="790693" y="115041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01BCAEB-AB5D-4A4D-9D02-1B9214C27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36747"/>
              </p:ext>
            </p:extLst>
          </p:nvPr>
        </p:nvGraphicFramePr>
        <p:xfrm>
          <a:off x="790693" y="255277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B98E68-E34F-469F-A3B5-BC26D7853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06414"/>
              </p:ext>
            </p:extLst>
          </p:nvPr>
        </p:nvGraphicFramePr>
        <p:xfrm>
          <a:off x="790693" y="395513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728D755-E212-462E-B0D0-50F4BE65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89227"/>
              </p:ext>
            </p:extLst>
          </p:nvPr>
        </p:nvGraphicFramePr>
        <p:xfrm>
          <a:off x="3384289" y="115041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0D3983-75D4-4FE4-9E3B-90ED02B7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959"/>
              </p:ext>
            </p:extLst>
          </p:nvPr>
        </p:nvGraphicFramePr>
        <p:xfrm>
          <a:off x="3384289" y="255277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DB14E8F-F2EC-4050-849C-A6691890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62771"/>
              </p:ext>
            </p:extLst>
          </p:nvPr>
        </p:nvGraphicFramePr>
        <p:xfrm>
          <a:off x="3384289" y="395513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8429D8-E2F9-432D-B852-1F8045841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03394"/>
              </p:ext>
            </p:extLst>
          </p:nvPr>
        </p:nvGraphicFramePr>
        <p:xfrm>
          <a:off x="5977885" y="115041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F2EAC70-0ECD-48DB-8815-E3C6C3B47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65792"/>
              </p:ext>
            </p:extLst>
          </p:nvPr>
        </p:nvGraphicFramePr>
        <p:xfrm>
          <a:off x="5977885" y="255277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2C629AD-D12E-42EE-9CE6-108637A3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63404"/>
              </p:ext>
            </p:extLst>
          </p:nvPr>
        </p:nvGraphicFramePr>
        <p:xfrm>
          <a:off x="5977885" y="3955131"/>
          <a:ext cx="21804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73">
                  <a:extLst>
                    <a:ext uri="{9D8B030D-6E8A-4147-A177-3AD203B41FA5}">
                      <a16:colId xmlns:a16="http://schemas.microsoft.com/office/drawing/2014/main" val="4033208275"/>
                    </a:ext>
                  </a:extLst>
                </a:gridCol>
                <a:gridCol w="1725317">
                  <a:extLst>
                    <a:ext uri="{9D8B030D-6E8A-4147-A177-3AD203B41FA5}">
                      <a16:colId xmlns:a16="http://schemas.microsoft.com/office/drawing/2014/main" val="2931461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관리책임자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6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송   영   식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LG스마트체 Bold" panose="020B0600000101010101" pitchFamily="50" charset="-127"/>
                        <a:ea typeface="LG스마트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5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LG스마트체 Bold" panose="020B0600000101010101" pitchFamily="50" charset="-127"/>
                          <a:ea typeface="LG스마트체 Bold" panose="020B0600000101010101" pitchFamily="50" charset="-127"/>
                        </a:rPr>
                        <a:t>이   동   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9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5209D6-A0A2-4437-B473-33497E054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6C0A88-A35F-4E01-B195-A30AFFFF4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81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LG스마트체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 Jung</dc:creator>
  <cp:lastModifiedBy>이동건</cp:lastModifiedBy>
  <cp:revision>9</cp:revision>
  <cp:lastPrinted>2022-12-13T23:43:59Z</cp:lastPrinted>
  <dcterms:created xsi:type="dcterms:W3CDTF">2022-07-26T02:40:09Z</dcterms:created>
  <dcterms:modified xsi:type="dcterms:W3CDTF">2022-12-14T00:00:24Z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2022-07-26T04:31:53Z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7b01d661-b872-4cc5-b413-563c91a89c13</vt:lpwstr>
  </property>
  <property fmtid="{D5CDD505-2E9C-101B-9397-08002B2CF9AE}" pid="8" name="MSIP_Label_d456ec4f-41b4-4f73-af44-e5c120342660_ContentBits">
    <vt:lpwstr>0</vt:lpwstr>
  </property>
</Properties>
</file>