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7"/>
  </p:notesMasterIdLst>
  <p:sldIdLst>
    <p:sldId id="262" r:id="rId6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04C"/>
    <a:srgbClr val="006600"/>
    <a:srgbClr val="FFCC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E686C346-00EA-45BE-A87D-7922A761C877}"/>
    <pc:docChg chg="delSld delSection modSection">
      <pc:chgData name="이동건" userId="4ad090f6-dadd-4301-b5d0-883b88f508af" providerId="ADAL" clId="{E686C346-00EA-45BE-A87D-7922A761C877}" dt="2022-12-12T00:12:00.398" v="19" actId="17853"/>
      <pc:docMkLst>
        <pc:docMk/>
      </pc:docMkLst>
      <pc:sldChg chg="del">
        <pc:chgData name="이동건" userId="4ad090f6-dadd-4301-b5d0-883b88f508af" providerId="ADAL" clId="{E686C346-00EA-45BE-A87D-7922A761C877}" dt="2022-12-12T00:11:29.897" v="8" actId="2696"/>
        <pc:sldMkLst>
          <pc:docMk/>
          <pc:sldMk cId="644515008" sldId="259"/>
        </pc:sldMkLst>
      </pc:sldChg>
      <pc:sldChg chg="del">
        <pc:chgData name="이동건" userId="4ad090f6-dadd-4301-b5d0-883b88f508af" providerId="ADAL" clId="{E686C346-00EA-45BE-A87D-7922A761C877}" dt="2022-12-12T00:11:16.308" v="2" actId="2696"/>
        <pc:sldMkLst>
          <pc:docMk/>
          <pc:sldMk cId="4057569962" sldId="260"/>
        </pc:sldMkLst>
      </pc:sldChg>
      <pc:sldChg chg="del">
        <pc:chgData name="이동건" userId="4ad090f6-dadd-4301-b5d0-883b88f508af" providerId="ADAL" clId="{E686C346-00EA-45BE-A87D-7922A761C877}" dt="2022-12-12T00:11:28.338" v="7" actId="2696"/>
        <pc:sldMkLst>
          <pc:docMk/>
          <pc:sldMk cId="1694436188" sldId="264"/>
        </pc:sldMkLst>
      </pc:sldChg>
      <pc:sldChg chg="del">
        <pc:chgData name="이동건" userId="4ad090f6-dadd-4301-b5d0-883b88f508af" providerId="ADAL" clId="{E686C346-00EA-45BE-A87D-7922A761C877}" dt="2022-12-12T00:11:17.213" v="3" actId="2696"/>
        <pc:sldMkLst>
          <pc:docMk/>
          <pc:sldMk cId="554314920" sldId="265"/>
        </pc:sldMkLst>
      </pc:sldChg>
      <pc:sldChg chg="del">
        <pc:chgData name="이동건" userId="4ad090f6-dadd-4301-b5d0-883b88f508af" providerId="ADAL" clId="{E686C346-00EA-45BE-A87D-7922A761C877}" dt="2022-12-12T00:11:08.280" v="0" actId="2696"/>
        <pc:sldMkLst>
          <pc:docMk/>
          <pc:sldMk cId="3462832565" sldId="267"/>
        </pc:sldMkLst>
      </pc:sldChg>
      <pc:sldChg chg="del">
        <pc:chgData name="이동건" userId="4ad090f6-dadd-4301-b5d0-883b88f508af" providerId="ADAL" clId="{E686C346-00EA-45BE-A87D-7922A761C877}" dt="2022-12-12T00:11:09.882" v="1" actId="2696"/>
        <pc:sldMkLst>
          <pc:docMk/>
          <pc:sldMk cId="3184979895" sldId="268"/>
        </pc:sldMkLst>
      </pc:sldChg>
      <pc:sldChg chg="del">
        <pc:chgData name="이동건" userId="4ad090f6-dadd-4301-b5d0-883b88f508af" providerId="ADAL" clId="{E686C346-00EA-45BE-A87D-7922A761C877}" dt="2022-12-12T00:11:19.113" v="4" actId="2696"/>
        <pc:sldMkLst>
          <pc:docMk/>
          <pc:sldMk cId="2949391416" sldId="269"/>
        </pc:sldMkLst>
      </pc:sldChg>
      <pc:sldChg chg="del">
        <pc:chgData name="이동건" userId="4ad090f6-dadd-4301-b5d0-883b88f508af" providerId="ADAL" clId="{E686C346-00EA-45BE-A87D-7922A761C877}" dt="2022-12-12T00:11:20.285" v="5" actId="2696"/>
        <pc:sldMkLst>
          <pc:docMk/>
          <pc:sldMk cId="2443914500" sldId="270"/>
        </pc:sldMkLst>
      </pc:sldChg>
      <pc:sldChg chg="del">
        <pc:chgData name="이동건" userId="4ad090f6-dadd-4301-b5d0-883b88f508af" providerId="ADAL" clId="{E686C346-00EA-45BE-A87D-7922A761C877}" dt="2022-12-12T00:11:22.037" v="6" actId="2696"/>
        <pc:sldMkLst>
          <pc:docMk/>
          <pc:sldMk cId="988048112" sldId="271"/>
        </pc:sldMkLst>
      </pc:sldChg>
      <pc:sldChg chg="del">
        <pc:chgData name="이동건" userId="4ad090f6-dadd-4301-b5d0-883b88f508af" providerId="ADAL" clId="{E686C346-00EA-45BE-A87D-7922A761C877}" dt="2022-12-12T00:11:32.197" v="10" actId="2696"/>
        <pc:sldMkLst>
          <pc:docMk/>
          <pc:sldMk cId="4193926655" sldId="289"/>
        </pc:sldMkLst>
      </pc:sldChg>
      <pc:sldChg chg="del">
        <pc:chgData name="이동건" userId="4ad090f6-dadd-4301-b5d0-883b88f508af" providerId="ADAL" clId="{E686C346-00EA-45BE-A87D-7922A761C877}" dt="2022-12-12T00:11:35.843" v="13" actId="2696"/>
        <pc:sldMkLst>
          <pc:docMk/>
          <pc:sldMk cId="1157964985" sldId="290"/>
        </pc:sldMkLst>
      </pc:sldChg>
      <pc:sldChg chg="del">
        <pc:chgData name="이동건" userId="4ad090f6-dadd-4301-b5d0-883b88f508af" providerId="ADAL" clId="{E686C346-00EA-45BE-A87D-7922A761C877}" dt="2022-12-12T00:11:36.655" v="14" actId="2696"/>
        <pc:sldMkLst>
          <pc:docMk/>
          <pc:sldMk cId="1143111253" sldId="291"/>
        </pc:sldMkLst>
      </pc:sldChg>
      <pc:sldChg chg="del">
        <pc:chgData name="이동건" userId="4ad090f6-dadd-4301-b5d0-883b88f508af" providerId="ADAL" clId="{E686C346-00EA-45BE-A87D-7922A761C877}" dt="2022-12-12T00:11:30.720" v="9" actId="2696"/>
        <pc:sldMkLst>
          <pc:docMk/>
          <pc:sldMk cId="2553324165" sldId="292"/>
        </pc:sldMkLst>
      </pc:sldChg>
      <pc:sldChg chg="del">
        <pc:chgData name="이동건" userId="4ad090f6-dadd-4301-b5d0-883b88f508af" providerId="ADAL" clId="{E686C346-00EA-45BE-A87D-7922A761C877}" dt="2022-12-12T00:11:33.864" v="11" actId="2696"/>
        <pc:sldMkLst>
          <pc:docMk/>
          <pc:sldMk cId="4169433023" sldId="293"/>
        </pc:sldMkLst>
      </pc:sldChg>
      <pc:sldChg chg="del">
        <pc:chgData name="이동건" userId="4ad090f6-dadd-4301-b5d0-883b88f508af" providerId="ADAL" clId="{E686C346-00EA-45BE-A87D-7922A761C877}" dt="2022-12-12T00:11:48.784" v="15" actId="2696"/>
        <pc:sldMkLst>
          <pc:docMk/>
          <pc:sldMk cId="2709732165" sldId="295"/>
        </pc:sldMkLst>
      </pc:sldChg>
      <pc:sldChg chg="del">
        <pc:chgData name="이동건" userId="4ad090f6-dadd-4301-b5d0-883b88f508af" providerId="ADAL" clId="{E686C346-00EA-45BE-A87D-7922A761C877}" dt="2022-12-12T00:11:52.542" v="16" actId="2696"/>
        <pc:sldMkLst>
          <pc:docMk/>
          <pc:sldMk cId="919649791" sldId="297"/>
        </pc:sldMkLst>
      </pc:sldChg>
      <pc:sldChg chg="del">
        <pc:chgData name="이동건" userId="4ad090f6-dadd-4301-b5d0-883b88f508af" providerId="ADAL" clId="{E686C346-00EA-45BE-A87D-7922A761C877}" dt="2022-12-12T00:11:55.262" v="17" actId="2696"/>
        <pc:sldMkLst>
          <pc:docMk/>
          <pc:sldMk cId="3058576805" sldId="299"/>
        </pc:sldMkLst>
      </pc:sldChg>
      <pc:sldChg chg="del">
        <pc:chgData name="이동건" userId="4ad090f6-dadd-4301-b5d0-883b88f508af" providerId="ADAL" clId="{E686C346-00EA-45BE-A87D-7922A761C877}" dt="2022-12-12T00:11:34.801" v="12" actId="2696"/>
        <pc:sldMkLst>
          <pc:docMk/>
          <pc:sldMk cId="3280897039" sldId="300"/>
        </pc:sldMkLst>
      </pc:sldChg>
      <pc:sldMasterChg chg="delSldLayout">
        <pc:chgData name="이동건" userId="4ad090f6-dadd-4301-b5d0-883b88f508af" providerId="ADAL" clId="{E686C346-00EA-45BE-A87D-7922A761C877}" dt="2022-12-12T00:11:55.267" v="18" actId="2696"/>
        <pc:sldMasterMkLst>
          <pc:docMk/>
          <pc:sldMasterMk cId="2939558609" sldId="2147483662"/>
        </pc:sldMasterMkLst>
        <pc:sldLayoutChg chg="del">
          <pc:chgData name="이동건" userId="4ad090f6-dadd-4301-b5d0-883b88f508af" providerId="ADAL" clId="{E686C346-00EA-45BE-A87D-7922A761C877}" dt="2022-12-12T00:11:55.267" v="18" actId="2696"/>
          <pc:sldLayoutMkLst>
            <pc:docMk/>
            <pc:sldMasterMk cId="2939558609" sldId="2147483662"/>
            <pc:sldLayoutMk cId="789158316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570BC-D8F3-45C1-B61C-69F7158492A2}" type="datetimeFigureOut">
              <a:rPr lang="ko-KR" altLang="en-US" smtClean="0"/>
              <a:t>22-12-12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34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B4705-641C-40E6-AD3B-527391C5D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34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88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93663" y="542925"/>
            <a:ext cx="9720263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LG스마트체 Regular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93664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LG스마트체 Regular" pitchFamily="50" charset="-127"/>
            </a:endParaRPr>
          </a:p>
        </p:txBody>
      </p:sp>
      <p:pic>
        <p:nvPicPr>
          <p:cNvPr id="20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1" y="6496050"/>
            <a:ext cx="1152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22BCEDBF-E132-4B48-97AA-138EBBDDA54C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  <a:ea typeface="돋움" pitchFamily="50" charset="-127"/>
                <a:cs typeface="Arial" pitchFamily="34" charset="0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  <a:ea typeface="돋움" pitchFamily="50" charset="-127"/>
              <a:cs typeface="Arial" pitchFamily="34" charset="0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F502A1E7-232D-481A-AD5F-FBCDA774CCEC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  <a:ea typeface="돋움" pitchFamily="50" charset="-127"/>
                <a:cs typeface="Arial" pitchFamily="34" charset="0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  <a:ea typeface="돋움" pitchFamily="50" charset="-127"/>
              <a:cs typeface="Arial" pitchFamily="34" charset="0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0306A2-DAD3-401A-952F-6F50982ED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73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돋움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돋움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돋움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돋움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돋움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돋움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E3E5D171-F9A2-4790-AD3E-CC618100A2CE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05C457B8-C719-4FB9-BDCB-00D22F857740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55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>
            <a:spLocks noChangeArrowheads="1"/>
          </p:cNvSpPr>
          <p:nvPr/>
        </p:nvSpPr>
        <p:spPr bwMode="auto">
          <a:xfrm>
            <a:off x="1725394" y="406405"/>
            <a:ext cx="64427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3600" b="1">
                <a:solidFill>
                  <a:srgbClr val="000000"/>
                </a:solidFill>
                <a:latin typeface="LG스마트체 Regular" pitchFamily="50" charset="-127"/>
                <a:cs typeface="Arial" charset="0"/>
              </a:rPr>
              <a:t>장기 미사용 설비</a:t>
            </a:r>
            <a:r>
              <a:rPr kumimoji="1" lang="en-US" altLang="ko-KR" sz="3600" b="1">
                <a:solidFill>
                  <a:srgbClr val="000000"/>
                </a:solidFill>
                <a:latin typeface="LG스마트체 Regular" pitchFamily="50" charset="-127"/>
                <a:cs typeface="Arial" charset="0"/>
              </a:rPr>
              <a:t>/</a:t>
            </a:r>
            <a:r>
              <a:rPr kumimoji="1" lang="ko-KR" altLang="en-US" sz="3600" b="1">
                <a:solidFill>
                  <a:srgbClr val="000000"/>
                </a:solidFill>
                <a:latin typeface="LG스마트체 Regular" pitchFamily="50" charset="-127"/>
                <a:cs typeface="Arial" charset="0"/>
              </a:rPr>
              <a:t>기자재 정보 </a:t>
            </a:r>
            <a:r>
              <a:rPr kumimoji="1" lang="en-US" altLang="ko-KR" sz="3600" b="1">
                <a:solidFill>
                  <a:srgbClr val="000000"/>
                </a:solidFill>
                <a:latin typeface="LG스마트체 Regular" pitchFamily="50" charset="-127"/>
                <a:cs typeface="Arial" charset="0"/>
              </a:rPr>
              <a:t>Tag</a:t>
            </a:r>
            <a:endParaRPr kumimoji="1" lang="ko-KR" altLang="en-US" sz="3600" b="1">
              <a:solidFill>
                <a:srgbClr val="000000"/>
              </a:solidFill>
              <a:latin typeface="LG스마트체 Regular" pitchFamily="50" charset="-127"/>
              <a:cs typeface="Arial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98315"/>
              </p:ext>
            </p:extLst>
          </p:nvPr>
        </p:nvGraphicFramePr>
        <p:xfrm>
          <a:off x="264974" y="3141208"/>
          <a:ext cx="93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0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0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9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관리부서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관리담당자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보관기간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05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안전환경팀</a:t>
                      </a:r>
                      <a:endParaRPr lang="en-US" altLang="ko-KR" sz="1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박지수 선임</a:t>
                      </a:r>
                      <a:endParaRPr lang="ko-KR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010-9675-4591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22.10.01 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~ 23.12.31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5168"/>
              </p:ext>
            </p:extLst>
          </p:nvPr>
        </p:nvGraphicFramePr>
        <p:xfrm>
          <a:off x="264974" y="1498739"/>
          <a:ext cx="93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6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+mn-ea"/>
                          <a:ea typeface="+mn-ea"/>
                        </a:rPr>
                        <a:t>품목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                                 Dust  Test</a:t>
                      </a:r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설비</a:t>
                      </a:r>
                    </a:p>
                  </a:txBody>
                  <a:tcPr marL="36000" marR="36000" marT="36000" marB="36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690967"/>
      </p:ext>
    </p:extLst>
  </p:cSld>
  <p:clrMapOvr>
    <a:masterClrMapping/>
  </p:clrMapOvr>
</p:sld>
</file>

<file path=ppt/theme/theme1.xml><?xml version="1.0" encoding="utf-8"?>
<a:theme xmlns:a="http://schemas.openxmlformats.org/drawingml/2006/main" name="2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G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anchor="ctr"/>
      <a:lstStyle>
        <a:defPPr>
          <a:defRPr sz="1400" dirty="0" smtClean="0">
            <a:latin typeface="Arial" pitchFamily="34" charset="0"/>
            <a:ea typeface="돋움" pitchFamily="50" charset="-127"/>
            <a:cs typeface="Arial" pitchFamily="34" charset="0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G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88E28EE-1BAA-4327-BCBB-6C42A8B9AA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E1823F-5154-4436-88BA-77AB4F6593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709363-FC3F-4D71-BBC7-08566D0BF3B2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22</Words>
  <Application>Microsoft Office PowerPoint</Application>
  <PresentationFormat>A4 용지(210x297mm)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LG스마트체 Regular</vt:lpstr>
      <vt:lpstr>LG스마트체 SemiBold</vt:lpstr>
      <vt:lpstr>LG스마트체2.0 Bold</vt:lpstr>
      <vt:lpstr>굴림</vt:lpstr>
      <vt:lpstr>맑은 고딕</vt:lpstr>
      <vt:lpstr>Arial</vt:lpstr>
      <vt:lpstr>2_기본 디자인</vt:lpstr>
      <vt:lpstr>디자인 사용자 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이동건</cp:lastModifiedBy>
  <cp:revision>4</cp:revision>
  <cp:lastPrinted>2022-10-31T05:16:33Z</cp:lastPrinted>
  <dcterms:created xsi:type="dcterms:W3CDTF">2018-03-07T00:04:45Z</dcterms:created>
  <dcterms:modified xsi:type="dcterms:W3CDTF">2022-12-12T00:12:11Z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2022-01-12T00:30:48Z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146fe695-78af-4915-b423-53cc9e0a9cd8</vt:lpwstr>
  </property>
  <property fmtid="{D5CDD505-2E9C-101B-9397-08002B2CF9AE}" pid="8" name="MSIP_Label_99b8a968-831d-4cfc-b1f9-4367a1331151_ContentBits">
    <vt:lpwstr>3</vt:lpwstr>
  </property>
  <property fmtid="{D5CDD505-2E9C-101B-9397-08002B2CF9AE}" pid="9" name="ContentTypeId">
    <vt:lpwstr>0x010100622C3F94F261814F970C94DD4C165FB8</vt:lpwstr>
  </property>
  <property fmtid="{D5CDD505-2E9C-101B-9397-08002B2CF9AE}" pid="10" name="MediaServiceImageTags">
    <vt:lpwstr/>
  </property>
</Properties>
</file>