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5" r:id="rId1"/>
    <p:sldMasterId id="2147483651" r:id="rId2"/>
  </p:sldMasterIdLst>
  <p:notesMasterIdLst>
    <p:notesMasterId r:id="rId12"/>
  </p:notesMasterIdLst>
  <p:handoutMasterIdLst>
    <p:handoutMasterId r:id="rId13"/>
  </p:handoutMasterIdLst>
  <p:sldIdLst>
    <p:sldId id="282" r:id="rId3"/>
    <p:sldId id="343" r:id="rId4"/>
    <p:sldId id="342" r:id="rId5"/>
    <p:sldId id="340" r:id="rId6"/>
    <p:sldId id="341" r:id="rId7"/>
    <p:sldId id="315" r:id="rId8"/>
    <p:sldId id="345" r:id="rId9"/>
    <p:sldId id="344" r:id="rId10"/>
    <p:sldId id="305" r:id="rId11"/>
  </p:sldIdLst>
  <p:sldSz cx="12190413" cy="6859588"/>
  <p:notesSz cx="6797675" cy="9926638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rgbClr val="005090"/>
      </a:buClr>
      <a:buChar char="•"/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609585" algn="l" rtl="0" fontAlgn="base">
      <a:spcBef>
        <a:spcPct val="20000"/>
      </a:spcBef>
      <a:spcAft>
        <a:spcPct val="0"/>
      </a:spcAft>
      <a:buClr>
        <a:srgbClr val="005090"/>
      </a:buClr>
      <a:buChar char="•"/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1219170" algn="l" rtl="0" fontAlgn="base">
      <a:spcBef>
        <a:spcPct val="20000"/>
      </a:spcBef>
      <a:spcAft>
        <a:spcPct val="0"/>
      </a:spcAft>
      <a:buClr>
        <a:srgbClr val="005090"/>
      </a:buClr>
      <a:buChar char="•"/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828754" algn="l" rtl="0" fontAlgn="base">
      <a:spcBef>
        <a:spcPct val="20000"/>
      </a:spcBef>
      <a:spcAft>
        <a:spcPct val="0"/>
      </a:spcAft>
      <a:buClr>
        <a:srgbClr val="005090"/>
      </a:buClr>
      <a:buChar char="•"/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2438339" algn="l" rtl="0" fontAlgn="base">
      <a:spcBef>
        <a:spcPct val="20000"/>
      </a:spcBef>
      <a:spcAft>
        <a:spcPct val="0"/>
      </a:spcAft>
      <a:buClr>
        <a:srgbClr val="005090"/>
      </a:buClr>
      <a:buChar char="•"/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1314">
          <p15:clr>
            <a:srgbClr val="A4A3A4"/>
          </p15:clr>
        </p15:guide>
        <p15:guide id="3" orient="horz" pos="4247">
          <p15:clr>
            <a:srgbClr val="A4A3A4"/>
          </p15:clr>
        </p15:guide>
        <p15:guide id="4" pos="7286">
          <p15:clr>
            <a:srgbClr val="A4A3A4"/>
          </p15:clr>
        </p15:guide>
        <p15:guide id="5" pos="573">
          <p15:clr>
            <a:srgbClr val="A4A3A4"/>
          </p15:clr>
        </p15:guide>
        <p15:guide id="6" pos="211">
          <p15:clr>
            <a:srgbClr val="A4A3A4"/>
          </p15:clr>
        </p15:guide>
        <p15:guide id="7" pos="513">
          <p15:clr>
            <a:srgbClr val="A4A3A4"/>
          </p15:clr>
        </p15:guide>
        <p15:guide id="8" pos="393">
          <p15:clr>
            <a:srgbClr val="A4A3A4"/>
          </p15:clr>
        </p15:guide>
        <p15:guide id="9" pos="3840">
          <p15:clr>
            <a:srgbClr val="A4A3A4"/>
          </p15:clr>
        </p15:guide>
        <p15:guide id="10" pos="73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090"/>
    <a:srgbClr val="F8F8F8"/>
    <a:srgbClr val="EAEAEA"/>
    <a:srgbClr val="FF00FF"/>
    <a:srgbClr val="ABABAB"/>
    <a:srgbClr val="FF9900"/>
    <a:srgbClr val="979797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76565" autoAdjust="0"/>
  </p:normalViewPr>
  <p:slideViewPr>
    <p:cSldViewPr snapToObjects="1" showGuides="1">
      <p:cViewPr varScale="1">
        <p:scale>
          <a:sx n="114" d="100"/>
          <a:sy n="114" d="100"/>
        </p:scale>
        <p:origin x="474" y="90"/>
      </p:cViewPr>
      <p:guideLst>
        <p:guide orient="horz" pos="527"/>
        <p:guide orient="horz" pos="1314"/>
        <p:guide orient="horz" pos="4247"/>
        <p:guide pos="7286"/>
        <p:guide pos="573"/>
        <p:guide pos="211"/>
        <p:guide pos="513"/>
        <p:guide pos="393"/>
        <p:guide pos="3840"/>
        <p:guide pos="7347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81" d="100"/>
          <a:sy n="81" d="100"/>
        </p:scale>
        <p:origin x="-4008" y="-102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customXml" Target="../customXml/item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5" tIns="45707" rIns="91415" bIns="45707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pPr>
              <a:defRPr/>
            </a:pPr>
            <a:fld id="{EEB46DB4-098A-4B1D-9372-2F81B0EE9FDC}" type="datetime1">
              <a:rPr lang="de-DE" altLang="de-DE"/>
              <a:pPr>
                <a:defRPr/>
              </a:pPr>
              <a:t>13.12.2022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901445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5" tIns="45707" rIns="91415" bIns="45707" numCol="1" anchor="t" anchorCtr="0" compatLnSpc="1">
            <a:prstTxWarp prst="textNoShape">
              <a:avLst/>
            </a:prstTxWarp>
          </a:bodyPr>
          <a:lstStyle>
            <a:lvl1pPr defTabSz="912813" eaLnBrk="0" hangingPunct="0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5" tIns="45707" rIns="91415" bIns="45707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5748687-C507-4A66-BBFD-ADF0B87211DC}" type="datetime1">
              <a:rPr lang="de-DE" altLang="de-DE"/>
              <a:pPr>
                <a:defRPr/>
              </a:pPr>
              <a:t>13.12.2022</a:t>
            </a:fld>
            <a:endParaRPr lang="de-DE" alt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0175" y="784225"/>
            <a:ext cx="6538913" cy="3679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99000"/>
            <a:ext cx="4984750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5" tIns="45707" rIns="91415" bIns="457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96413"/>
            <a:ext cx="29464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5" tIns="45707" rIns="91415" bIns="45707" numCol="1" anchor="b" anchorCtr="0" compatLnSpc="1">
            <a:prstTxWarp prst="textNoShape">
              <a:avLst/>
            </a:prstTxWarp>
          </a:bodyPr>
          <a:lstStyle>
            <a:lvl1pPr defTabSz="912813" eaLnBrk="0" hangingPunct="0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96413"/>
            <a:ext cx="29464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5" tIns="45707" rIns="91415" bIns="45707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F9D3841-F673-4507-ACC7-6BA9EF3A82C8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9259300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eaLnBrk="0" fontAlgn="base" hangingPunct="0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eaLnBrk="0" fontAlgn="base" hangingPunct="0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eaLnBrk="0" fontAlgn="base" hangingPunct="0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eaLnBrk="0" fontAlgn="base" hangingPunct="0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3986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spcBef>
                <a:spcPts val="432"/>
              </a:spcBef>
              <a:defRPr/>
            </a:lvl2pPr>
            <a:lvl3pPr>
              <a:spcBef>
                <a:spcPts val="432"/>
              </a:spcBef>
              <a:defRPr/>
            </a:lvl3pPr>
            <a:lvl4pPr>
              <a:spcBef>
                <a:spcPts val="432"/>
              </a:spcBef>
              <a:defRPr/>
            </a:lvl4pPr>
            <a:lvl5pPr>
              <a:spcBef>
                <a:spcPts val="432"/>
              </a:spcBef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39234" y="6551139"/>
            <a:ext cx="1823865" cy="335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 altLang="de-DE" dirty="0">
                <a:solidFill>
                  <a:srgbClr val="AA0B11"/>
                </a:solidFill>
              </a:rPr>
              <a:t> // </a:t>
            </a:r>
            <a:fld id="{6C32057D-F5F2-4062-9F1F-C46EB9275E8A}" type="slidenum">
              <a:rPr lang="de-DE" altLang="de-DE" smtClean="0">
                <a:solidFill>
                  <a:schemeClr val="tx1"/>
                </a:solidFill>
              </a:rPr>
              <a:pPr>
                <a:defRPr/>
              </a:pPr>
              <a:t>‹#›</a:t>
            </a:fld>
            <a:endParaRPr lang="de-DE" alt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426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39234" y="6551139"/>
            <a:ext cx="1823865" cy="335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 altLang="de-DE" dirty="0">
                <a:solidFill>
                  <a:srgbClr val="AA0B11"/>
                </a:solidFill>
              </a:rPr>
              <a:t> // </a:t>
            </a:r>
            <a:fld id="{6C32057D-F5F2-4062-9F1F-C46EB9275E8A}" type="slidenum">
              <a:rPr lang="de-DE" altLang="de-DE" smtClean="0">
                <a:solidFill>
                  <a:schemeClr val="tx1"/>
                </a:solidFill>
              </a:rPr>
              <a:pPr>
                <a:defRPr/>
              </a:pPr>
              <a:t>‹#›</a:t>
            </a:fld>
            <a:endParaRPr lang="de-DE" alt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816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39234" y="6551139"/>
            <a:ext cx="1823865" cy="335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 altLang="de-DE" dirty="0">
                <a:solidFill>
                  <a:srgbClr val="AA0B11"/>
                </a:solidFill>
              </a:rPr>
              <a:t> // </a:t>
            </a:r>
            <a:fld id="{6C32057D-F5F2-4062-9F1F-C46EB9275E8A}" type="slidenum">
              <a:rPr lang="de-DE" altLang="de-DE" smtClean="0">
                <a:solidFill>
                  <a:schemeClr val="tx1"/>
                </a:solidFill>
              </a:rPr>
              <a:pPr>
                <a:defRPr/>
              </a:pPr>
              <a:t>‹#›</a:t>
            </a:fld>
            <a:endParaRPr lang="de-DE" alt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79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6191205" y="1701202"/>
            <a:ext cx="5471288" cy="2256522"/>
          </a:xfrm>
        </p:spPr>
        <p:txBody>
          <a:bodyPr/>
          <a:lstStyle>
            <a:lvl2pPr>
              <a:spcBef>
                <a:spcPts val="432"/>
              </a:spcBef>
              <a:defRPr/>
            </a:lvl2pPr>
            <a:lvl3pPr>
              <a:spcBef>
                <a:spcPts val="432"/>
              </a:spcBef>
              <a:defRPr/>
            </a:lvl3pPr>
            <a:lvl4pPr>
              <a:spcBef>
                <a:spcPts val="432"/>
              </a:spcBef>
              <a:defRPr/>
            </a:lvl4pPr>
            <a:lvl5pPr>
              <a:spcBef>
                <a:spcPts val="432"/>
              </a:spcBef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6191203" y="4150292"/>
            <a:ext cx="5471288" cy="2256522"/>
          </a:xfrm>
        </p:spPr>
        <p:txBody>
          <a:bodyPr/>
          <a:lstStyle>
            <a:lvl2pPr>
              <a:spcBef>
                <a:spcPts val="432"/>
              </a:spcBef>
              <a:defRPr/>
            </a:lvl2pPr>
            <a:lvl3pPr>
              <a:spcBef>
                <a:spcPts val="432"/>
              </a:spcBef>
              <a:defRPr/>
            </a:lvl3pPr>
            <a:lvl4pPr>
              <a:spcBef>
                <a:spcPts val="432"/>
              </a:spcBef>
              <a:defRPr/>
            </a:lvl4pPr>
            <a:lvl5pPr>
              <a:spcBef>
                <a:spcPts val="432"/>
              </a:spcBef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84954" y="893958"/>
            <a:ext cx="11178145" cy="6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17" tIns="60958" rIns="121917" bIns="6095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484954" y="1701202"/>
            <a:ext cx="5514255" cy="470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>
            <a:lvl2pPr>
              <a:spcBef>
                <a:spcPts val="432"/>
              </a:spcBef>
              <a:defRPr/>
            </a:lvl2pPr>
            <a:lvl3pPr>
              <a:spcBef>
                <a:spcPts val="432"/>
              </a:spcBef>
              <a:defRPr/>
            </a:lvl3pPr>
            <a:lvl4pPr>
              <a:spcBef>
                <a:spcPts val="432"/>
              </a:spcBef>
              <a:defRPr/>
            </a:lvl4pPr>
            <a:lvl5pPr>
              <a:spcBef>
                <a:spcPts val="432"/>
              </a:spcBef>
              <a:defRPr/>
            </a:lvl5pPr>
          </a:lstStyle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39234" y="6551139"/>
            <a:ext cx="1823865" cy="335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 altLang="de-DE" dirty="0">
                <a:solidFill>
                  <a:srgbClr val="AA0B11"/>
                </a:solidFill>
              </a:rPr>
              <a:t> // </a:t>
            </a:r>
            <a:fld id="{6C32057D-F5F2-4062-9F1F-C46EB9275E8A}" type="slidenum">
              <a:rPr lang="de-DE" altLang="de-DE" smtClean="0">
                <a:solidFill>
                  <a:schemeClr val="tx1"/>
                </a:solidFill>
              </a:rPr>
              <a:pPr>
                <a:defRPr/>
              </a:pPr>
              <a:t>‹#›</a:t>
            </a:fld>
            <a:endParaRPr lang="de-DE" alt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00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84954" y="893958"/>
            <a:ext cx="11178145" cy="6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17" tIns="60958" rIns="121917" bIns="6095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484954" y="1701202"/>
            <a:ext cx="5514255" cy="4705612"/>
          </a:xfrm>
        </p:spPr>
        <p:txBody>
          <a:bodyPr/>
          <a:lstStyle>
            <a:lvl2pPr>
              <a:spcBef>
                <a:spcPts val="432"/>
              </a:spcBef>
              <a:defRPr/>
            </a:lvl2pPr>
            <a:lvl3pPr>
              <a:spcBef>
                <a:spcPts val="432"/>
              </a:spcBef>
              <a:defRPr/>
            </a:lvl3pPr>
            <a:lvl4pPr>
              <a:spcBef>
                <a:spcPts val="432"/>
              </a:spcBef>
              <a:defRPr/>
            </a:lvl4pPr>
            <a:lvl5pPr>
              <a:spcBef>
                <a:spcPts val="432"/>
              </a:spcBef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2"/>
          </p:nvPr>
        </p:nvSpPr>
        <p:spPr>
          <a:xfrm>
            <a:off x="6191205" y="1701202"/>
            <a:ext cx="5471288" cy="4705612"/>
          </a:xfrm>
        </p:spPr>
        <p:txBody>
          <a:bodyPr/>
          <a:lstStyle>
            <a:lvl2pPr>
              <a:spcBef>
                <a:spcPts val="432"/>
              </a:spcBef>
              <a:defRPr/>
            </a:lvl2pPr>
            <a:lvl3pPr>
              <a:spcBef>
                <a:spcPts val="432"/>
              </a:spcBef>
              <a:defRPr/>
            </a:lvl3pPr>
            <a:lvl4pPr>
              <a:spcBef>
                <a:spcPts val="432"/>
              </a:spcBef>
              <a:defRPr/>
            </a:lvl4pPr>
            <a:lvl5pPr>
              <a:spcBef>
                <a:spcPts val="432"/>
              </a:spcBef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39234" y="6551139"/>
            <a:ext cx="1823865" cy="335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 altLang="de-DE" dirty="0">
                <a:solidFill>
                  <a:srgbClr val="AA0B11"/>
                </a:solidFill>
              </a:rPr>
              <a:t> // </a:t>
            </a:r>
            <a:fld id="{6C32057D-F5F2-4062-9F1F-C46EB9275E8A}" type="slidenum">
              <a:rPr lang="de-DE" altLang="de-DE" smtClean="0">
                <a:solidFill>
                  <a:schemeClr val="tx1"/>
                </a:solidFill>
              </a:rPr>
              <a:pPr>
                <a:defRPr/>
              </a:pPr>
              <a:t>‹#›</a:t>
            </a:fld>
            <a:endParaRPr lang="de-DE" alt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683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15"/>
          <p:cNvSpPr>
            <a:spLocks noChangeArrowheads="1"/>
          </p:cNvSpPr>
          <p:nvPr/>
        </p:nvSpPr>
        <p:spPr bwMode="auto">
          <a:xfrm>
            <a:off x="-6349" y="4900160"/>
            <a:ext cx="10607354" cy="17133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txBody>
          <a:bodyPr lIns="121917" tIns="60958" rIns="121917" bIns="60958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Char char="•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Char char="•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Char char="•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Char char="•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 sz="2100"/>
          </a:p>
        </p:txBody>
      </p:sp>
      <p:sp>
        <p:nvSpPr>
          <p:cNvPr id="1028" name="Titelplatzhalter 5"/>
          <p:cNvSpPr>
            <a:spLocks noGrp="1"/>
          </p:cNvSpPr>
          <p:nvPr>
            <p:ph type="title"/>
          </p:nvPr>
        </p:nvSpPr>
        <p:spPr bwMode="auto">
          <a:xfrm>
            <a:off x="431744" y="5184388"/>
            <a:ext cx="9669792" cy="1143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17" tIns="60958" rIns="121917" bIns="6095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431745" y="482712"/>
            <a:ext cx="4372464" cy="1105598"/>
            <a:chOff x="323850" y="361950"/>
            <a:chExt cx="3279775" cy="829006"/>
          </a:xfrm>
        </p:grpSpPr>
        <p:sp>
          <p:nvSpPr>
            <p:cNvPr id="8" name="Textfeld 7"/>
            <p:cNvSpPr txBox="1"/>
            <p:nvPr userDrawn="1"/>
          </p:nvSpPr>
          <p:spPr bwMode="auto">
            <a:xfrm>
              <a:off x="323850" y="361950"/>
              <a:ext cx="3279775" cy="43848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r>
                <a:rPr lang="de-DE" sz="3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elveticaNeueLT Std" pitchFamily="34" charset="0"/>
                </a:rPr>
                <a:t>We bring quality</a:t>
              </a:r>
            </a:p>
          </p:txBody>
        </p:sp>
        <p:sp>
          <p:nvSpPr>
            <p:cNvPr id="10" name="Rechteck 9"/>
            <p:cNvSpPr/>
            <p:nvPr userDrawn="1"/>
          </p:nvSpPr>
          <p:spPr bwMode="auto">
            <a:xfrm>
              <a:off x="2116139" y="752476"/>
              <a:ext cx="1242329" cy="438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de-DE" sz="3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elveticaNeueLT Std" pitchFamily="34" charset="0"/>
                </a:rPr>
                <a:t>to light.</a:t>
              </a:r>
            </a:p>
          </p:txBody>
        </p:sp>
      </p:grpSp>
      <p:grpSp>
        <p:nvGrpSpPr>
          <p:cNvPr id="12" name="Gruppieren 11"/>
          <p:cNvGrpSpPr/>
          <p:nvPr userDrawn="1"/>
        </p:nvGrpSpPr>
        <p:grpSpPr>
          <a:xfrm>
            <a:off x="9052026" y="385327"/>
            <a:ext cx="3138395" cy="1603978"/>
            <a:chOff x="9052026" y="385327"/>
            <a:chExt cx="3138395" cy="1603978"/>
          </a:xfrm>
        </p:grpSpPr>
        <p:pic>
          <p:nvPicPr>
            <p:cNvPr id="13" name="Grafik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52026" y="385327"/>
              <a:ext cx="3138395" cy="1603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hteck 13"/>
            <p:cNvSpPr/>
            <p:nvPr userDrawn="1"/>
          </p:nvSpPr>
          <p:spPr bwMode="auto">
            <a:xfrm>
              <a:off x="9163842" y="505466"/>
              <a:ext cx="2998863" cy="10028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Char char="•"/>
                <a:tabLst/>
              </a:pP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15" name="Picture 4" descr="N:\Marketing\08_Corporate_Design\2016_Logopaket (Konica Minolta)\Logo_ohne_KM-Zusatz\Internet_Office_Pixeldaten\RGB\IS_Logo_ohneKM-Zusatz_NonPrint_RGB_gross.jpg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10596" y="747101"/>
              <a:ext cx="2647704" cy="5973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55957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sldNum="0"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800" b="1">
          <a:solidFill>
            <a:srgbClr val="005090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800" b="1">
          <a:solidFill>
            <a:srgbClr val="005090"/>
          </a:solidFill>
          <a:latin typeface="Arial" charset="0"/>
          <a:cs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800" b="1">
          <a:solidFill>
            <a:srgbClr val="005090"/>
          </a:solidFill>
          <a:latin typeface="Arial" charset="0"/>
          <a:cs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800" b="1">
          <a:solidFill>
            <a:srgbClr val="005090"/>
          </a:solidFill>
          <a:latin typeface="Arial" charset="0"/>
          <a:cs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800" b="1">
          <a:solidFill>
            <a:srgbClr val="005090"/>
          </a:solidFill>
          <a:latin typeface="Arial" charset="0"/>
          <a:cs typeface="Arial" charset="0"/>
        </a:defRPr>
      </a:lvl5pPr>
      <a:lvl6pPr marL="609585" algn="ctr" rtl="0" eaLnBrk="1" fontAlgn="base" latinLnBrk="1" hangingPunct="1">
        <a:spcBef>
          <a:spcPct val="0"/>
        </a:spcBef>
        <a:spcAft>
          <a:spcPct val="0"/>
        </a:spcAft>
        <a:defRPr sz="5900">
          <a:solidFill>
            <a:schemeClr val="tx2"/>
          </a:solidFill>
          <a:latin typeface="Arial" charset="0"/>
          <a:cs typeface="Arial" charset="0"/>
        </a:defRPr>
      </a:lvl6pPr>
      <a:lvl7pPr marL="1219170" algn="ctr" rtl="0" eaLnBrk="1" fontAlgn="base" latinLnBrk="1" hangingPunct="1">
        <a:spcBef>
          <a:spcPct val="0"/>
        </a:spcBef>
        <a:spcAft>
          <a:spcPct val="0"/>
        </a:spcAft>
        <a:defRPr sz="5900">
          <a:solidFill>
            <a:schemeClr val="tx2"/>
          </a:solidFill>
          <a:latin typeface="Arial" charset="0"/>
          <a:cs typeface="Arial" charset="0"/>
        </a:defRPr>
      </a:lvl7pPr>
      <a:lvl8pPr marL="1828754" algn="ctr" rtl="0" eaLnBrk="1" fontAlgn="base" latinLnBrk="1" hangingPunct="1">
        <a:spcBef>
          <a:spcPct val="0"/>
        </a:spcBef>
        <a:spcAft>
          <a:spcPct val="0"/>
        </a:spcAft>
        <a:defRPr sz="5900">
          <a:solidFill>
            <a:schemeClr val="tx2"/>
          </a:solidFill>
          <a:latin typeface="Arial" charset="0"/>
          <a:cs typeface="Arial" charset="0"/>
        </a:defRPr>
      </a:lvl8pPr>
      <a:lvl9pPr marL="2438339" algn="ctr" rtl="0" eaLnBrk="1" fontAlgn="base" latinLnBrk="1" hangingPunct="1">
        <a:spcBef>
          <a:spcPct val="0"/>
        </a:spcBef>
        <a:spcAft>
          <a:spcPct val="0"/>
        </a:spcAft>
        <a:defRPr sz="59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457189" indent="-457189" algn="l" rtl="0" eaLnBrk="1" fontAlgn="base" latinLnBrk="1" hangingPunct="1">
        <a:spcBef>
          <a:spcPct val="20000"/>
        </a:spcBef>
        <a:spcAft>
          <a:spcPct val="0"/>
        </a:spcAft>
        <a:buChar char="•"/>
        <a:defRPr sz="43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latinLnBrk="1" hangingPunct="1">
        <a:spcBef>
          <a:spcPct val="20000"/>
        </a:spcBef>
        <a:spcAft>
          <a:spcPct val="0"/>
        </a:spcAft>
        <a:buChar char="–"/>
        <a:defRPr sz="3700">
          <a:solidFill>
            <a:schemeClr val="tx1"/>
          </a:solidFill>
          <a:latin typeface="+mn-lt"/>
          <a:cs typeface="+mn-cs"/>
        </a:defRPr>
      </a:lvl2pPr>
      <a:lvl3pPr marL="1523962" indent="-304792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cs typeface="+mn-cs"/>
        </a:defRPr>
      </a:lvl3pPr>
      <a:lvl4pPr marL="2133547" indent="-304792" algn="l" rtl="0" eaLnBrk="1" fontAlgn="base" latinLnBrk="1" hangingPunct="1">
        <a:spcBef>
          <a:spcPct val="20000"/>
        </a:spcBef>
        <a:spcAft>
          <a:spcPct val="0"/>
        </a:spcAft>
        <a:buChar char="–"/>
        <a:defRPr sz="2700">
          <a:solidFill>
            <a:schemeClr val="tx1"/>
          </a:solidFill>
          <a:latin typeface="+mn-lt"/>
          <a:cs typeface="+mn-cs"/>
        </a:defRPr>
      </a:lvl4pPr>
      <a:lvl5pPr marL="2743131" indent="-304792" algn="l" rtl="0" eaLnBrk="1" fontAlgn="base" latinLnBrk="1" hangingPunct="1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  <a:cs typeface="+mn-cs"/>
        </a:defRPr>
      </a:lvl5pPr>
      <a:lvl6pPr marL="3352716" indent="-304792" algn="l" rtl="0" eaLnBrk="1" fontAlgn="base" latinLnBrk="1" hangingPunct="1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  <a:cs typeface="+mn-cs"/>
        </a:defRPr>
      </a:lvl6pPr>
      <a:lvl7pPr marL="3962301" indent="-304792" algn="l" rtl="0" eaLnBrk="1" fontAlgn="base" latinLnBrk="1" hangingPunct="1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  <a:cs typeface="+mn-cs"/>
        </a:defRPr>
      </a:lvl7pPr>
      <a:lvl8pPr marL="4571886" indent="-304792" algn="l" rtl="0" eaLnBrk="1" fontAlgn="base" latinLnBrk="1" hangingPunct="1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  <a:cs typeface="+mn-cs"/>
        </a:defRPr>
      </a:lvl8pPr>
      <a:lvl9pPr marL="5181470" indent="-304792" algn="l" rtl="0" eaLnBrk="1" fontAlgn="base" latinLnBrk="1" hangingPunct="1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6526137"/>
            <a:ext cx="12190413" cy="3334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lIns="121917" tIns="60958" rIns="121917" bIns="60958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Char char="•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Char char="•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Char char="•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Char char="•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de-DE" altLang="de-DE">
              <a:solidFill>
                <a:schemeClr val="bg1"/>
              </a:solidFill>
            </a:endParaRPr>
          </a:p>
        </p:txBody>
      </p:sp>
      <p:sp>
        <p:nvSpPr>
          <p:cNvPr id="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84954" y="893958"/>
            <a:ext cx="11178145" cy="6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17" tIns="60958" rIns="121917" bIns="6095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4954" y="1701202"/>
            <a:ext cx="11178479" cy="470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8303263" y="356742"/>
            <a:ext cx="3359837" cy="415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Char char="•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Char char="•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Char char="•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Char char="•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de-DE" sz="1900" dirty="0" err="1">
                <a:solidFill>
                  <a:schemeClr val="bg2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We</a:t>
            </a:r>
            <a:r>
              <a:rPr lang="de-DE" sz="1900" dirty="0">
                <a:solidFill>
                  <a:schemeClr val="bg2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bring </a:t>
            </a:r>
            <a:r>
              <a:rPr lang="de-DE" sz="1900" dirty="0" err="1">
                <a:solidFill>
                  <a:schemeClr val="bg2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quality</a:t>
            </a:r>
            <a:r>
              <a:rPr lang="de-DE" sz="1900" dirty="0">
                <a:solidFill>
                  <a:schemeClr val="bg2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de-DE" sz="1900" dirty="0" err="1">
                <a:solidFill>
                  <a:schemeClr val="bg2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to</a:t>
            </a:r>
            <a:r>
              <a:rPr lang="de-DE" sz="1900" dirty="0">
                <a:solidFill>
                  <a:schemeClr val="bg2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light</a:t>
            </a:r>
            <a:r>
              <a:rPr lang="de-DE" sz="1900" i="1" dirty="0">
                <a:solidFill>
                  <a:schemeClr val="bg2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  <a:r>
              <a:rPr lang="de-DE" sz="1900" i="1" dirty="0">
                <a:solidFill>
                  <a:schemeClr val="bg1">
                    <a:lumMod val="6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</p:txBody>
      </p:sp>
      <p:cxnSp>
        <p:nvCxnSpPr>
          <p:cNvPr id="3" name="Gerade Verbindung 9"/>
          <p:cNvCxnSpPr>
            <a:cxnSpLocks noChangeShapeType="1"/>
          </p:cNvCxnSpPr>
          <p:nvPr/>
        </p:nvCxnSpPr>
        <p:spPr bwMode="auto">
          <a:xfrm>
            <a:off x="334389" y="836906"/>
            <a:ext cx="11520707" cy="0"/>
          </a:xfrm>
          <a:prstGeom prst="line">
            <a:avLst/>
          </a:prstGeom>
          <a:noFill/>
          <a:ln w="9525" algn="ctr">
            <a:solidFill>
              <a:srgbClr val="AA0B1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39234" y="6551139"/>
            <a:ext cx="1823865" cy="335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 altLang="de-DE" dirty="0">
                <a:solidFill>
                  <a:srgbClr val="AA0B11"/>
                </a:solidFill>
              </a:rPr>
              <a:t> // </a:t>
            </a:r>
            <a:fld id="{6C32057D-F5F2-4062-9F1F-C46EB9275E8A}" type="slidenum">
              <a:rPr lang="de-DE" altLang="de-DE" smtClean="0">
                <a:solidFill>
                  <a:schemeClr val="tx1"/>
                </a:solidFill>
              </a:rPr>
              <a:pPr>
                <a:defRPr/>
              </a:pPr>
              <a:t>‹#›</a:t>
            </a:fld>
            <a:endParaRPr lang="de-DE" altLang="de-DE" dirty="0">
              <a:solidFill>
                <a:schemeClr val="tx1"/>
              </a:solidFill>
            </a:endParaRPr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590762" y="6527724"/>
            <a:ext cx="4415916" cy="333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3999" tIns="60958" rIns="121917" bIns="60958" anchor="ctr"/>
          <a:lstStyle>
            <a:defPPr>
              <a:defRPr lang="en-US"/>
            </a:defPPr>
            <a:lvl1pPr algn="ctr" rtl="0" fontAlgn="base">
              <a:spcBef>
                <a:spcPct val="50000"/>
              </a:spcBef>
              <a:spcAft>
                <a:spcPct val="0"/>
              </a:spcAft>
              <a:buClr>
                <a:srgbClr val="005090"/>
              </a:buClr>
              <a:buChar char="•"/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Char char="•"/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Char char="•"/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Char char="•"/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Char char="•"/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583188" y="189434"/>
            <a:ext cx="3954999" cy="415179"/>
            <a:chOff x="583188" y="189434"/>
            <a:chExt cx="3954999" cy="415179"/>
          </a:xfrm>
        </p:grpSpPr>
        <p:pic>
          <p:nvPicPr>
            <p:cNvPr id="14" name="Picture 2" descr="C:\Users\bch\Desktop\SelbstverständnisElement 1@3x-8.png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2187" y="253247"/>
              <a:ext cx="1836000" cy="287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N:\Marketing\08_Corporate_Design\2016_Logopaket (Konica Minolta)\Logo_ohne_KM-Zusatz\Internet_Office_Pixeldaten\RGB\IS_Logo_ohneKM-Zusatz_NonPrint_RGB_gross.jpg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188" y="189434"/>
              <a:ext cx="1840354" cy="415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9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509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509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509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5090"/>
          </a:solidFill>
          <a:latin typeface="Arial" charset="0"/>
        </a:defRPr>
      </a:lvl5pPr>
      <a:lvl6pPr marL="609585" algn="l" rtl="0" fontAlgn="base">
        <a:spcBef>
          <a:spcPct val="0"/>
        </a:spcBef>
        <a:spcAft>
          <a:spcPct val="0"/>
        </a:spcAft>
        <a:defRPr sz="3700" b="1">
          <a:solidFill>
            <a:srgbClr val="005090"/>
          </a:solidFill>
          <a:latin typeface="Arial" charset="0"/>
        </a:defRPr>
      </a:lvl6pPr>
      <a:lvl7pPr marL="1219170" algn="l" rtl="0" fontAlgn="base">
        <a:spcBef>
          <a:spcPct val="0"/>
        </a:spcBef>
        <a:spcAft>
          <a:spcPct val="0"/>
        </a:spcAft>
        <a:defRPr sz="3700" b="1">
          <a:solidFill>
            <a:srgbClr val="005090"/>
          </a:solidFill>
          <a:latin typeface="Arial" charset="0"/>
        </a:defRPr>
      </a:lvl7pPr>
      <a:lvl8pPr marL="1828754" algn="l" rtl="0" fontAlgn="base">
        <a:spcBef>
          <a:spcPct val="0"/>
        </a:spcBef>
        <a:spcAft>
          <a:spcPct val="0"/>
        </a:spcAft>
        <a:defRPr sz="3700" b="1">
          <a:solidFill>
            <a:srgbClr val="005090"/>
          </a:solidFill>
          <a:latin typeface="Arial" charset="0"/>
        </a:defRPr>
      </a:lvl8pPr>
      <a:lvl9pPr marL="2438339" algn="l" rtl="0" fontAlgn="base">
        <a:spcBef>
          <a:spcPct val="0"/>
        </a:spcBef>
        <a:spcAft>
          <a:spcPct val="0"/>
        </a:spcAft>
        <a:defRPr sz="3700" b="1">
          <a:solidFill>
            <a:srgbClr val="005090"/>
          </a:solidFill>
          <a:latin typeface="Arial" charset="0"/>
        </a:defRPr>
      </a:lvl9pPr>
    </p:titleStyle>
    <p:bodyStyle>
      <a:lvl1pPr marL="457189" indent="-457189" algn="l" rtl="0" eaLnBrk="0" fontAlgn="base" hangingPunct="0">
        <a:spcBef>
          <a:spcPts val="1200"/>
        </a:spcBef>
        <a:spcAft>
          <a:spcPct val="0"/>
        </a:spcAft>
        <a:buClr>
          <a:srgbClr val="005090"/>
        </a:buClr>
        <a:buFont typeface="Wingdings 3" pitchFamily="18" charset="2"/>
        <a:buChar char="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ts val="448"/>
        </a:spcBef>
        <a:spcAft>
          <a:spcPct val="0"/>
        </a:spcAft>
        <a:buClr>
          <a:srgbClr val="005090"/>
        </a:buClr>
        <a:buChar char="–"/>
        <a:defRPr sz="1700">
          <a:solidFill>
            <a:schemeClr val="tx1"/>
          </a:solidFill>
          <a:latin typeface="+mn-lt"/>
        </a:defRPr>
      </a:lvl2pPr>
      <a:lvl3pPr marL="1523962" indent="-304792" algn="l" rtl="0" eaLnBrk="0" fontAlgn="base" hangingPunct="0">
        <a:spcBef>
          <a:spcPts val="448"/>
        </a:spcBef>
        <a:spcAft>
          <a:spcPct val="0"/>
        </a:spcAft>
        <a:buClr>
          <a:srgbClr val="005090"/>
        </a:buClr>
        <a:buChar char="•"/>
        <a:defRPr sz="1700">
          <a:solidFill>
            <a:schemeClr val="tx1"/>
          </a:solidFill>
          <a:latin typeface="+mn-lt"/>
        </a:defRPr>
      </a:lvl3pPr>
      <a:lvl4pPr marL="2133547" indent="-304792" algn="l" rtl="0" eaLnBrk="0" fontAlgn="base" hangingPunct="0">
        <a:spcBef>
          <a:spcPts val="448"/>
        </a:spcBef>
        <a:spcAft>
          <a:spcPct val="0"/>
        </a:spcAft>
        <a:buClr>
          <a:srgbClr val="005090"/>
        </a:buClr>
        <a:buChar char="–"/>
        <a:defRPr sz="1700">
          <a:solidFill>
            <a:schemeClr val="tx1"/>
          </a:solidFill>
          <a:latin typeface="+mn-lt"/>
        </a:defRPr>
      </a:lvl4pPr>
      <a:lvl5pPr marL="2743131" indent="-304792" algn="l" rtl="0" eaLnBrk="0" fontAlgn="base" hangingPunct="0">
        <a:spcBef>
          <a:spcPts val="448"/>
        </a:spcBef>
        <a:spcAft>
          <a:spcPct val="0"/>
        </a:spcAft>
        <a:buClr>
          <a:srgbClr val="005090"/>
        </a:buClr>
        <a:buChar char="»"/>
        <a:defRPr sz="1700">
          <a:solidFill>
            <a:schemeClr val="tx1"/>
          </a:solidFill>
          <a:latin typeface="+mn-lt"/>
        </a:defRPr>
      </a:lvl5pPr>
      <a:lvl6pPr marL="3352716" indent="-304792" algn="l" rtl="0" fontAlgn="base">
        <a:spcBef>
          <a:spcPct val="20000"/>
        </a:spcBef>
        <a:spcAft>
          <a:spcPct val="0"/>
        </a:spcAft>
        <a:buClr>
          <a:srgbClr val="005090"/>
        </a:buClr>
        <a:buChar char="»"/>
        <a:defRPr sz="2100">
          <a:solidFill>
            <a:schemeClr val="tx1"/>
          </a:solidFill>
          <a:latin typeface="+mn-lt"/>
        </a:defRPr>
      </a:lvl6pPr>
      <a:lvl7pPr marL="3962301" indent="-304792" algn="l" rtl="0" fontAlgn="base">
        <a:spcBef>
          <a:spcPct val="20000"/>
        </a:spcBef>
        <a:spcAft>
          <a:spcPct val="0"/>
        </a:spcAft>
        <a:buClr>
          <a:srgbClr val="005090"/>
        </a:buClr>
        <a:buChar char="»"/>
        <a:defRPr sz="2100">
          <a:solidFill>
            <a:schemeClr val="tx1"/>
          </a:solidFill>
          <a:latin typeface="+mn-lt"/>
        </a:defRPr>
      </a:lvl7pPr>
      <a:lvl8pPr marL="4571886" indent="-304792" algn="l" rtl="0" fontAlgn="base">
        <a:spcBef>
          <a:spcPct val="20000"/>
        </a:spcBef>
        <a:spcAft>
          <a:spcPct val="0"/>
        </a:spcAft>
        <a:buClr>
          <a:srgbClr val="005090"/>
        </a:buClr>
        <a:buChar char="»"/>
        <a:defRPr sz="2100">
          <a:solidFill>
            <a:schemeClr val="tx1"/>
          </a:solidFill>
          <a:latin typeface="+mn-lt"/>
        </a:defRPr>
      </a:lvl8pPr>
      <a:lvl9pPr marL="5181470" indent="-304792" algn="l" rtl="0" fontAlgn="base">
        <a:spcBef>
          <a:spcPct val="20000"/>
        </a:spcBef>
        <a:spcAft>
          <a:spcPct val="0"/>
        </a:spcAft>
        <a:buClr>
          <a:srgbClr val="005090"/>
        </a:buClr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title"/>
          </p:nvPr>
        </p:nvSpPr>
        <p:spPr>
          <a:xfrm>
            <a:off x="20860" y="5013970"/>
            <a:ext cx="11620789" cy="1584176"/>
          </a:xfrm>
        </p:spPr>
        <p:txBody>
          <a:bodyPr/>
          <a:lstStyle/>
          <a:p>
            <a:r>
              <a:rPr lang="de-DE" altLang="de-DE" dirty="0"/>
              <a:t>LGIT-Universal </a:t>
            </a:r>
            <a:r>
              <a:rPr lang="en-US" altLang="de-DE" dirty="0"/>
              <a:t>Lens</a:t>
            </a:r>
            <a:r>
              <a:rPr lang="ko-KR" altLang="en-US" dirty="0"/>
              <a:t> </a:t>
            </a:r>
            <a:r>
              <a:rPr lang="de-DE" altLang="de-DE" dirty="0"/>
              <a:t>Cal. SYSTEM</a:t>
            </a:r>
            <a:endParaRPr lang="de-DE" altLang="de-DE" sz="3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FF7EFA-A3B6-4823-A8FF-952020FB9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963" y="2205658"/>
            <a:ext cx="3045756" cy="49968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A9A9289-549A-99C9-54A5-D6CE052AE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ED133E9-3FCC-913B-A9D4-E3081454B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기구부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전장부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99AF860-5EA0-FE6F-0D0F-8294FAA578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 altLang="de-DE">
                <a:solidFill>
                  <a:srgbClr val="AA0B11"/>
                </a:solidFill>
              </a:rPr>
              <a:t> // </a:t>
            </a:r>
            <a:fld id="{6C32057D-F5F2-4062-9F1F-C46EB9275E8A}" type="slidenum">
              <a:rPr lang="de-DE" altLang="de-DE" smtClean="0">
                <a:solidFill>
                  <a:schemeClr val="tx1"/>
                </a:solidFill>
              </a:rPr>
              <a:pPr>
                <a:defRPr/>
              </a:pPr>
              <a:t>2</a:t>
            </a:fld>
            <a:endParaRPr lang="de-DE" alt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39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18BBEFA-864C-4789-B816-BFA04A645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 altLang="de-DE">
                <a:solidFill>
                  <a:srgbClr val="AA0B11"/>
                </a:solidFill>
              </a:rPr>
              <a:t> // </a:t>
            </a:r>
            <a:fld id="{6C32057D-F5F2-4062-9F1F-C46EB9275E8A}" type="slidenum">
              <a:rPr lang="de-DE" altLang="de-DE" smtClean="0">
                <a:solidFill>
                  <a:schemeClr val="tx1"/>
                </a:solidFill>
              </a:rPr>
              <a:pPr>
                <a:defRPr/>
              </a:pPr>
              <a:t>3</a:t>
            </a:fld>
            <a:endParaRPr lang="de-DE" altLang="de-DE" dirty="0">
              <a:solidFill>
                <a:schemeClr val="tx1"/>
              </a:solidFill>
            </a:endParaRPr>
          </a:p>
        </p:txBody>
      </p:sp>
      <p:sp>
        <p:nvSpPr>
          <p:cNvPr id="5" name="Inhaltsplatzhalter 5">
            <a:extLst>
              <a:ext uri="{FF2B5EF4-FFF2-40B4-BE49-F238E27FC236}">
                <a16:creationId xmlns:a16="http://schemas.microsoft.com/office/drawing/2014/main" id="{A072A398-DCBB-4780-9B43-F8F286DCB442}"/>
              </a:ext>
            </a:extLst>
          </p:cNvPr>
          <p:cNvSpPr txBox="1">
            <a:spLocks/>
          </p:cNvSpPr>
          <p:nvPr/>
        </p:nvSpPr>
        <p:spPr>
          <a:xfrm>
            <a:off x="736276" y="1989634"/>
            <a:ext cx="11442900" cy="4705612"/>
          </a:xfrm>
          <a:prstGeom prst="rect">
            <a:avLst/>
          </a:prstGeom>
        </p:spPr>
        <p:txBody>
          <a:bodyPr/>
          <a:lstStyle>
            <a:lvl1pPr marL="457189" indent="-457189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5090"/>
              </a:buClr>
              <a:buFont typeface="Wingdings 3" pitchFamily="18" charset="2"/>
              <a:buChar char="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rtl="0" eaLnBrk="0" fontAlgn="base" hangingPunct="0">
              <a:spcBef>
                <a:spcPts val="448"/>
              </a:spcBef>
              <a:spcAft>
                <a:spcPct val="0"/>
              </a:spcAft>
              <a:buClr>
                <a:srgbClr val="005090"/>
              </a:buClr>
              <a:buChar char="–"/>
              <a:defRPr sz="1700">
                <a:solidFill>
                  <a:schemeClr val="tx1"/>
                </a:solidFill>
                <a:latin typeface="+mn-lt"/>
              </a:defRPr>
            </a:lvl2pPr>
            <a:lvl3pPr marL="1523962" indent="-304792" algn="l" rtl="0" eaLnBrk="0" fontAlgn="base" hangingPunct="0">
              <a:spcBef>
                <a:spcPts val="448"/>
              </a:spcBef>
              <a:spcAft>
                <a:spcPct val="0"/>
              </a:spcAft>
              <a:buClr>
                <a:srgbClr val="005090"/>
              </a:buClr>
              <a:buChar char="•"/>
              <a:defRPr sz="1700">
                <a:solidFill>
                  <a:schemeClr val="tx1"/>
                </a:solidFill>
                <a:latin typeface="+mn-lt"/>
              </a:defRPr>
            </a:lvl3pPr>
            <a:lvl4pPr marL="2133547" indent="-304792" algn="l" rtl="0" eaLnBrk="0" fontAlgn="base" hangingPunct="0">
              <a:spcBef>
                <a:spcPts val="448"/>
              </a:spcBef>
              <a:spcAft>
                <a:spcPct val="0"/>
              </a:spcAft>
              <a:buClr>
                <a:srgbClr val="005090"/>
              </a:buClr>
              <a:buChar char="–"/>
              <a:defRPr sz="1700">
                <a:solidFill>
                  <a:schemeClr val="tx1"/>
                </a:solidFill>
                <a:latin typeface="+mn-lt"/>
              </a:defRPr>
            </a:lvl4pPr>
            <a:lvl5pPr marL="2743131" indent="-304792" algn="l" rtl="0" eaLnBrk="0" fontAlgn="base" hangingPunct="0">
              <a:spcBef>
                <a:spcPts val="448"/>
              </a:spcBef>
              <a:spcAft>
                <a:spcPct val="0"/>
              </a:spcAft>
              <a:buClr>
                <a:srgbClr val="005090"/>
              </a:buClr>
              <a:buChar char="»"/>
              <a:defRPr sz="1700">
                <a:solidFill>
                  <a:schemeClr val="tx1"/>
                </a:solidFill>
                <a:latin typeface="+mn-lt"/>
              </a:defRPr>
            </a:lvl5pPr>
            <a:lvl6pPr marL="3352716" indent="-304792" algn="l" rtl="0" fontAlgn="base"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Char char="»"/>
              <a:defRPr sz="2100">
                <a:solidFill>
                  <a:schemeClr val="tx1"/>
                </a:solidFill>
                <a:latin typeface="+mn-lt"/>
              </a:defRPr>
            </a:lvl6pPr>
            <a:lvl7pPr marL="3962301" indent="-304792" algn="l" rtl="0" fontAlgn="base"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Char char="»"/>
              <a:defRPr sz="2100">
                <a:solidFill>
                  <a:schemeClr val="tx1"/>
                </a:solidFill>
                <a:latin typeface="+mn-lt"/>
              </a:defRPr>
            </a:lvl7pPr>
            <a:lvl8pPr marL="4571886" indent="-304792" algn="l" rtl="0" fontAlgn="base"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Char char="»"/>
              <a:defRPr sz="2100">
                <a:solidFill>
                  <a:schemeClr val="tx1"/>
                </a:solidFill>
                <a:latin typeface="+mn-lt"/>
              </a:defRPr>
            </a:lvl8pPr>
            <a:lvl9pPr marL="5181470" indent="-304792" algn="l" rtl="0" fontAlgn="base"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Char char="»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ko-KR" sz="1800" kern="0" dirty="0"/>
              <a:t>   </a:t>
            </a:r>
          </a:p>
          <a:p>
            <a:pPr marL="0" indent="0">
              <a:buNone/>
            </a:pPr>
            <a:endParaRPr lang="en-US" altLang="ko-KR" sz="1800" kern="0" dirty="0"/>
          </a:p>
          <a:p>
            <a:pPr marL="0" indent="0">
              <a:buNone/>
            </a:pPr>
            <a:endParaRPr lang="en-US" altLang="ko-KR" sz="1800" kern="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08D3503-B396-4133-A139-53C5A631EF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1876" y="1779218"/>
            <a:ext cx="5229037" cy="4496601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4A62ADA-17DA-92ED-969E-9B428CF4521D}"/>
              </a:ext>
            </a:extLst>
          </p:cNvPr>
          <p:cNvGraphicFramePr>
            <a:graphicFrameLocks noGrp="1"/>
          </p:cNvGraphicFramePr>
          <p:nvPr/>
        </p:nvGraphicFramePr>
        <p:xfrm>
          <a:off x="6457726" y="2277666"/>
          <a:ext cx="4754892" cy="32475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8734">
                  <a:extLst>
                    <a:ext uri="{9D8B030D-6E8A-4147-A177-3AD203B41FA5}">
                      <a16:colId xmlns:a16="http://schemas.microsoft.com/office/drawing/2014/main" val="2318783551"/>
                    </a:ext>
                  </a:extLst>
                </a:gridCol>
                <a:gridCol w="2077768">
                  <a:extLst>
                    <a:ext uri="{9D8B030D-6E8A-4147-A177-3AD203B41FA5}">
                      <a16:colId xmlns:a16="http://schemas.microsoft.com/office/drawing/2014/main" val="1200191435"/>
                    </a:ext>
                  </a:extLst>
                </a:gridCol>
                <a:gridCol w="1498390">
                  <a:extLst>
                    <a:ext uri="{9D8B030D-6E8A-4147-A177-3AD203B41FA5}">
                      <a16:colId xmlns:a16="http://schemas.microsoft.com/office/drawing/2014/main" val="2149061301"/>
                    </a:ext>
                  </a:extLst>
                </a:gridCol>
              </a:tblGrid>
              <a:tr h="460797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>
                          <a:effectLst/>
                        </a:rPr>
                        <a:t>Equipment Size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2333" marR="192333" marT="96166" marB="96166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46563"/>
                  </a:ext>
                </a:extLst>
              </a:tr>
              <a:tr h="44076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Length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2333" marR="192333" marT="96166" marB="96166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Door Closed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035" marR="20035" marT="200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1850 mm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035" marR="20035" marT="20035" marB="0" anchor="ctr"/>
                </a:tc>
                <a:extLst>
                  <a:ext uri="{0D108BD9-81ED-4DB2-BD59-A6C34878D82A}">
                    <a16:rowId xmlns:a16="http://schemas.microsoft.com/office/drawing/2014/main" val="2879087109"/>
                  </a:ext>
                </a:extLst>
              </a:tr>
              <a:tr h="460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Door Open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035" marR="20035" marT="200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2290 mm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035" marR="20035" marT="20035" marB="0" anchor="ctr"/>
                </a:tc>
                <a:extLst>
                  <a:ext uri="{0D108BD9-81ED-4DB2-BD59-A6C34878D82A}">
                    <a16:rowId xmlns:a16="http://schemas.microsoft.com/office/drawing/2014/main" val="1241571917"/>
                  </a:ext>
                </a:extLst>
              </a:tr>
              <a:tr h="44076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Deep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2333" marR="192333" marT="96166" marB="96166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Door Closed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035" marR="20035" marT="200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1250 mm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035" marR="20035" marT="20035" marB="0" anchor="ctr"/>
                </a:tc>
                <a:extLst>
                  <a:ext uri="{0D108BD9-81ED-4DB2-BD59-A6C34878D82A}">
                    <a16:rowId xmlns:a16="http://schemas.microsoft.com/office/drawing/2014/main" val="437927202"/>
                  </a:ext>
                </a:extLst>
              </a:tr>
              <a:tr h="4407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Door Open 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035" marR="20035" marT="200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1750 mm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035" marR="20035" marT="20035" marB="0" anchor="ctr"/>
                </a:tc>
                <a:extLst>
                  <a:ext uri="{0D108BD9-81ED-4DB2-BD59-A6C34878D82A}">
                    <a16:rowId xmlns:a16="http://schemas.microsoft.com/office/drawing/2014/main" val="818736273"/>
                  </a:ext>
                </a:extLst>
              </a:tr>
              <a:tr h="460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Door Open 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035" marR="20035" marT="200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2260 mm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035" marR="20035" marT="20035" marB="0" anchor="ctr"/>
                </a:tc>
                <a:extLst>
                  <a:ext uri="{0D108BD9-81ED-4DB2-BD59-A6C34878D82A}">
                    <a16:rowId xmlns:a16="http://schemas.microsoft.com/office/drawing/2014/main" val="3517585983"/>
                  </a:ext>
                </a:extLst>
              </a:tr>
              <a:tr h="4607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Hight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035" marR="20035" marT="200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035" marR="20035" marT="200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1780 mm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035" marR="20035" marT="20035" marB="0" anchor="ctr"/>
                </a:tc>
                <a:extLst>
                  <a:ext uri="{0D108BD9-81ED-4DB2-BD59-A6C34878D82A}">
                    <a16:rowId xmlns:a16="http://schemas.microsoft.com/office/drawing/2014/main" val="1453096214"/>
                  </a:ext>
                </a:extLst>
              </a:tr>
            </a:tbl>
          </a:graphicData>
        </a:graphic>
      </p:graphicFrame>
      <p:sp>
        <p:nvSpPr>
          <p:cNvPr id="2" name="제목 3">
            <a:extLst>
              <a:ext uri="{FF2B5EF4-FFF2-40B4-BE49-F238E27FC236}">
                <a16:creationId xmlns:a16="http://schemas.microsoft.com/office/drawing/2014/main" id="{3B947443-8DD9-1E88-376D-31C600AD8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54" y="893958"/>
            <a:ext cx="11178145" cy="647850"/>
          </a:xfrm>
        </p:spPr>
        <p:txBody>
          <a:bodyPr/>
          <a:lstStyle/>
          <a:p>
            <a:r>
              <a:rPr lang="ko-KR" altLang="en-US" dirty="0" err="1"/>
              <a:t>기구부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5187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18BBEFA-864C-4789-B816-BFA04A645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 altLang="de-DE">
                <a:solidFill>
                  <a:srgbClr val="AA0B11"/>
                </a:solidFill>
              </a:rPr>
              <a:t> // </a:t>
            </a:r>
            <a:fld id="{6C32057D-F5F2-4062-9F1F-C46EB9275E8A}" type="slidenum">
              <a:rPr lang="de-DE" altLang="de-DE" smtClean="0">
                <a:solidFill>
                  <a:schemeClr val="tx1"/>
                </a:solidFill>
              </a:rPr>
              <a:pPr>
                <a:defRPr/>
              </a:pPr>
              <a:t>4</a:t>
            </a:fld>
            <a:endParaRPr lang="de-DE" altLang="de-DE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DBCFE3-15AE-4692-93A4-E569AAA2A5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4954" y="2277666"/>
            <a:ext cx="6232242" cy="3816424"/>
          </a:xfrm>
          <a:prstGeom prst="rect">
            <a:avLst/>
          </a:prstGeom>
        </p:spPr>
      </p:pic>
      <p:sp>
        <p:nvSpPr>
          <p:cNvPr id="2" name="제목 3">
            <a:extLst>
              <a:ext uri="{FF2B5EF4-FFF2-40B4-BE49-F238E27FC236}">
                <a16:creationId xmlns:a16="http://schemas.microsoft.com/office/drawing/2014/main" id="{B3476383-1086-9854-6C2D-F577AD35A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54" y="893958"/>
            <a:ext cx="11178145" cy="647850"/>
          </a:xfrm>
        </p:spPr>
        <p:txBody>
          <a:bodyPr/>
          <a:lstStyle/>
          <a:p>
            <a:r>
              <a:rPr lang="ko-KR" altLang="en-US" dirty="0" err="1"/>
              <a:t>기구부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25FA5BE-63C9-2436-1A93-75F9CFB2F4B0}"/>
              </a:ext>
            </a:extLst>
          </p:cNvPr>
          <p:cNvSpPr txBox="1">
            <a:spLocks/>
          </p:cNvSpPr>
          <p:nvPr/>
        </p:nvSpPr>
        <p:spPr bwMode="auto">
          <a:xfrm>
            <a:off x="484954" y="1541808"/>
            <a:ext cx="11178145" cy="375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17" tIns="60958" rIns="121917" bIns="60958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09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9pPr>
          </a:lstStyle>
          <a:p>
            <a:pPr>
              <a:buClrTx/>
              <a:buNone/>
            </a:pPr>
            <a:r>
              <a:rPr lang="en-US" altLang="ko-KR" sz="2000" kern="0" dirty="0"/>
              <a:t>Layout</a:t>
            </a:r>
            <a:endParaRPr lang="ko-KR" altLang="en-US" sz="2000" kern="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CD7496-AEFB-3390-6288-6B9A2DCD4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302" y="2496327"/>
            <a:ext cx="4859741" cy="349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112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18BBEFA-864C-4789-B816-BFA04A645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 altLang="de-DE">
                <a:solidFill>
                  <a:srgbClr val="AA0B11"/>
                </a:solidFill>
              </a:rPr>
              <a:t> // </a:t>
            </a:r>
            <a:fld id="{6C32057D-F5F2-4062-9F1F-C46EB9275E8A}" type="slidenum">
              <a:rPr lang="de-DE" altLang="de-DE" smtClean="0">
                <a:solidFill>
                  <a:schemeClr val="tx1"/>
                </a:solidFill>
              </a:rPr>
              <a:pPr>
                <a:defRPr/>
              </a:pPr>
              <a:t>5</a:t>
            </a:fld>
            <a:endParaRPr lang="de-DE" altLang="de-DE" dirty="0">
              <a:solidFill>
                <a:schemeClr val="tx1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6FEB778-EC30-B369-EA32-971A47ECB925}"/>
              </a:ext>
            </a:extLst>
          </p:cNvPr>
          <p:cNvGrpSpPr/>
          <p:nvPr/>
        </p:nvGrpSpPr>
        <p:grpSpPr>
          <a:xfrm>
            <a:off x="589780" y="1889245"/>
            <a:ext cx="7047932" cy="3935783"/>
            <a:chOff x="982638" y="2262420"/>
            <a:chExt cx="7047932" cy="393578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08D3503-B396-4133-A139-53C5A631E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82638" y="2262420"/>
              <a:ext cx="5790978" cy="3935783"/>
            </a:xfrm>
            <a:prstGeom prst="rect">
              <a:avLst/>
            </a:prstGeom>
          </p:spPr>
        </p:pic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0CB4DAA3-92F1-2222-2E8F-DD152E47A35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87094" y="5045320"/>
              <a:ext cx="2943476" cy="643502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A7309318-A0DE-A80B-D219-60786648F8D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83851" y="3789834"/>
              <a:ext cx="2946719" cy="51719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294F1B09-C39D-B69E-2D82-EF04DE322EB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150990" y="2938873"/>
              <a:ext cx="3774754" cy="207349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EA7614D-9C6C-C286-BFD9-B6B9CE1D90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834371"/>
              </p:ext>
            </p:extLst>
          </p:nvPr>
        </p:nvGraphicFramePr>
        <p:xfrm>
          <a:off x="7637712" y="1336857"/>
          <a:ext cx="3312624" cy="45505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7171">
                  <a:extLst>
                    <a:ext uri="{9D8B030D-6E8A-4147-A177-3AD203B41FA5}">
                      <a16:colId xmlns:a16="http://schemas.microsoft.com/office/drawing/2014/main" val="2125345690"/>
                    </a:ext>
                  </a:extLst>
                </a:gridCol>
                <a:gridCol w="2555453">
                  <a:extLst>
                    <a:ext uri="{9D8B030D-6E8A-4147-A177-3AD203B41FA5}">
                      <a16:colId xmlns:a16="http://schemas.microsoft.com/office/drawing/2014/main" val="4053374238"/>
                    </a:ext>
                  </a:extLst>
                </a:gridCol>
              </a:tblGrid>
              <a:tr h="27210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Equipment X,</a:t>
                      </a:r>
                      <a:r>
                        <a:rPr lang="ko-KR" altLang="en-US" sz="1400" u="none" strike="noStrike" dirty="0">
                          <a:effectLst/>
                        </a:rPr>
                        <a:t> </a:t>
                      </a:r>
                      <a:r>
                        <a:rPr lang="en-US" altLang="ko-KR" sz="1400" u="none" strike="noStrike" dirty="0">
                          <a:effectLst/>
                        </a:rPr>
                        <a:t>Y,</a:t>
                      </a:r>
                      <a:r>
                        <a:rPr lang="ko-KR" altLang="en-US" sz="1400" u="none" strike="noStrike" dirty="0">
                          <a:effectLst/>
                        </a:rPr>
                        <a:t> </a:t>
                      </a:r>
                      <a:r>
                        <a:rPr lang="en-US" altLang="ko-KR" sz="1400" u="none" strike="noStrike" dirty="0">
                          <a:effectLst/>
                        </a:rPr>
                        <a:t>Z </a:t>
                      </a:r>
                      <a:r>
                        <a:rPr lang="en-US" sz="1400" u="none" strike="noStrike" dirty="0">
                          <a:effectLst/>
                        </a:rPr>
                        <a:t>Stage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3576" marR="113576" marT="56788" marB="56788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151520"/>
                  </a:ext>
                </a:extLst>
              </a:tr>
              <a:tr h="260278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Z Stage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3576" marR="113576" marT="56788" marB="5678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I-ROBO SAN10008-450PL+3SL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31" marR="11831" marT="11831" marB="0" anchor="ctr"/>
                </a:tc>
                <a:extLst>
                  <a:ext uri="{0D108BD9-81ED-4DB2-BD59-A6C34878D82A}">
                    <a16:rowId xmlns:a16="http://schemas.microsoft.com/office/drawing/2014/main" val="4174396198"/>
                  </a:ext>
                </a:extLst>
              </a:tr>
              <a:tr h="2721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200" u="none" strike="noStrike" dirty="0">
                          <a:effectLst/>
                        </a:rPr>
                        <a:t>Stroke : 450 mm (± 225 mm)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31" marR="11831" marT="11831" marB="0" anchor="ctr"/>
                </a:tc>
                <a:extLst>
                  <a:ext uri="{0D108BD9-81ED-4DB2-BD59-A6C34878D82A}">
                    <a16:rowId xmlns:a16="http://schemas.microsoft.com/office/drawing/2014/main" val="1197402575"/>
                  </a:ext>
                </a:extLst>
              </a:tr>
              <a:tr h="2602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Lead : 5mm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31" marR="11831" marT="11831" marB="0" anchor="ctr"/>
                </a:tc>
                <a:extLst>
                  <a:ext uri="{0D108BD9-81ED-4DB2-BD59-A6C34878D82A}">
                    <a16:rowId xmlns:a16="http://schemas.microsoft.com/office/drawing/2014/main" val="2693842079"/>
                  </a:ext>
                </a:extLst>
              </a:tr>
              <a:tr h="2602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Motor : EZM-60L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31" marR="11831" marT="11831" marB="0" anchor="ctr"/>
                </a:tc>
                <a:extLst>
                  <a:ext uri="{0D108BD9-81ED-4DB2-BD59-A6C34878D82A}">
                    <a16:rowId xmlns:a16="http://schemas.microsoft.com/office/drawing/2014/main" val="3955194930"/>
                  </a:ext>
                </a:extLst>
              </a:tr>
              <a:tr h="2721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Pulley type (1:1)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31" marR="11831" marT="11831" marB="0" anchor="ctr"/>
                </a:tc>
                <a:extLst>
                  <a:ext uri="{0D108BD9-81ED-4DB2-BD59-A6C34878D82A}">
                    <a16:rowId xmlns:a16="http://schemas.microsoft.com/office/drawing/2014/main" val="1520169458"/>
                  </a:ext>
                </a:extLst>
              </a:tr>
              <a:tr h="2721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WD : 700mm ±225mm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31" marR="11831" marT="11831" marB="0" anchor="ctr"/>
                </a:tc>
                <a:extLst>
                  <a:ext uri="{0D108BD9-81ED-4DB2-BD59-A6C34878D82A}">
                    <a16:rowId xmlns:a16="http://schemas.microsoft.com/office/drawing/2014/main" val="1118818922"/>
                  </a:ext>
                </a:extLst>
              </a:tr>
              <a:tr h="26027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Y Stage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3576" marR="113576" marT="56788" marB="5678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i</a:t>
                      </a:r>
                      <a:r>
                        <a:rPr lang="en-US" sz="1200" u="none" strike="noStrike" dirty="0">
                          <a:effectLst/>
                        </a:rPr>
                        <a:t>-ROBO SAN7005H-400PR+3SL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31" marR="11831" marT="11831" marB="0" anchor="ctr"/>
                </a:tc>
                <a:extLst>
                  <a:ext uri="{0D108BD9-81ED-4DB2-BD59-A6C34878D82A}">
                    <a16:rowId xmlns:a16="http://schemas.microsoft.com/office/drawing/2014/main" val="664662602"/>
                  </a:ext>
                </a:extLst>
              </a:tr>
              <a:tr h="2602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Stroke : 400mm (± 200 mm)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31" marR="11831" marT="11831" marB="0" anchor="ctr"/>
                </a:tc>
                <a:extLst>
                  <a:ext uri="{0D108BD9-81ED-4DB2-BD59-A6C34878D82A}">
                    <a16:rowId xmlns:a16="http://schemas.microsoft.com/office/drawing/2014/main" val="21839119"/>
                  </a:ext>
                </a:extLst>
              </a:tr>
              <a:tr h="2602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Lead : 5mm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31" marR="11831" marT="11831" marB="0" anchor="ctr"/>
                </a:tc>
                <a:extLst>
                  <a:ext uri="{0D108BD9-81ED-4DB2-BD59-A6C34878D82A}">
                    <a16:rowId xmlns:a16="http://schemas.microsoft.com/office/drawing/2014/main" val="1130193024"/>
                  </a:ext>
                </a:extLst>
              </a:tr>
              <a:tr h="2602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Motor : EZM-60L-Brake type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31" marR="11831" marT="11831" marB="0" anchor="ctr"/>
                </a:tc>
                <a:extLst>
                  <a:ext uri="{0D108BD9-81ED-4DB2-BD59-A6C34878D82A}">
                    <a16:rowId xmlns:a16="http://schemas.microsoft.com/office/drawing/2014/main" val="3603286879"/>
                  </a:ext>
                </a:extLst>
              </a:tr>
              <a:tr h="2721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Pulley type (1:1)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31" marR="11831" marT="11831" marB="0" anchor="ctr"/>
                </a:tc>
                <a:extLst>
                  <a:ext uri="{0D108BD9-81ED-4DB2-BD59-A6C34878D82A}">
                    <a16:rowId xmlns:a16="http://schemas.microsoft.com/office/drawing/2014/main" val="1198672436"/>
                  </a:ext>
                </a:extLst>
              </a:tr>
              <a:tr h="26027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X Stage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3576" marR="113576" marT="56788" marB="5678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i</a:t>
                      </a:r>
                      <a:r>
                        <a:rPr lang="en-US" sz="1200" u="none" strike="noStrike" dirty="0">
                          <a:effectLst/>
                        </a:rPr>
                        <a:t>-ROBO SAN10005-400PL+3SL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31" marR="11831" marT="11831" marB="0" anchor="ctr"/>
                </a:tc>
                <a:extLst>
                  <a:ext uri="{0D108BD9-81ED-4DB2-BD59-A6C34878D82A}">
                    <a16:rowId xmlns:a16="http://schemas.microsoft.com/office/drawing/2014/main" val="2101410333"/>
                  </a:ext>
                </a:extLst>
              </a:tr>
              <a:tr h="2602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Stroke : 400mm (± 200 mm)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31" marR="11831" marT="11831" marB="0" anchor="ctr"/>
                </a:tc>
                <a:extLst>
                  <a:ext uri="{0D108BD9-81ED-4DB2-BD59-A6C34878D82A}">
                    <a16:rowId xmlns:a16="http://schemas.microsoft.com/office/drawing/2014/main" val="515915002"/>
                  </a:ext>
                </a:extLst>
              </a:tr>
              <a:tr h="2602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Lead : 5mm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31" marR="11831" marT="11831" marB="0" anchor="ctr"/>
                </a:tc>
                <a:extLst>
                  <a:ext uri="{0D108BD9-81ED-4DB2-BD59-A6C34878D82A}">
                    <a16:rowId xmlns:a16="http://schemas.microsoft.com/office/drawing/2014/main" val="3432700633"/>
                  </a:ext>
                </a:extLst>
              </a:tr>
              <a:tr h="2602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Motor : EZM-60L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31" marR="11831" marT="11831" marB="0" anchor="ctr"/>
                </a:tc>
                <a:extLst>
                  <a:ext uri="{0D108BD9-81ED-4DB2-BD59-A6C34878D82A}">
                    <a16:rowId xmlns:a16="http://schemas.microsoft.com/office/drawing/2014/main" val="2665307751"/>
                  </a:ext>
                </a:extLst>
              </a:tr>
              <a:tr h="2721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Pulley type (1:1)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31" marR="11831" marT="11831" marB="0" anchor="ctr"/>
                </a:tc>
                <a:extLst>
                  <a:ext uri="{0D108BD9-81ED-4DB2-BD59-A6C34878D82A}">
                    <a16:rowId xmlns:a16="http://schemas.microsoft.com/office/drawing/2014/main" val="3071327037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E61005BF-8A0D-B91E-0D08-14304C2AC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54" y="893958"/>
            <a:ext cx="11178145" cy="647850"/>
          </a:xfrm>
        </p:spPr>
        <p:txBody>
          <a:bodyPr/>
          <a:lstStyle/>
          <a:p>
            <a:r>
              <a:rPr lang="ko-KR" altLang="en-US" dirty="0" err="1"/>
              <a:t>기구부</a:t>
            </a:r>
            <a:endParaRPr lang="ko-KR" altLang="en-US" dirty="0"/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450E39D8-ED42-8556-80FC-A07FDA43916C}"/>
              </a:ext>
            </a:extLst>
          </p:cNvPr>
          <p:cNvSpPr txBox="1">
            <a:spLocks/>
          </p:cNvSpPr>
          <p:nvPr/>
        </p:nvSpPr>
        <p:spPr bwMode="auto">
          <a:xfrm>
            <a:off x="484954" y="1541808"/>
            <a:ext cx="11178145" cy="375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17" tIns="60958" rIns="121917" bIns="60958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09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9pPr>
          </a:lstStyle>
          <a:p>
            <a:pPr>
              <a:buClrTx/>
              <a:buNone/>
            </a:pPr>
            <a:r>
              <a:rPr lang="en-US" altLang="ko-KR" sz="2000" kern="0" dirty="0"/>
              <a:t>Motion (X, Y, Z)</a:t>
            </a:r>
            <a:endParaRPr lang="ko-KR" alt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4138108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18BBEFA-864C-4789-B816-BFA04A645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 altLang="de-DE">
                <a:solidFill>
                  <a:srgbClr val="AA0B11"/>
                </a:solidFill>
              </a:rPr>
              <a:t> // </a:t>
            </a:r>
            <a:fld id="{6C32057D-F5F2-4062-9F1F-C46EB9275E8A}" type="slidenum">
              <a:rPr lang="de-DE" altLang="de-DE" smtClean="0">
                <a:solidFill>
                  <a:schemeClr val="tx1"/>
                </a:solidFill>
              </a:rPr>
              <a:pPr>
                <a:defRPr/>
              </a:pPr>
              <a:t>6</a:t>
            </a:fld>
            <a:endParaRPr lang="de-DE" altLang="de-DE" dirty="0">
              <a:solidFill>
                <a:schemeClr val="tx1"/>
              </a:solidFill>
            </a:endParaRPr>
          </a:p>
        </p:txBody>
      </p:sp>
      <p:sp>
        <p:nvSpPr>
          <p:cNvPr id="5" name="Inhaltsplatzhalter 5">
            <a:extLst>
              <a:ext uri="{FF2B5EF4-FFF2-40B4-BE49-F238E27FC236}">
                <a16:creationId xmlns:a16="http://schemas.microsoft.com/office/drawing/2014/main" id="{A072A398-DCBB-4780-9B43-F8F286DCB442}"/>
              </a:ext>
            </a:extLst>
          </p:cNvPr>
          <p:cNvSpPr txBox="1">
            <a:spLocks/>
          </p:cNvSpPr>
          <p:nvPr/>
        </p:nvSpPr>
        <p:spPr>
          <a:xfrm>
            <a:off x="736276" y="1989634"/>
            <a:ext cx="11442900" cy="4705612"/>
          </a:xfrm>
          <a:prstGeom prst="rect">
            <a:avLst/>
          </a:prstGeom>
        </p:spPr>
        <p:txBody>
          <a:bodyPr/>
          <a:lstStyle>
            <a:lvl1pPr marL="457189" indent="-457189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5090"/>
              </a:buClr>
              <a:buFont typeface="Wingdings 3" pitchFamily="18" charset="2"/>
              <a:buChar char="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rtl="0" eaLnBrk="0" fontAlgn="base" hangingPunct="0">
              <a:spcBef>
                <a:spcPts val="448"/>
              </a:spcBef>
              <a:spcAft>
                <a:spcPct val="0"/>
              </a:spcAft>
              <a:buClr>
                <a:srgbClr val="005090"/>
              </a:buClr>
              <a:buChar char="–"/>
              <a:defRPr sz="1700">
                <a:solidFill>
                  <a:schemeClr val="tx1"/>
                </a:solidFill>
                <a:latin typeface="+mn-lt"/>
              </a:defRPr>
            </a:lvl2pPr>
            <a:lvl3pPr marL="1523962" indent="-304792" algn="l" rtl="0" eaLnBrk="0" fontAlgn="base" hangingPunct="0">
              <a:spcBef>
                <a:spcPts val="448"/>
              </a:spcBef>
              <a:spcAft>
                <a:spcPct val="0"/>
              </a:spcAft>
              <a:buClr>
                <a:srgbClr val="005090"/>
              </a:buClr>
              <a:buChar char="•"/>
              <a:defRPr sz="1700">
                <a:solidFill>
                  <a:schemeClr val="tx1"/>
                </a:solidFill>
                <a:latin typeface="+mn-lt"/>
              </a:defRPr>
            </a:lvl3pPr>
            <a:lvl4pPr marL="2133547" indent="-304792" algn="l" rtl="0" eaLnBrk="0" fontAlgn="base" hangingPunct="0">
              <a:spcBef>
                <a:spcPts val="448"/>
              </a:spcBef>
              <a:spcAft>
                <a:spcPct val="0"/>
              </a:spcAft>
              <a:buClr>
                <a:srgbClr val="005090"/>
              </a:buClr>
              <a:buChar char="–"/>
              <a:defRPr sz="1700">
                <a:solidFill>
                  <a:schemeClr val="tx1"/>
                </a:solidFill>
                <a:latin typeface="+mn-lt"/>
              </a:defRPr>
            </a:lvl4pPr>
            <a:lvl5pPr marL="2743131" indent="-304792" algn="l" rtl="0" eaLnBrk="0" fontAlgn="base" hangingPunct="0">
              <a:spcBef>
                <a:spcPts val="448"/>
              </a:spcBef>
              <a:spcAft>
                <a:spcPct val="0"/>
              </a:spcAft>
              <a:buClr>
                <a:srgbClr val="005090"/>
              </a:buClr>
              <a:buChar char="»"/>
              <a:defRPr sz="1700">
                <a:solidFill>
                  <a:schemeClr val="tx1"/>
                </a:solidFill>
                <a:latin typeface="+mn-lt"/>
              </a:defRPr>
            </a:lvl5pPr>
            <a:lvl6pPr marL="3352716" indent="-304792" algn="l" rtl="0" fontAlgn="base"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Char char="»"/>
              <a:defRPr sz="2100">
                <a:solidFill>
                  <a:schemeClr val="tx1"/>
                </a:solidFill>
                <a:latin typeface="+mn-lt"/>
              </a:defRPr>
            </a:lvl6pPr>
            <a:lvl7pPr marL="3962301" indent="-304792" algn="l" rtl="0" fontAlgn="base"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Char char="»"/>
              <a:defRPr sz="2100">
                <a:solidFill>
                  <a:schemeClr val="tx1"/>
                </a:solidFill>
                <a:latin typeface="+mn-lt"/>
              </a:defRPr>
            </a:lvl7pPr>
            <a:lvl8pPr marL="4571886" indent="-304792" algn="l" rtl="0" fontAlgn="base"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Char char="»"/>
              <a:defRPr sz="2100">
                <a:solidFill>
                  <a:schemeClr val="tx1"/>
                </a:solidFill>
                <a:latin typeface="+mn-lt"/>
              </a:defRPr>
            </a:lvl8pPr>
            <a:lvl9pPr marL="5181470" indent="-304792" algn="l" rtl="0" fontAlgn="base"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Char char="»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ko-KR" sz="1800" kern="0" dirty="0"/>
              <a:t>   </a:t>
            </a:r>
          </a:p>
          <a:p>
            <a:pPr marL="0" indent="0">
              <a:buNone/>
            </a:pPr>
            <a:endParaRPr lang="en-US" altLang="ko-KR" sz="1800" kern="0" dirty="0"/>
          </a:p>
          <a:p>
            <a:pPr marL="0" indent="0">
              <a:buNone/>
            </a:pPr>
            <a:endParaRPr lang="en-US" altLang="ko-KR" sz="1800" kern="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325D9E1-E87A-4D5C-813C-2B8FFDDB04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4086" y="1949094"/>
            <a:ext cx="5616624" cy="3825993"/>
          </a:xfrm>
          <a:prstGeom prst="rect">
            <a:avLst/>
          </a:prstGeom>
        </p:spPr>
      </p:pic>
      <p:sp>
        <p:nvSpPr>
          <p:cNvPr id="10" name="Inhaltsplatzhalter 5">
            <a:extLst>
              <a:ext uri="{FF2B5EF4-FFF2-40B4-BE49-F238E27FC236}">
                <a16:creationId xmlns:a16="http://schemas.microsoft.com/office/drawing/2014/main" id="{DBC9B088-1873-4879-87ED-C059487FB067}"/>
              </a:ext>
            </a:extLst>
          </p:cNvPr>
          <p:cNvSpPr txBox="1">
            <a:spLocks/>
          </p:cNvSpPr>
          <p:nvPr/>
        </p:nvSpPr>
        <p:spPr>
          <a:xfrm>
            <a:off x="8926905" y="3692203"/>
            <a:ext cx="2088232" cy="504056"/>
          </a:xfrm>
          <a:prstGeom prst="rect">
            <a:avLst/>
          </a:prstGeom>
        </p:spPr>
        <p:txBody>
          <a:bodyPr/>
          <a:lstStyle>
            <a:lvl1pPr marL="457189" indent="-457189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5090"/>
              </a:buClr>
              <a:buFont typeface="Wingdings 3" pitchFamily="18" charset="2"/>
              <a:buChar char="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rtl="0" eaLnBrk="0" fontAlgn="base" hangingPunct="0">
              <a:spcBef>
                <a:spcPts val="448"/>
              </a:spcBef>
              <a:spcAft>
                <a:spcPct val="0"/>
              </a:spcAft>
              <a:buClr>
                <a:srgbClr val="005090"/>
              </a:buClr>
              <a:buChar char="–"/>
              <a:defRPr sz="1700">
                <a:solidFill>
                  <a:schemeClr val="tx1"/>
                </a:solidFill>
                <a:latin typeface="+mn-lt"/>
              </a:defRPr>
            </a:lvl2pPr>
            <a:lvl3pPr marL="1523962" indent="-304792" algn="l" rtl="0" eaLnBrk="0" fontAlgn="base" hangingPunct="0">
              <a:spcBef>
                <a:spcPts val="448"/>
              </a:spcBef>
              <a:spcAft>
                <a:spcPct val="0"/>
              </a:spcAft>
              <a:buClr>
                <a:srgbClr val="005090"/>
              </a:buClr>
              <a:buChar char="•"/>
              <a:defRPr sz="1700">
                <a:solidFill>
                  <a:schemeClr val="tx1"/>
                </a:solidFill>
                <a:latin typeface="+mn-lt"/>
              </a:defRPr>
            </a:lvl3pPr>
            <a:lvl4pPr marL="2133547" indent="-304792" algn="l" rtl="0" eaLnBrk="0" fontAlgn="base" hangingPunct="0">
              <a:spcBef>
                <a:spcPts val="448"/>
              </a:spcBef>
              <a:spcAft>
                <a:spcPct val="0"/>
              </a:spcAft>
              <a:buClr>
                <a:srgbClr val="005090"/>
              </a:buClr>
              <a:buChar char="–"/>
              <a:defRPr sz="1700">
                <a:solidFill>
                  <a:schemeClr val="tx1"/>
                </a:solidFill>
                <a:latin typeface="+mn-lt"/>
              </a:defRPr>
            </a:lvl4pPr>
            <a:lvl5pPr marL="2743131" indent="-304792" algn="l" rtl="0" eaLnBrk="0" fontAlgn="base" hangingPunct="0">
              <a:spcBef>
                <a:spcPts val="448"/>
              </a:spcBef>
              <a:spcAft>
                <a:spcPct val="0"/>
              </a:spcAft>
              <a:buClr>
                <a:srgbClr val="005090"/>
              </a:buClr>
              <a:buChar char="»"/>
              <a:defRPr sz="1700">
                <a:solidFill>
                  <a:schemeClr val="tx1"/>
                </a:solidFill>
                <a:latin typeface="+mn-lt"/>
              </a:defRPr>
            </a:lvl5pPr>
            <a:lvl6pPr marL="3352716" indent="-304792" algn="l" rtl="0" fontAlgn="base"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Char char="»"/>
              <a:defRPr sz="2100">
                <a:solidFill>
                  <a:schemeClr val="tx1"/>
                </a:solidFill>
                <a:latin typeface="+mn-lt"/>
              </a:defRPr>
            </a:lvl6pPr>
            <a:lvl7pPr marL="3962301" indent="-304792" algn="l" rtl="0" fontAlgn="base"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Char char="»"/>
              <a:defRPr sz="2100">
                <a:solidFill>
                  <a:schemeClr val="tx1"/>
                </a:solidFill>
                <a:latin typeface="+mn-lt"/>
              </a:defRPr>
            </a:lvl7pPr>
            <a:lvl8pPr marL="4571886" indent="-304792" algn="l" rtl="0" fontAlgn="base"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Char char="»"/>
              <a:defRPr sz="2100">
                <a:solidFill>
                  <a:schemeClr val="tx1"/>
                </a:solidFill>
                <a:latin typeface="+mn-lt"/>
              </a:defRPr>
            </a:lvl8pPr>
            <a:lvl9pPr marL="5181470" indent="-304792" algn="l" rtl="0" fontAlgn="base"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Char char="»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ko-KR" sz="1800" kern="0" dirty="0"/>
          </a:p>
          <a:p>
            <a:pPr marL="0" indent="0">
              <a:buNone/>
            </a:pPr>
            <a:r>
              <a:rPr lang="ko-KR" altLang="en-US" sz="1800" kern="0" dirty="0"/>
              <a:t>    </a:t>
            </a:r>
            <a:endParaRPr lang="en-US" altLang="ko-KR" sz="1800" kern="0" dirty="0"/>
          </a:p>
          <a:p>
            <a:pPr marL="0" indent="0">
              <a:buNone/>
            </a:pPr>
            <a:endParaRPr lang="en-US" altLang="ko-KR" sz="1800" kern="0" dirty="0"/>
          </a:p>
          <a:p>
            <a:pPr marL="0" indent="0">
              <a:buNone/>
            </a:pPr>
            <a:endParaRPr lang="en-US" altLang="ko-KR" sz="1800" kern="0" dirty="0"/>
          </a:p>
          <a:p>
            <a:pPr marL="0" indent="0">
              <a:buNone/>
            </a:pPr>
            <a:endParaRPr lang="en-US" altLang="ko-KR" sz="1800" kern="0" dirty="0"/>
          </a:p>
          <a:p>
            <a:endParaRPr lang="en-US" altLang="ko-KR" sz="1800" kern="0" dirty="0"/>
          </a:p>
          <a:p>
            <a:pPr marL="0" indent="0">
              <a:buNone/>
            </a:pPr>
            <a:endParaRPr lang="en-US" altLang="ko-KR" sz="1800" kern="0" dirty="0"/>
          </a:p>
          <a:p>
            <a:pPr marL="0" indent="0">
              <a:buNone/>
            </a:pPr>
            <a:endParaRPr lang="en-US" altLang="ko-KR" sz="1800" kern="0" dirty="0"/>
          </a:p>
          <a:p>
            <a:pPr marL="0" indent="0">
              <a:buNone/>
            </a:pPr>
            <a:endParaRPr lang="en-US" altLang="ko-KR" sz="1800" kern="0" dirty="0"/>
          </a:p>
          <a:p>
            <a:pPr marL="0" indent="0">
              <a:buNone/>
            </a:pPr>
            <a:r>
              <a:rPr lang="en-US" altLang="ko-KR" sz="1800" kern="0" dirty="0"/>
              <a:t>   </a:t>
            </a:r>
          </a:p>
          <a:p>
            <a:pPr marL="0" indent="0">
              <a:buNone/>
            </a:pPr>
            <a:endParaRPr lang="en-US" altLang="ko-KR" sz="1800" kern="0" dirty="0"/>
          </a:p>
          <a:p>
            <a:pPr marL="0" indent="0">
              <a:buNone/>
            </a:pPr>
            <a:endParaRPr lang="en-US" altLang="ko-KR" sz="1800" kern="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701339F-393C-8B07-82A8-67E2855AA9D0}"/>
              </a:ext>
            </a:extLst>
          </p:cNvPr>
          <p:cNvCxnSpPr>
            <a:cxnSpLocks/>
          </p:cNvCxnSpPr>
          <p:nvPr/>
        </p:nvCxnSpPr>
        <p:spPr bwMode="auto">
          <a:xfrm>
            <a:off x="4356493" y="4385015"/>
            <a:ext cx="3466905" cy="70096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CF91621-7E52-37BD-93AB-A826BCEBB63F}"/>
              </a:ext>
            </a:extLst>
          </p:cNvPr>
          <p:cNvCxnSpPr>
            <a:cxnSpLocks/>
          </p:cNvCxnSpPr>
          <p:nvPr/>
        </p:nvCxnSpPr>
        <p:spPr bwMode="auto">
          <a:xfrm flipV="1">
            <a:off x="3482456" y="3789834"/>
            <a:ext cx="4340942" cy="26205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54B5663-D359-DE5F-629B-2A8E58EC959E}"/>
              </a:ext>
            </a:extLst>
          </p:cNvPr>
          <p:cNvCxnSpPr>
            <a:cxnSpLocks/>
          </p:cNvCxnSpPr>
          <p:nvPr/>
        </p:nvCxnSpPr>
        <p:spPr bwMode="auto">
          <a:xfrm flipV="1">
            <a:off x="2698545" y="2474573"/>
            <a:ext cx="5124853" cy="67961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B5744AB-3BA8-3D90-36A5-495097D0DC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413713"/>
              </p:ext>
            </p:extLst>
          </p:nvPr>
        </p:nvGraphicFramePr>
        <p:xfrm>
          <a:off x="7887856" y="1506936"/>
          <a:ext cx="3391925" cy="42836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7981">
                  <a:extLst>
                    <a:ext uri="{9D8B030D-6E8A-4147-A177-3AD203B41FA5}">
                      <a16:colId xmlns:a16="http://schemas.microsoft.com/office/drawing/2014/main" val="1409525135"/>
                    </a:ext>
                  </a:extLst>
                </a:gridCol>
                <a:gridCol w="2543944">
                  <a:extLst>
                    <a:ext uri="{9D8B030D-6E8A-4147-A177-3AD203B41FA5}">
                      <a16:colId xmlns:a16="http://schemas.microsoft.com/office/drawing/2014/main" val="3982111392"/>
                    </a:ext>
                  </a:extLst>
                </a:gridCol>
              </a:tblGrid>
              <a:tr h="27088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Equipment Stage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3064" marR="113064" marT="56532" marB="56532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980110"/>
                  </a:ext>
                </a:extLst>
              </a:tr>
              <a:tr h="259105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Ry Stage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3064" marR="113064" marT="56532" marB="5653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Reducer : KGT60-B-18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778" marR="11778" marT="11778" marB="0" anchor="ctr"/>
                </a:tc>
                <a:extLst>
                  <a:ext uri="{0D108BD9-81ED-4DB2-BD59-A6C34878D82A}">
                    <a16:rowId xmlns:a16="http://schemas.microsoft.com/office/drawing/2014/main" val="3369770985"/>
                  </a:ext>
                </a:extLst>
              </a:tr>
              <a:tr h="270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Stroke : ± 20°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778" marR="11778" marT="11778" marB="0" anchor="ctr"/>
                </a:tc>
                <a:extLst>
                  <a:ext uri="{0D108BD9-81ED-4DB2-BD59-A6C34878D82A}">
                    <a16:rowId xmlns:a16="http://schemas.microsoft.com/office/drawing/2014/main" val="4174667169"/>
                  </a:ext>
                </a:extLst>
              </a:tr>
              <a:tr h="2591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Reducer ratio : 18 / 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778" marR="11778" marT="11778" marB="0" anchor="ctr"/>
                </a:tc>
                <a:extLst>
                  <a:ext uri="{0D108BD9-81ED-4DB2-BD59-A6C34878D82A}">
                    <a16:rowId xmlns:a16="http://schemas.microsoft.com/office/drawing/2014/main" val="3680072094"/>
                  </a:ext>
                </a:extLst>
              </a:tr>
              <a:tr h="2591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Motor : EZM-42S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778" marR="11778" marT="11778" marB="0" anchor="ctr"/>
                </a:tc>
                <a:extLst>
                  <a:ext uri="{0D108BD9-81ED-4DB2-BD59-A6C34878D82A}">
                    <a16:rowId xmlns:a16="http://schemas.microsoft.com/office/drawing/2014/main" val="3077295967"/>
                  </a:ext>
                </a:extLst>
              </a:tr>
              <a:tr h="270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Sensor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778" marR="11778" marT="11778" marB="0" anchor="ctr"/>
                </a:tc>
                <a:extLst>
                  <a:ext uri="{0D108BD9-81ED-4DB2-BD59-A6C34878D82A}">
                    <a16:rowId xmlns:a16="http://schemas.microsoft.com/office/drawing/2014/main" val="3846886607"/>
                  </a:ext>
                </a:extLst>
              </a:tr>
              <a:tr h="270883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Rx Stage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3064" marR="113064" marT="56532" marB="5653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Reducer : KGT60-B-50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778" marR="11778" marT="11778" marB="0" anchor="ctr"/>
                </a:tc>
                <a:extLst>
                  <a:ext uri="{0D108BD9-81ED-4DB2-BD59-A6C34878D82A}">
                    <a16:rowId xmlns:a16="http://schemas.microsoft.com/office/drawing/2014/main" val="3349602856"/>
                  </a:ext>
                </a:extLst>
              </a:tr>
              <a:tr h="2591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Stroke : ± 20°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778" marR="11778" marT="11778" marB="0" anchor="ctr"/>
                </a:tc>
                <a:extLst>
                  <a:ext uri="{0D108BD9-81ED-4DB2-BD59-A6C34878D82A}">
                    <a16:rowId xmlns:a16="http://schemas.microsoft.com/office/drawing/2014/main" val="479364047"/>
                  </a:ext>
                </a:extLst>
              </a:tr>
              <a:tr h="2591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Reducer ratio : 50 / 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778" marR="11778" marT="11778" marB="0" anchor="ctr"/>
                </a:tc>
                <a:extLst>
                  <a:ext uri="{0D108BD9-81ED-4DB2-BD59-A6C34878D82A}">
                    <a16:rowId xmlns:a16="http://schemas.microsoft.com/office/drawing/2014/main" val="1394008640"/>
                  </a:ext>
                </a:extLst>
              </a:tr>
              <a:tr h="2591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Motor : EZM-42M-Brake type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778" marR="11778" marT="11778" marB="0" anchor="ctr"/>
                </a:tc>
                <a:extLst>
                  <a:ext uri="{0D108BD9-81ED-4DB2-BD59-A6C34878D82A}">
                    <a16:rowId xmlns:a16="http://schemas.microsoft.com/office/drawing/2014/main" val="1044657756"/>
                  </a:ext>
                </a:extLst>
              </a:tr>
              <a:tr h="270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Sensor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778" marR="11778" marT="11778" marB="0" anchor="ctr"/>
                </a:tc>
                <a:extLst>
                  <a:ext uri="{0D108BD9-81ED-4DB2-BD59-A6C34878D82A}">
                    <a16:rowId xmlns:a16="http://schemas.microsoft.com/office/drawing/2014/main" val="2415497048"/>
                  </a:ext>
                </a:extLst>
              </a:tr>
              <a:tr h="270883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Rz Stage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3064" marR="113064" marT="56532" marB="5653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Reducer : KGT60-B-18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778" marR="11778" marT="11778" marB="0" anchor="ctr"/>
                </a:tc>
                <a:extLst>
                  <a:ext uri="{0D108BD9-81ED-4DB2-BD59-A6C34878D82A}">
                    <a16:rowId xmlns:a16="http://schemas.microsoft.com/office/drawing/2014/main" val="884848304"/>
                  </a:ext>
                </a:extLst>
              </a:tr>
              <a:tr h="2591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Stroke : ± 30°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778" marR="11778" marT="11778" marB="0" anchor="ctr"/>
                </a:tc>
                <a:extLst>
                  <a:ext uri="{0D108BD9-81ED-4DB2-BD59-A6C34878D82A}">
                    <a16:rowId xmlns:a16="http://schemas.microsoft.com/office/drawing/2014/main" val="3880139535"/>
                  </a:ext>
                </a:extLst>
              </a:tr>
              <a:tr h="2591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Reducer ratio : 18 / 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778" marR="11778" marT="11778" marB="0" anchor="ctr"/>
                </a:tc>
                <a:extLst>
                  <a:ext uri="{0D108BD9-81ED-4DB2-BD59-A6C34878D82A}">
                    <a16:rowId xmlns:a16="http://schemas.microsoft.com/office/drawing/2014/main" val="370293888"/>
                  </a:ext>
                </a:extLst>
              </a:tr>
              <a:tr h="2591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Motor : EZM-42S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778" marR="11778" marT="11778" marB="0" anchor="ctr"/>
                </a:tc>
                <a:extLst>
                  <a:ext uri="{0D108BD9-81ED-4DB2-BD59-A6C34878D82A}">
                    <a16:rowId xmlns:a16="http://schemas.microsoft.com/office/drawing/2014/main" val="4123430194"/>
                  </a:ext>
                </a:extLst>
              </a:tr>
              <a:tr h="270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Sensor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778" marR="11778" marT="11778" marB="0" anchor="ctr"/>
                </a:tc>
                <a:extLst>
                  <a:ext uri="{0D108BD9-81ED-4DB2-BD59-A6C34878D82A}">
                    <a16:rowId xmlns:a16="http://schemas.microsoft.com/office/drawing/2014/main" val="1107672897"/>
                  </a:ext>
                </a:extLst>
              </a:tr>
            </a:tbl>
          </a:graphicData>
        </a:graphic>
      </p:graphicFrame>
      <p:sp>
        <p:nvSpPr>
          <p:cNvPr id="2" name="제목 3">
            <a:extLst>
              <a:ext uri="{FF2B5EF4-FFF2-40B4-BE49-F238E27FC236}">
                <a16:creationId xmlns:a16="http://schemas.microsoft.com/office/drawing/2014/main" id="{04D38866-1BE6-904F-34A9-F44301D4F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54" y="893958"/>
            <a:ext cx="11178145" cy="647850"/>
          </a:xfrm>
        </p:spPr>
        <p:txBody>
          <a:bodyPr/>
          <a:lstStyle/>
          <a:p>
            <a:r>
              <a:rPr lang="ko-KR" altLang="en-US" dirty="0" err="1"/>
              <a:t>기구부</a:t>
            </a:r>
            <a:endParaRPr lang="ko-KR" altLang="en-US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5B8E182-E597-01AA-1BDF-CFDB717FCFED}"/>
              </a:ext>
            </a:extLst>
          </p:cNvPr>
          <p:cNvSpPr txBox="1">
            <a:spLocks/>
          </p:cNvSpPr>
          <p:nvPr/>
        </p:nvSpPr>
        <p:spPr bwMode="auto">
          <a:xfrm>
            <a:off x="484954" y="1541808"/>
            <a:ext cx="11178145" cy="375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17" tIns="60958" rIns="121917" bIns="60958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09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9pPr>
          </a:lstStyle>
          <a:p>
            <a:pPr>
              <a:buClrTx/>
              <a:buNone/>
            </a:pPr>
            <a:r>
              <a:rPr lang="en-US" altLang="ko-KR" sz="2000" kern="0" dirty="0"/>
              <a:t>Motion (Rx, Ry, Rz)</a:t>
            </a:r>
            <a:endParaRPr lang="ko-KR" alt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739351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18BBEFA-864C-4789-B816-BFA04A645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 altLang="de-DE">
                <a:solidFill>
                  <a:srgbClr val="AA0B11"/>
                </a:solidFill>
              </a:rPr>
              <a:t> // </a:t>
            </a:r>
            <a:fld id="{6C32057D-F5F2-4062-9F1F-C46EB9275E8A}" type="slidenum">
              <a:rPr lang="de-DE" altLang="de-DE" smtClean="0">
                <a:solidFill>
                  <a:schemeClr val="tx1"/>
                </a:solidFill>
              </a:rPr>
              <a:pPr>
                <a:defRPr/>
              </a:pPr>
              <a:t>7</a:t>
            </a:fld>
            <a:endParaRPr lang="de-DE" altLang="de-DE" dirty="0">
              <a:solidFill>
                <a:schemeClr val="tx1"/>
              </a:solidFill>
            </a:endParaRPr>
          </a:p>
        </p:txBody>
      </p:sp>
      <p:sp>
        <p:nvSpPr>
          <p:cNvPr id="2" name="제목 3">
            <a:extLst>
              <a:ext uri="{FF2B5EF4-FFF2-40B4-BE49-F238E27FC236}">
                <a16:creationId xmlns:a16="http://schemas.microsoft.com/office/drawing/2014/main" id="{B3476383-1086-9854-6C2D-F577AD35A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54" y="893958"/>
            <a:ext cx="11178145" cy="647850"/>
          </a:xfrm>
        </p:spPr>
        <p:txBody>
          <a:bodyPr/>
          <a:lstStyle/>
          <a:p>
            <a:r>
              <a:rPr lang="ko-KR" altLang="en-US" dirty="0" err="1"/>
              <a:t>기구부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25FA5BE-63C9-2436-1A93-75F9CFB2F4B0}"/>
              </a:ext>
            </a:extLst>
          </p:cNvPr>
          <p:cNvSpPr txBox="1">
            <a:spLocks/>
          </p:cNvSpPr>
          <p:nvPr/>
        </p:nvSpPr>
        <p:spPr bwMode="auto">
          <a:xfrm>
            <a:off x="484954" y="1541808"/>
            <a:ext cx="11178145" cy="375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17" tIns="60958" rIns="121917" bIns="60958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09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9pPr>
          </a:lstStyle>
          <a:p>
            <a:pPr>
              <a:buClrTx/>
              <a:buNone/>
            </a:pPr>
            <a:r>
              <a:rPr lang="en-US" altLang="ko-KR" sz="2000" kern="0" dirty="0"/>
              <a:t>LED </a:t>
            </a:r>
            <a:r>
              <a:rPr lang="ko-KR" altLang="en-US" sz="2000" kern="0" dirty="0"/>
              <a:t>배열 및 사양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38B41B2-F18B-9C37-8A9C-019A24826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693" y="2065413"/>
            <a:ext cx="3888432" cy="43435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D779164-C639-7DF4-1B1B-23A871BF8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54" y="2421682"/>
            <a:ext cx="6235739" cy="335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093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18BBEFA-864C-4789-B816-BFA04A645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 altLang="de-DE">
                <a:solidFill>
                  <a:srgbClr val="AA0B11"/>
                </a:solidFill>
              </a:rPr>
              <a:t> // </a:t>
            </a:r>
            <a:fld id="{6C32057D-F5F2-4062-9F1F-C46EB9275E8A}" type="slidenum">
              <a:rPr lang="de-DE" altLang="de-DE" smtClean="0">
                <a:solidFill>
                  <a:schemeClr val="tx1"/>
                </a:solidFill>
              </a:rPr>
              <a:pPr>
                <a:defRPr/>
              </a:pPr>
              <a:t>8</a:t>
            </a:fld>
            <a:endParaRPr lang="de-DE" altLang="de-DE" dirty="0">
              <a:solidFill>
                <a:schemeClr val="tx1"/>
              </a:solidFill>
            </a:endParaRPr>
          </a:p>
        </p:txBody>
      </p:sp>
      <p:sp>
        <p:nvSpPr>
          <p:cNvPr id="5" name="Inhaltsplatzhalter 5">
            <a:extLst>
              <a:ext uri="{FF2B5EF4-FFF2-40B4-BE49-F238E27FC236}">
                <a16:creationId xmlns:a16="http://schemas.microsoft.com/office/drawing/2014/main" id="{A072A398-DCBB-4780-9B43-F8F286DCB442}"/>
              </a:ext>
            </a:extLst>
          </p:cNvPr>
          <p:cNvSpPr txBox="1">
            <a:spLocks/>
          </p:cNvSpPr>
          <p:nvPr/>
        </p:nvSpPr>
        <p:spPr>
          <a:xfrm>
            <a:off x="736276" y="1989634"/>
            <a:ext cx="11442900" cy="4705612"/>
          </a:xfrm>
          <a:prstGeom prst="rect">
            <a:avLst/>
          </a:prstGeom>
        </p:spPr>
        <p:txBody>
          <a:bodyPr/>
          <a:lstStyle>
            <a:lvl1pPr marL="457189" indent="-457189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5090"/>
              </a:buClr>
              <a:buFont typeface="Wingdings 3" pitchFamily="18" charset="2"/>
              <a:buChar char="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rtl="0" eaLnBrk="0" fontAlgn="base" hangingPunct="0">
              <a:spcBef>
                <a:spcPts val="448"/>
              </a:spcBef>
              <a:spcAft>
                <a:spcPct val="0"/>
              </a:spcAft>
              <a:buClr>
                <a:srgbClr val="005090"/>
              </a:buClr>
              <a:buChar char="–"/>
              <a:defRPr sz="1700">
                <a:solidFill>
                  <a:schemeClr val="tx1"/>
                </a:solidFill>
                <a:latin typeface="+mn-lt"/>
              </a:defRPr>
            </a:lvl2pPr>
            <a:lvl3pPr marL="1523962" indent="-304792" algn="l" rtl="0" eaLnBrk="0" fontAlgn="base" hangingPunct="0">
              <a:spcBef>
                <a:spcPts val="448"/>
              </a:spcBef>
              <a:spcAft>
                <a:spcPct val="0"/>
              </a:spcAft>
              <a:buClr>
                <a:srgbClr val="005090"/>
              </a:buClr>
              <a:buChar char="•"/>
              <a:defRPr sz="1700">
                <a:solidFill>
                  <a:schemeClr val="tx1"/>
                </a:solidFill>
                <a:latin typeface="+mn-lt"/>
              </a:defRPr>
            </a:lvl3pPr>
            <a:lvl4pPr marL="2133547" indent="-304792" algn="l" rtl="0" eaLnBrk="0" fontAlgn="base" hangingPunct="0">
              <a:spcBef>
                <a:spcPts val="448"/>
              </a:spcBef>
              <a:spcAft>
                <a:spcPct val="0"/>
              </a:spcAft>
              <a:buClr>
                <a:srgbClr val="005090"/>
              </a:buClr>
              <a:buChar char="–"/>
              <a:defRPr sz="1700">
                <a:solidFill>
                  <a:schemeClr val="tx1"/>
                </a:solidFill>
                <a:latin typeface="+mn-lt"/>
              </a:defRPr>
            </a:lvl4pPr>
            <a:lvl5pPr marL="2743131" indent="-304792" algn="l" rtl="0" eaLnBrk="0" fontAlgn="base" hangingPunct="0">
              <a:spcBef>
                <a:spcPts val="448"/>
              </a:spcBef>
              <a:spcAft>
                <a:spcPct val="0"/>
              </a:spcAft>
              <a:buClr>
                <a:srgbClr val="005090"/>
              </a:buClr>
              <a:buChar char="»"/>
              <a:defRPr sz="1700">
                <a:solidFill>
                  <a:schemeClr val="tx1"/>
                </a:solidFill>
                <a:latin typeface="+mn-lt"/>
              </a:defRPr>
            </a:lvl5pPr>
            <a:lvl6pPr marL="3352716" indent="-304792" algn="l" rtl="0" fontAlgn="base"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Char char="»"/>
              <a:defRPr sz="2100">
                <a:solidFill>
                  <a:schemeClr val="tx1"/>
                </a:solidFill>
                <a:latin typeface="+mn-lt"/>
              </a:defRPr>
            </a:lvl6pPr>
            <a:lvl7pPr marL="3962301" indent="-304792" algn="l" rtl="0" fontAlgn="base"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Char char="»"/>
              <a:defRPr sz="2100">
                <a:solidFill>
                  <a:schemeClr val="tx1"/>
                </a:solidFill>
                <a:latin typeface="+mn-lt"/>
              </a:defRPr>
            </a:lvl7pPr>
            <a:lvl8pPr marL="4571886" indent="-304792" algn="l" rtl="0" fontAlgn="base"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Char char="»"/>
              <a:defRPr sz="2100">
                <a:solidFill>
                  <a:schemeClr val="tx1"/>
                </a:solidFill>
                <a:latin typeface="+mn-lt"/>
              </a:defRPr>
            </a:lvl8pPr>
            <a:lvl9pPr marL="5181470" indent="-304792" algn="l" rtl="0" fontAlgn="base"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Char char="»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ko-KR" sz="1800" kern="0" dirty="0"/>
              <a:t>   </a:t>
            </a:r>
          </a:p>
          <a:p>
            <a:pPr marL="0" indent="0">
              <a:buNone/>
            </a:pPr>
            <a:endParaRPr lang="en-US" altLang="ko-KR" sz="1800" kern="0" dirty="0"/>
          </a:p>
          <a:p>
            <a:pPr marL="0" indent="0">
              <a:buNone/>
            </a:pPr>
            <a:endParaRPr lang="en-US" altLang="ko-KR" sz="1800" kern="0" dirty="0"/>
          </a:p>
        </p:txBody>
      </p:sp>
      <p:sp>
        <p:nvSpPr>
          <p:cNvPr id="2" name="제목 3">
            <a:extLst>
              <a:ext uri="{FF2B5EF4-FFF2-40B4-BE49-F238E27FC236}">
                <a16:creationId xmlns:a16="http://schemas.microsoft.com/office/drawing/2014/main" id="{B3476383-1086-9854-6C2D-F577AD35A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54" y="893958"/>
            <a:ext cx="11178145" cy="647850"/>
          </a:xfrm>
        </p:spPr>
        <p:txBody>
          <a:bodyPr/>
          <a:lstStyle/>
          <a:p>
            <a:r>
              <a:rPr lang="ko-KR" altLang="en-US" dirty="0" err="1"/>
              <a:t>전장부</a:t>
            </a:r>
            <a:endParaRPr lang="ko-KR" altLang="en-US" dirty="0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F06116D8-790C-613C-0865-586C05C77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00" y="1917625"/>
            <a:ext cx="4312862" cy="4543015"/>
          </a:xfrm>
          <a:prstGeom prst="rect">
            <a:avLst/>
          </a:prstGeom>
        </p:spPr>
      </p:pic>
      <p:sp>
        <p:nvSpPr>
          <p:cNvPr id="57" name="제목 3">
            <a:extLst>
              <a:ext uri="{FF2B5EF4-FFF2-40B4-BE49-F238E27FC236}">
                <a16:creationId xmlns:a16="http://schemas.microsoft.com/office/drawing/2014/main" id="{7A546EB5-212C-801C-6278-57D810EF75EA}"/>
              </a:ext>
            </a:extLst>
          </p:cNvPr>
          <p:cNvSpPr txBox="1">
            <a:spLocks/>
          </p:cNvSpPr>
          <p:nvPr/>
        </p:nvSpPr>
        <p:spPr bwMode="auto">
          <a:xfrm>
            <a:off x="484954" y="1541808"/>
            <a:ext cx="11178145" cy="375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17" tIns="60958" rIns="121917" bIns="60958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09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9pPr>
          </a:lstStyle>
          <a:p>
            <a:pPr>
              <a:buClrTx/>
              <a:buNone/>
            </a:pPr>
            <a:r>
              <a:rPr lang="en-US" altLang="ko-KR" sz="2000" kern="0" dirty="0"/>
              <a:t>Layout</a:t>
            </a:r>
            <a:endParaRPr lang="ko-KR" altLang="en-US" sz="2000" kern="0" dirty="0"/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35A5298C-53AD-8FAE-E914-741F2753A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859696"/>
              </p:ext>
            </p:extLst>
          </p:nvPr>
        </p:nvGraphicFramePr>
        <p:xfrm>
          <a:off x="5434337" y="2803665"/>
          <a:ext cx="6019800" cy="2019300"/>
        </p:xfrm>
        <a:graphic>
          <a:graphicData uri="http://schemas.openxmlformats.org/drawingml/2006/table">
            <a:tbl>
              <a:tblPr/>
              <a:tblGrid>
                <a:gridCol w="257175">
                  <a:extLst>
                    <a:ext uri="{9D8B030D-6E8A-4147-A177-3AD203B41FA5}">
                      <a16:colId xmlns:a16="http://schemas.microsoft.com/office/drawing/2014/main" val="2299844457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1726025484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3546209448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387388198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891075768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4207564279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81835669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515491767"/>
                    </a:ext>
                  </a:extLst>
                </a:gridCol>
              </a:tblGrid>
              <a:tr h="30480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XY Calibration Chart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최대 소비전력 및 부하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20723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최대소비전력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(W)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최대소비전류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최대소비전력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(W)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최대소비전류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8323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Motion Controller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2.77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610.0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2.77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91223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Controller board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253.0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0832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산업용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4.09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900.0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4.09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39985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Monitor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220.0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6886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485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컨버터 아답터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30.0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7389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LED LAMP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3745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DC Fan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아답터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330.0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37015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2353.0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10.70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0065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284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2927267" y="2743844"/>
            <a:ext cx="6047885" cy="1179076"/>
            <a:chOff x="2195736" y="2743208"/>
            <a:chExt cx="4536504" cy="1178803"/>
          </a:xfrm>
        </p:grpSpPr>
        <p:sp>
          <p:nvSpPr>
            <p:cNvPr id="5" name="Titel 1"/>
            <p:cNvSpPr txBox="1">
              <a:spLocks/>
            </p:cNvSpPr>
            <p:nvPr/>
          </p:nvSpPr>
          <p:spPr bwMode="auto">
            <a:xfrm>
              <a:off x="2555776" y="2743208"/>
              <a:ext cx="3816424" cy="647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090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090"/>
                  </a:solidFill>
                  <a:latin typeface="Arial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090"/>
                  </a:solidFill>
                  <a:latin typeface="Arial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090"/>
                  </a:solidFill>
                  <a:latin typeface="Arial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090"/>
                  </a:solidFill>
                  <a:latin typeface="Arial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090"/>
                  </a:solidFill>
                  <a:latin typeface="Arial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090"/>
                  </a:solidFill>
                  <a:latin typeface="Arial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090"/>
                  </a:solidFill>
                  <a:latin typeface="Arial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090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de-DE" sz="5900" dirty="0"/>
                <a:t>THANK YOU</a:t>
              </a:r>
              <a:endParaRPr lang="de-DE" altLang="de-DE" sz="5900" kern="0" dirty="0"/>
            </a:p>
          </p:txBody>
        </p:sp>
        <p:sp>
          <p:nvSpPr>
            <p:cNvPr id="6" name="Titel 1"/>
            <p:cNvSpPr txBox="1">
              <a:spLocks/>
            </p:cNvSpPr>
            <p:nvPr/>
          </p:nvSpPr>
          <p:spPr bwMode="auto">
            <a:xfrm>
              <a:off x="2195736" y="3274311"/>
              <a:ext cx="4536504" cy="647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090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090"/>
                  </a:solidFill>
                  <a:latin typeface="Arial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090"/>
                  </a:solidFill>
                  <a:latin typeface="Arial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090"/>
                  </a:solidFill>
                  <a:latin typeface="Arial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090"/>
                  </a:solidFill>
                  <a:latin typeface="Arial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090"/>
                  </a:solidFill>
                  <a:latin typeface="Arial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090"/>
                  </a:solidFill>
                  <a:latin typeface="Arial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090"/>
                  </a:solidFill>
                  <a:latin typeface="Arial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090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de-DE" altLang="de-DE" kern="0" dirty="0" err="1"/>
                <a:t>for</a:t>
              </a:r>
              <a:r>
                <a:rPr lang="de-DE" altLang="de-DE" kern="0" dirty="0"/>
                <a:t> </a:t>
              </a:r>
              <a:r>
                <a:rPr lang="de-DE" altLang="de-DE" kern="0" dirty="0" err="1"/>
                <a:t>your</a:t>
              </a:r>
              <a:r>
                <a:rPr lang="de-DE" altLang="de-DE" kern="0" dirty="0"/>
                <a:t> </a:t>
              </a:r>
              <a:r>
                <a:rPr lang="de-DE" altLang="de-DE" kern="0" dirty="0" err="1"/>
                <a:t>attention</a:t>
              </a:r>
              <a:r>
                <a:rPr lang="de-DE" altLang="de-DE" kern="0" dirty="0"/>
                <a:t>!</a:t>
              </a:r>
            </a:p>
          </p:txBody>
        </p:sp>
      </p:grp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 altLang="de-DE">
                <a:solidFill>
                  <a:srgbClr val="AA0B11"/>
                </a:solidFill>
              </a:rPr>
              <a:t> // </a:t>
            </a:r>
            <a:fld id="{6C32057D-F5F2-4062-9F1F-C46EB9275E8A}" type="slidenum">
              <a:rPr lang="de-DE" altLang="de-DE" smtClean="0">
                <a:solidFill>
                  <a:schemeClr val="tx1"/>
                </a:solidFill>
              </a:rPr>
              <a:pPr>
                <a:defRPr/>
              </a:pPr>
              <a:t>9</a:t>
            </a:fld>
            <a:endParaRPr lang="de-DE" alt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240540"/>
      </p:ext>
    </p:extLst>
  </p:cSld>
  <p:clrMapOvr>
    <a:masterClrMapping/>
  </p:clrMapOvr>
</p:sld>
</file>

<file path=ppt/theme/theme1.xml><?xml version="1.0" encoding="utf-8"?>
<a:theme xmlns:a="http://schemas.openxmlformats.org/drawingml/2006/main" name="Display_DE_Vorlage_16-9">
  <a:themeElements>
    <a:clrScheme name="Instrument Systems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5090"/>
      </a:accent1>
      <a:accent2>
        <a:srgbClr val="B2CADD"/>
      </a:accent2>
      <a:accent3>
        <a:srgbClr val="E5EDF3"/>
      </a:accent3>
      <a:accent4>
        <a:srgbClr val="F3EBE5"/>
      </a:accent4>
      <a:accent5>
        <a:srgbClr val="C35458"/>
      </a:accent5>
      <a:accent6>
        <a:srgbClr val="AA0B11"/>
      </a:accent6>
      <a:hlink>
        <a:srgbClr val="2D2D8A"/>
      </a:hlink>
      <a:folHlink>
        <a:srgbClr val="9C9CDE"/>
      </a:folHlink>
    </a:clrScheme>
    <a:fontScheme name="1_PPT Master Design 2008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5090"/>
          </a:buClr>
          <a:buSzTx/>
          <a:buFontTx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5090"/>
          </a:buClr>
          <a:buSzTx/>
          <a:buFontTx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PPT Master Design 20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 Master Design 2008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 Master Design 2008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 Master Design 2008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 Master Design 2008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 Master Design 2008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 Master Design 2008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 Master Design 2008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 Master Design 2008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 Master Design 2008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 Master Design 2008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 Master Design 2008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Benutzerdefiniertes Design">
  <a:themeElements>
    <a:clrScheme name="Instrument Systems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5090"/>
      </a:accent1>
      <a:accent2>
        <a:srgbClr val="B2CADD"/>
      </a:accent2>
      <a:accent3>
        <a:srgbClr val="E5EDF3"/>
      </a:accent3>
      <a:accent4>
        <a:srgbClr val="F3EBE5"/>
      </a:accent4>
      <a:accent5>
        <a:srgbClr val="C35458"/>
      </a:accent5>
      <a:accent6>
        <a:srgbClr val="AA0B11"/>
      </a:accent6>
      <a:hlink>
        <a:srgbClr val="2D2D8A"/>
      </a:hlink>
      <a:folHlink>
        <a:srgbClr val="9C9CDE"/>
      </a:folHlink>
    </a:clrScheme>
    <a:fontScheme name="2_Benutzerdefiniertes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5090"/>
          </a:buClr>
          <a:buSzTx/>
          <a:buFontTx/>
          <a:buChar char="•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noFill/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2_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A807B7E-81F7-4E20-85BE-21A4DF14D694}"/>
</file>

<file path=customXml/itemProps2.xml><?xml version="1.0" encoding="utf-8"?>
<ds:datastoreItem xmlns:ds="http://schemas.openxmlformats.org/officeDocument/2006/customXml" ds:itemID="{FF0C137D-44DF-4BB6-B12F-CE024F6FA9C4}"/>
</file>

<file path=docProps/app.xml><?xml version="1.0" encoding="utf-8"?>
<Properties xmlns="http://schemas.openxmlformats.org/officeDocument/2006/extended-properties" xmlns:vt="http://schemas.openxmlformats.org/officeDocument/2006/docPropsVTypes">
  <Template>K_Display_EN_Vorlage_16-9</Template>
  <TotalTime>2713</TotalTime>
  <Words>350</Words>
  <Application>Microsoft Office PowerPoint</Application>
  <PresentationFormat>사용자 지정</PresentationFormat>
  <Paragraphs>168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HelveticaNeueLT Std</vt:lpstr>
      <vt:lpstr>맑은 고딕</vt:lpstr>
      <vt:lpstr>Arial</vt:lpstr>
      <vt:lpstr>Times New Roman</vt:lpstr>
      <vt:lpstr>Wingdings 3</vt:lpstr>
      <vt:lpstr>Display_DE_Vorlage_16-9</vt:lpstr>
      <vt:lpstr>2_Benutzerdefiniertes Design</vt:lpstr>
      <vt:lpstr>LGIT-Universal Lens Cal. SYSTEM</vt:lpstr>
      <vt:lpstr>Contents</vt:lpstr>
      <vt:lpstr>기구부</vt:lpstr>
      <vt:lpstr>기구부</vt:lpstr>
      <vt:lpstr>기구부</vt:lpstr>
      <vt:lpstr>기구부</vt:lpstr>
      <vt:lpstr>기구부</vt:lpstr>
      <vt:lpstr>전장부</vt:lpstr>
      <vt:lpstr>PowerPoint 프레젠테이션</vt:lpstr>
    </vt:vector>
  </TitlesOfParts>
  <Company>Instrument Systems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 개발실 결산 및 2019예정</dc:title>
  <dc:creator>개발_이정후노트북</dc:creator>
  <cp:lastModifiedBy>선태</cp:lastModifiedBy>
  <cp:revision>176</cp:revision>
  <cp:lastPrinted>2016-02-26T13:51:28Z</cp:lastPrinted>
  <dcterms:created xsi:type="dcterms:W3CDTF">2018-12-11T11:27:07Z</dcterms:created>
  <dcterms:modified xsi:type="dcterms:W3CDTF">2022-12-13T07:53:10Z</dcterms:modified>
</cp:coreProperties>
</file>