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  <p:sldMasterId id="2147483655" r:id="rId4"/>
  </p:sldMasterIdLst>
  <p:notesMasterIdLst>
    <p:notesMasterId r:id="rId6"/>
  </p:notesMasterIdLst>
  <p:sldIdLst>
    <p:sldId id="473" r:id="rId5"/>
  </p:sldIdLst>
  <p:sldSz cx="9906000" cy="6858000" type="A4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9933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65ECB-A671-41AC-86F8-212CEEC8F2A5}" v="182" dt="2022-12-20T05:43:21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0" autoAdjust="0"/>
    <p:restoredTop sz="94660"/>
  </p:normalViewPr>
  <p:slideViewPr>
    <p:cSldViewPr>
      <p:cViewPr varScale="1">
        <p:scale>
          <a:sx n="114" d="100"/>
          <a:sy n="114" d="100"/>
        </p:scale>
        <p:origin x="1464" y="96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EB865ECB-A671-41AC-86F8-212CEEC8F2A5}"/>
    <pc:docChg chg="undo custSel addSld delSld modSld">
      <pc:chgData name="이동건" userId="4ad090f6-dadd-4301-b5d0-883b88f508af" providerId="ADAL" clId="{EB865ECB-A671-41AC-86F8-212CEEC8F2A5}" dt="2022-12-20T06:27:24.232" v="992" actId="2696"/>
      <pc:docMkLst>
        <pc:docMk/>
      </pc:docMkLst>
      <pc:sldChg chg="del">
        <pc:chgData name="이동건" userId="4ad090f6-dadd-4301-b5d0-883b88f508af" providerId="ADAL" clId="{EB865ECB-A671-41AC-86F8-212CEEC8F2A5}" dt="2022-12-19T05:13:39.309" v="2" actId="2696"/>
        <pc:sldMkLst>
          <pc:docMk/>
          <pc:sldMk cId="2295076180" sldId="262"/>
        </pc:sldMkLst>
      </pc:sldChg>
      <pc:sldChg chg="del">
        <pc:chgData name="이동건" userId="4ad090f6-dadd-4301-b5d0-883b88f508af" providerId="ADAL" clId="{EB865ECB-A671-41AC-86F8-212CEEC8F2A5}" dt="2022-12-19T05:13:39.407" v="13" actId="2696"/>
        <pc:sldMkLst>
          <pc:docMk/>
          <pc:sldMk cId="2790669842" sldId="263"/>
        </pc:sldMkLst>
      </pc:sldChg>
      <pc:sldChg chg="del">
        <pc:chgData name="이동건" userId="4ad090f6-dadd-4301-b5d0-883b88f508af" providerId="ADAL" clId="{EB865ECB-A671-41AC-86F8-212CEEC8F2A5}" dt="2022-12-19T05:13:39.349" v="6" actId="2696"/>
        <pc:sldMkLst>
          <pc:docMk/>
          <pc:sldMk cId="1759237954" sldId="264"/>
        </pc:sldMkLst>
      </pc:sldChg>
      <pc:sldChg chg="del">
        <pc:chgData name="이동건" userId="4ad090f6-dadd-4301-b5d0-883b88f508af" providerId="ADAL" clId="{EB865ECB-A671-41AC-86F8-212CEEC8F2A5}" dt="2022-12-19T05:13:39.389" v="9" actId="2696"/>
        <pc:sldMkLst>
          <pc:docMk/>
          <pc:sldMk cId="1370816547" sldId="269"/>
        </pc:sldMkLst>
      </pc:sldChg>
      <pc:sldChg chg="del">
        <pc:chgData name="이동건" userId="4ad090f6-dadd-4301-b5d0-883b88f508af" providerId="ADAL" clId="{EB865ECB-A671-41AC-86F8-212CEEC8F2A5}" dt="2022-12-19T05:13:39.377" v="8" actId="2696"/>
        <pc:sldMkLst>
          <pc:docMk/>
          <pc:sldMk cId="1021150528" sldId="270"/>
        </pc:sldMkLst>
      </pc:sldChg>
      <pc:sldChg chg="del">
        <pc:chgData name="이동건" userId="4ad090f6-dadd-4301-b5d0-883b88f508af" providerId="ADAL" clId="{EB865ECB-A671-41AC-86F8-212CEEC8F2A5}" dt="2022-12-19T05:13:39.330" v="4" actId="2696"/>
        <pc:sldMkLst>
          <pc:docMk/>
          <pc:sldMk cId="1685597260" sldId="276"/>
        </pc:sldMkLst>
      </pc:sldChg>
      <pc:sldChg chg="del">
        <pc:chgData name="이동건" userId="4ad090f6-dadd-4301-b5d0-883b88f508af" providerId="ADAL" clId="{EB865ECB-A671-41AC-86F8-212CEEC8F2A5}" dt="2022-12-19T05:13:39.365" v="7" actId="2696"/>
        <pc:sldMkLst>
          <pc:docMk/>
          <pc:sldMk cId="3417818947" sldId="283"/>
        </pc:sldMkLst>
      </pc:sldChg>
      <pc:sldChg chg="del">
        <pc:chgData name="이동건" userId="4ad090f6-dadd-4301-b5d0-883b88f508af" providerId="ADAL" clId="{EB865ECB-A671-41AC-86F8-212CEEC8F2A5}" dt="2022-12-19T05:13:39.313" v="3" actId="2696"/>
        <pc:sldMkLst>
          <pc:docMk/>
          <pc:sldMk cId="2654813813" sldId="296"/>
        </pc:sldMkLst>
      </pc:sldChg>
      <pc:sldChg chg="del">
        <pc:chgData name="이동건" userId="4ad090f6-dadd-4301-b5d0-883b88f508af" providerId="ADAL" clId="{EB865ECB-A671-41AC-86F8-212CEEC8F2A5}" dt="2022-12-19T05:13:39.338" v="5" actId="2696"/>
        <pc:sldMkLst>
          <pc:docMk/>
          <pc:sldMk cId="2441817201" sldId="301"/>
        </pc:sldMkLst>
      </pc:sldChg>
      <pc:sldChg chg="del">
        <pc:chgData name="이동건" userId="4ad090f6-dadd-4301-b5d0-883b88f508af" providerId="ADAL" clId="{EB865ECB-A671-41AC-86F8-212CEEC8F2A5}" dt="2022-12-19T05:13:39.395" v="11" actId="2696"/>
        <pc:sldMkLst>
          <pc:docMk/>
          <pc:sldMk cId="887424283" sldId="464"/>
        </pc:sldMkLst>
      </pc:sldChg>
      <pc:sldChg chg="del">
        <pc:chgData name="이동건" userId="4ad090f6-dadd-4301-b5d0-883b88f508af" providerId="ADAL" clId="{EB865ECB-A671-41AC-86F8-212CEEC8F2A5}" dt="2022-12-19T05:13:39.426" v="16" actId="2696"/>
        <pc:sldMkLst>
          <pc:docMk/>
          <pc:sldMk cId="4275674506" sldId="466"/>
        </pc:sldMkLst>
      </pc:sldChg>
      <pc:sldChg chg="del">
        <pc:chgData name="이동건" userId="4ad090f6-dadd-4301-b5d0-883b88f508af" providerId="ADAL" clId="{EB865ECB-A671-41AC-86F8-212CEEC8F2A5}" dt="2022-12-19T05:13:39.441" v="17" actId="2696"/>
        <pc:sldMkLst>
          <pc:docMk/>
          <pc:sldMk cId="2745509701" sldId="467"/>
        </pc:sldMkLst>
      </pc:sldChg>
      <pc:sldChg chg="del">
        <pc:chgData name="이동건" userId="4ad090f6-dadd-4301-b5d0-883b88f508af" providerId="ADAL" clId="{EB865ECB-A671-41AC-86F8-212CEEC8F2A5}" dt="2022-12-19T05:13:39.303" v="1" actId="2696"/>
        <pc:sldMkLst>
          <pc:docMk/>
          <pc:sldMk cId="1403820720" sldId="468"/>
        </pc:sldMkLst>
      </pc:sldChg>
      <pc:sldChg chg="del">
        <pc:chgData name="이동건" userId="4ad090f6-dadd-4301-b5d0-883b88f508af" providerId="ADAL" clId="{EB865ECB-A671-41AC-86F8-212CEEC8F2A5}" dt="2022-12-19T05:13:39.399" v="12" actId="2696"/>
        <pc:sldMkLst>
          <pc:docMk/>
          <pc:sldMk cId="3990256127" sldId="469"/>
        </pc:sldMkLst>
      </pc:sldChg>
      <pc:sldChg chg="del">
        <pc:chgData name="이동건" userId="4ad090f6-dadd-4301-b5d0-883b88f508af" providerId="ADAL" clId="{EB865ECB-A671-41AC-86F8-212CEEC8F2A5}" dt="2022-12-19T05:13:39.455" v="18" actId="2696"/>
        <pc:sldMkLst>
          <pc:docMk/>
          <pc:sldMk cId="72372142" sldId="470"/>
        </pc:sldMkLst>
      </pc:sldChg>
      <pc:sldChg chg="del">
        <pc:chgData name="이동건" userId="4ad090f6-dadd-4301-b5d0-883b88f508af" providerId="ADAL" clId="{EB865ECB-A671-41AC-86F8-212CEEC8F2A5}" dt="2022-12-19T05:13:39.423" v="15" actId="2696"/>
        <pc:sldMkLst>
          <pc:docMk/>
          <pc:sldMk cId="1076713080" sldId="471"/>
        </pc:sldMkLst>
      </pc:sldChg>
      <pc:sldChg chg="del">
        <pc:chgData name="이동건" userId="4ad090f6-dadd-4301-b5d0-883b88f508af" providerId="ADAL" clId="{EB865ECB-A671-41AC-86F8-212CEEC8F2A5}" dt="2022-12-19T05:13:39.295" v="0" actId="2696"/>
        <pc:sldMkLst>
          <pc:docMk/>
          <pc:sldMk cId="3697397303" sldId="472"/>
        </pc:sldMkLst>
      </pc:sldChg>
      <pc:sldChg chg="addSp delSp modSp">
        <pc:chgData name="이동건" userId="4ad090f6-dadd-4301-b5d0-883b88f508af" providerId="ADAL" clId="{EB865ECB-A671-41AC-86F8-212CEEC8F2A5}" dt="2022-12-20T05:43:28.913" v="991" actId="1076"/>
        <pc:sldMkLst>
          <pc:docMk/>
          <pc:sldMk cId="3446503515" sldId="473"/>
        </pc:sldMkLst>
        <pc:spChg chg="add mod topLvl">
          <ac:chgData name="이동건" userId="4ad090f6-dadd-4301-b5d0-883b88f508af" providerId="ADAL" clId="{EB865ECB-A671-41AC-86F8-212CEEC8F2A5}" dt="2022-12-20T05:42:49.458" v="934" actId="165"/>
          <ac:spMkLst>
            <pc:docMk/>
            <pc:sldMk cId="3446503515" sldId="473"/>
            <ac:spMk id="5" creationId="{30F0F4C3-BAE2-4D13-9685-C4D3D5B381FB}"/>
          </ac:spMkLst>
        </pc:spChg>
        <pc:spChg chg="del mod">
          <ac:chgData name="이동건" userId="4ad090f6-dadd-4301-b5d0-883b88f508af" providerId="ADAL" clId="{EB865ECB-A671-41AC-86F8-212CEEC8F2A5}" dt="2022-12-19T06:45:21.808" v="851" actId="478"/>
          <ac:spMkLst>
            <pc:docMk/>
            <pc:sldMk cId="3446503515" sldId="473"/>
            <ac:spMk id="7" creationId="{24C1158E-1CF1-4551-9D1C-54B422BCA1A7}"/>
          </ac:spMkLst>
        </pc:spChg>
        <pc:spChg chg="add mod topLvl">
          <ac:chgData name="이동건" userId="4ad090f6-dadd-4301-b5d0-883b88f508af" providerId="ADAL" clId="{EB865ECB-A671-41AC-86F8-212CEEC8F2A5}" dt="2022-12-20T05:42:49.458" v="934" actId="165"/>
          <ac:spMkLst>
            <pc:docMk/>
            <pc:sldMk cId="3446503515" sldId="473"/>
            <ac:spMk id="9" creationId="{4889E4C4-EFF8-4D26-A214-E6605AF4F5B5}"/>
          </ac:spMkLst>
        </pc:spChg>
        <pc:spChg chg="del">
          <ac:chgData name="이동건" userId="4ad090f6-dadd-4301-b5d0-883b88f508af" providerId="ADAL" clId="{EB865ECB-A671-41AC-86F8-212CEEC8F2A5}" dt="2022-12-19T06:44:58.304" v="849" actId="478"/>
          <ac:spMkLst>
            <pc:docMk/>
            <pc:sldMk cId="3446503515" sldId="473"/>
            <ac:spMk id="9" creationId="{D5643CF4-F4E0-4D1F-97D9-C5169DF9CD2D}"/>
          </ac:spMkLst>
        </pc:spChg>
        <pc:spChg chg="add mod">
          <ac:chgData name="이동건" userId="4ad090f6-dadd-4301-b5d0-883b88f508af" providerId="ADAL" clId="{EB865ECB-A671-41AC-86F8-212CEEC8F2A5}" dt="2022-12-20T05:43:07.980" v="963"/>
          <ac:spMkLst>
            <pc:docMk/>
            <pc:sldMk cId="3446503515" sldId="473"/>
            <ac:spMk id="15" creationId="{FA468518-D68C-41C4-A469-15C1C48F9F12}"/>
          </ac:spMkLst>
        </pc:spChg>
        <pc:spChg chg="add mod">
          <ac:chgData name="이동건" userId="4ad090f6-dadd-4301-b5d0-883b88f508af" providerId="ADAL" clId="{EB865ECB-A671-41AC-86F8-212CEEC8F2A5}" dt="2022-12-20T05:43:28.913" v="991" actId="1076"/>
          <ac:spMkLst>
            <pc:docMk/>
            <pc:sldMk cId="3446503515" sldId="473"/>
            <ac:spMk id="16" creationId="{7C1B28E9-D730-4CC9-9174-095339B25B17}"/>
          </ac:spMkLst>
        </pc:spChg>
        <pc:grpChg chg="add del mod">
          <ac:chgData name="이동건" userId="4ad090f6-dadd-4301-b5d0-883b88f508af" providerId="ADAL" clId="{EB865ECB-A671-41AC-86F8-212CEEC8F2A5}" dt="2022-12-20T05:42:49.458" v="934" actId="165"/>
          <ac:grpSpMkLst>
            <pc:docMk/>
            <pc:sldMk cId="3446503515" sldId="473"/>
            <ac:grpSpMk id="7" creationId="{6BFEDFE5-0D44-41EC-96BE-4A71B8144766}"/>
          </ac:grpSpMkLst>
        </pc:grpChg>
        <pc:graphicFrameChg chg="mod modGraphic">
          <ac:chgData name="이동건" userId="4ad090f6-dadd-4301-b5d0-883b88f508af" providerId="ADAL" clId="{EB865ECB-A671-41AC-86F8-212CEEC8F2A5}" dt="2022-12-20T05:42:20.627" v="923" actId="962"/>
          <ac:graphicFrameMkLst>
            <pc:docMk/>
            <pc:sldMk cId="3446503515" sldId="473"/>
            <ac:graphicFrameMk id="4" creationId="{E418962C-A504-41A9-891F-3F2F8DD7857A}"/>
          </ac:graphicFrameMkLst>
        </pc:graphicFrameChg>
        <pc:picChg chg="add mod topLvl">
          <ac:chgData name="이동건" userId="4ad090f6-dadd-4301-b5d0-883b88f508af" providerId="ADAL" clId="{EB865ECB-A671-41AC-86F8-212CEEC8F2A5}" dt="2022-12-20T05:42:49.458" v="934" actId="165"/>
          <ac:picMkLst>
            <pc:docMk/>
            <pc:sldMk cId="3446503515" sldId="473"/>
            <ac:picMk id="8" creationId="{7038C860-76C3-4836-AD9B-D8E6D892C8E2}"/>
          </ac:picMkLst>
        </pc:picChg>
        <pc:picChg chg="add mod topLvl">
          <ac:chgData name="이동건" userId="4ad090f6-dadd-4301-b5d0-883b88f508af" providerId="ADAL" clId="{EB865ECB-A671-41AC-86F8-212CEEC8F2A5}" dt="2022-12-20T05:42:49.458" v="934" actId="165"/>
          <ac:picMkLst>
            <pc:docMk/>
            <pc:sldMk cId="3446503515" sldId="473"/>
            <ac:picMk id="11" creationId="{F369C1AB-7E79-4C5A-A8BD-DCDADC505CF6}"/>
          </ac:picMkLst>
        </pc:picChg>
        <pc:picChg chg="add mod">
          <ac:chgData name="이동건" userId="4ad090f6-dadd-4301-b5d0-883b88f508af" providerId="ADAL" clId="{EB865ECB-A671-41AC-86F8-212CEEC8F2A5}" dt="2022-12-20T05:42:36.043" v="930" actId="1076"/>
          <ac:picMkLst>
            <pc:docMk/>
            <pc:sldMk cId="3446503515" sldId="473"/>
            <ac:picMk id="12" creationId="{BF8151F7-43FC-4D62-9DC0-FB33C7D1152B}"/>
          </ac:picMkLst>
        </pc:picChg>
        <pc:picChg chg="add mod">
          <ac:chgData name="이동건" userId="4ad090f6-dadd-4301-b5d0-883b88f508af" providerId="ADAL" clId="{EB865ECB-A671-41AC-86F8-212CEEC8F2A5}" dt="2022-12-20T05:43:01.969" v="937" actId="1076"/>
          <ac:picMkLst>
            <pc:docMk/>
            <pc:sldMk cId="3446503515" sldId="473"/>
            <ac:picMk id="14" creationId="{F499C942-52D4-437E-A47A-09035C1B6001}"/>
          </ac:picMkLst>
        </pc:picChg>
      </pc:sldChg>
      <pc:sldChg chg="add del modTransition">
        <pc:chgData name="이동건" userId="4ad090f6-dadd-4301-b5d0-883b88f508af" providerId="ADAL" clId="{EB865ECB-A671-41AC-86F8-212CEEC8F2A5}" dt="2022-12-20T06:27:24.232" v="992" actId="2696"/>
        <pc:sldMkLst>
          <pc:docMk/>
          <pc:sldMk cId="2636228293" sldId="474"/>
        </pc:sldMkLst>
      </pc:sldChg>
      <pc:sldMasterChg chg="delSldLayout">
        <pc:chgData name="이동건" userId="4ad090f6-dadd-4301-b5d0-883b88f508af" providerId="ADAL" clId="{EB865ECB-A671-41AC-86F8-212CEEC8F2A5}" dt="2022-12-19T05:13:39.408" v="14" actId="2696"/>
        <pc:sldMasterMkLst>
          <pc:docMk/>
          <pc:sldMasterMk cId="2039103277" sldId="2147483648"/>
        </pc:sldMasterMkLst>
        <pc:sldLayoutChg chg="del">
          <pc:chgData name="이동건" userId="4ad090f6-dadd-4301-b5d0-883b88f508af" providerId="ADAL" clId="{EB865ECB-A671-41AC-86F8-212CEEC8F2A5}" dt="2022-12-19T05:13:39.390" v="10" actId="2696"/>
          <pc:sldLayoutMkLst>
            <pc:docMk/>
            <pc:sldMasterMk cId="2039103277" sldId="2147483648"/>
            <pc:sldLayoutMk cId="4252956305" sldId="2147483652"/>
          </pc:sldLayoutMkLst>
        </pc:sldLayoutChg>
        <pc:sldLayoutChg chg="del">
          <pc:chgData name="이동건" userId="4ad090f6-dadd-4301-b5d0-883b88f508af" providerId="ADAL" clId="{EB865ECB-A671-41AC-86F8-212CEEC8F2A5}" dt="2022-12-19T05:13:39.408" v="14" actId="2696"/>
          <pc:sldLayoutMkLst>
            <pc:docMk/>
            <pc:sldMasterMk cId="2039103277" sldId="2147483648"/>
            <pc:sldLayoutMk cId="2051180313" sldId="2147483653"/>
          </pc:sldLayoutMkLst>
        </pc:sldLayoutChg>
      </pc:sldMasterChg>
    </pc:docChg>
  </pc:docChgLst>
  <pc:docChgLst>
    <pc:chgData name="이동건" userId="4ad090f6-dadd-4301-b5d0-883b88f508af" providerId="ADAL" clId="{F83DCFDC-685D-45C4-8073-1DE1D02D0097}"/>
    <pc:docChg chg="modSld">
      <pc:chgData name="이동건" userId="4ad090f6-dadd-4301-b5d0-883b88f508af" providerId="ADAL" clId="{F83DCFDC-685D-45C4-8073-1DE1D02D0097}" dt="2022-12-19T04:58:48.984" v="1"/>
      <pc:docMkLst>
        <pc:docMk/>
      </pc:docMkLst>
      <pc:sldChg chg="modSp">
        <pc:chgData name="이동건" userId="4ad090f6-dadd-4301-b5d0-883b88f508af" providerId="ADAL" clId="{F83DCFDC-685D-45C4-8073-1DE1D02D0097}" dt="2022-12-14T06:42:06.640" v="0" actId="1076"/>
        <pc:sldMkLst>
          <pc:docMk/>
          <pc:sldMk cId="72372142" sldId="470"/>
        </pc:sldMkLst>
        <pc:spChg chg="mod">
          <ac:chgData name="이동건" userId="4ad090f6-dadd-4301-b5d0-883b88f508af" providerId="ADAL" clId="{F83DCFDC-685D-45C4-8073-1DE1D02D0097}" dt="2022-12-14T06:42:06.640" v="0" actId="1076"/>
          <ac:spMkLst>
            <pc:docMk/>
            <pc:sldMk cId="72372142" sldId="470"/>
            <ac:spMk id="10" creationId="{6465F843-3CC8-4987-818D-7943BAAC02F8}"/>
          </ac:spMkLst>
        </pc:spChg>
      </pc:sldChg>
      <pc:sldChg chg="modSp">
        <pc:chgData name="이동건" userId="4ad090f6-dadd-4301-b5d0-883b88f508af" providerId="ADAL" clId="{F83DCFDC-685D-45C4-8073-1DE1D02D0097}" dt="2022-12-19T04:58:48.984" v="1"/>
        <pc:sldMkLst>
          <pc:docMk/>
          <pc:sldMk cId="3697397303" sldId="472"/>
        </pc:sldMkLst>
        <pc:graphicFrameChg chg="mod">
          <ac:chgData name="이동건" userId="4ad090f6-dadd-4301-b5d0-883b88f508af" providerId="ADAL" clId="{F83DCFDC-685D-45C4-8073-1DE1D02D0097}" dt="2022-12-19T04:58:48.984" v="1"/>
          <ac:graphicFrameMkLst>
            <pc:docMk/>
            <pc:sldMk cId="3697397303" sldId="472"/>
            <ac:graphicFrameMk id="15" creationId="{850562D5-D8EC-4229-A870-14087AB7E6A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000" cy="355204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5000" cy="355204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94050" y="533400"/>
            <a:ext cx="3846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77" tIns="47338" rIns="94677" bIns="473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3" y="3374429"/>
            <a:ext cx="8187690" cy="3196829"/>
          </a:xfrm>
          <a:prstGeom prst="rect">
            <a:avLst/>
          </a:prstGeom>
        </p:spPr>
        <p:txBody>
          <a:bodyPr vert="horz" lIns="94677" tIns="47338" rIns="94677" bIns="473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5000" cy="355204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5000" cy="355204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015-659C-4D11-812E-42F42B3E1B52}" type="datetime1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F50F-DE9C-4F6B-AF03-40342051A6E6}" type="datetime1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9EEA-19B0-4AA9-9072-AC0A7E00FC16}" type="datetime1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9B00CA48-319A-4E6D-BCDF-E02E4BDFDDF6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4813DED-C20F-468A-91A4-5ECF2A572B41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Line 7"/>
          <p:cNvSpPr>
            <a:spLocks noChangeShapeType="1"/>
          </p:cNvSpPr>
          <p:nvPr userDrawn="1"/>
        </p:nvSpPr>
        <p:spPr bwMode="auto">
          <a:xfrm>
            <a:off x="15876" y="6484938"/>
            <a:ext cx="98679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6989" y="577850"/>
            <a:ext cx="98679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944" y="6539724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EF982251-A5E1-45F3-AB07-085544EE2903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>
                <a:solidFill>
                  <a:srgbClr val="808080"/>
                </a:solidFill>
                <a:latin typeface="LG스마트체 SemiBold" panose="020B0600000101010101" pitchFamily="50" charset="-127"/>
                <a:ea typeface="가는둥근제목체" pitchFamily="18" charset="-127"/>
                <a:cs typeface="Times New Roman" pitchFamily="18" charset="0"/>
              </a:rPr>
              <a:t>LG Innotek Confidential : This document is protected by security policies and laws.</a:t>
            </a:r>
            <a:endParaRPr lang="ko-KR" altLang="en-US" sz="900" b="1" dirty="0">
              <a:solidFill>
                <a:srgbClr val="808080"/>
              </a:solidFill>
              <a:latin typeface="LG스마트체 SemiBold" panose="020B0600000101010101" pitchFamily="50" charset="-127"/>
              <a:ea typeface="가는둥근제목체" pitchFamily="18" charset="-127"/>
              <a:cs typeface="Times New Roman" pitchFamily="18" charset="0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0A7CDA7-F486-4ADE-A6F7-0C2B9059456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>
                <a:solidFill>
                  <a:srgbClr val="C0004B"/>
                </a:solidFill>
                <a:latin typeface="LG스마트체2.0 Bold" panose="020B0600000101010101" pitchFamily="50" charset="-127"/>
                <a:ea typeface="가는둥근제목체" pitchFamily="18" charset="-127"/>
                <a:cs typeface="Times New Roman" pitchFamily="18" charset="0"/>
              </a:rPr>
              <a:t>[Confidential]</a:t>
            </a:r>
            <a:endParaRPr lang="ko-KR" altLang="en-US" sz="1100" b="1" dirty="0">
              <a:solidFill>
                <a:srgbClr val="C0004B"/>
              </a:solidFill>
              <a:latin typeface="LG스마트체2.0 Bold" panose="020B0600000101010101" pitchFamily="50" charset="-127"/>
              <a:ea typeface="가는둥근제목체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accent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가는둥근제목체" pitchFamily="18" charset="-127"/>
          <a:cs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가는둥근제목체" pitchFamily="18" charset="-127"/>
          <a:cs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가는둥근제목체" pitchFamily="18" charset="-127"/>
          <a:cs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가는둥근제목체" pitchFamily="18" charset="-127"/>
          <a:cs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466B-3630-4021-A06E-4AAC23D4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설비 완료보고서 </a:t>
            </a:r>
            <a:r>
              <a:rPr lang="ko-KR" altLang="en-US" dirty="0" err="1"/>
              <a:t>갑지</a:t>
            </a:r>
            <a:r>
              <a:rPr lang="ko-KR" altLang="en-US" dirty="0"/>
              <a:t> 양식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54ED5-2372-4B47-93C7-22A99375B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Group 69">
                <a:extLst>
                  <a:ext uri="{FF2B5EF4-FFF2-40B4-BE49-F238E27FC236}">
                    <a16:creationId xmlns:a16="http://schemas.microsoft.com/office/drawing/2014/main" id="{E418962C-A504-41A9-891F-3F2F8DD78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878769"/>
                  </p:ext>
                </p:extLst>
              </p:nvPr>
            </p:nvGraphicFramePr>
            <p:xfrm>
              <a:off x="116582" y="594561"/>
              <a:ext cx="9701207" cy="5063231"/>
            </p:xfrm>
            <a:graphic>
              <a:graphicData uri="http://schemas.openxmlformats.org/drawingml/2006/table">
                <a:tbl>
                  <a:tblPr/>
                  <a:tblGrid>
                    <a:gridCol w="8861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6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9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264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460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83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737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설비명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Universal Lens Calibration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제작 업체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㈜</a:t>
                          </a:r>
                          <a:r>
                            <a:rPr lang="ko-KR" altLang="en-US" sz="1000" b="0" kern="1200" dirty="0" err="1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킴스옵텍</a:t>
                          </a:r>
                          <a:endParaRPr lang="ko-KR" altLang="ko-KR" sz="1000" b="0" kern="120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설치 혹은 입고 장소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입고일자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1</a:t>
                          </a:r>
                          <a:r>
                            <a:rPr lang="ko-KR" altLang="en-US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층 동관 </a:t>
                          </a:r>
                          <a:r>
                            <a:rPr lang="en-US" altLang="ko-KR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LTS </a:t>
                          </a:r>
                          <a:r>
                            <a:rPr lang="ko-KR" altLang="en-US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실</a:t>
                          </a:r>
                          <a:endParaRPr lang="en-US" altLang="ko-KR" sz="1000" b="0" kern="120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000" b="1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(22.12.09)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ko-KR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37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계약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협의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완료 일자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23.03.25</a:t>
                          </a:r>
                          <a:endParaRPr kumimoji="1" lang="ko-KR" altLang="ko-KR" sz="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FAT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완료 일자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0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22.12.20</a:t>
                          </a:r>
                          <a:endParaRPr kumimoji="0" lang="en-US" altLang="ko-KR" sz="10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지체일수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당사귀책     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  0 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일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공급자 귀책 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  0 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일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ko-KR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3218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입고 및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FAT</a:t>
                          </a:r>
                          <a:r>
                            <a:rPr kumimoji="1" lang="en-US" altLang="ko-KR" sz="1200" b="1" i="0" u="none" strike="noStrike" cap="none" spc="-10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ko-KR" altLang="en-US" sz="1200" b="1" i="0" u="none" strike="noStrike" cap="none" spc="-10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결과</a:t>
                          </a:r>
                          <a:endParaRPr kumimoji="1" lang="en-US" altLang="ko-KR" sz="1200" b="1" i="0" u="none" strike="noStrike" cap="none" spc="-10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주요 검사 항목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사양서 항목 포함 必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Specification</a:t>
                          </a: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결과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의견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945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LED </a:t>
                          </a:r>
                          <a:r>
                            <a:rPr lang="ko-KR" altLang="en-US" sz="1000" b="0" kern="1200" baseline="0" dirty="0" err="1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간격별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구동 모드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(25 mm, 50 mm, 75 mm, 100 mm)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X: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±200</m:t>
                              </m:r>
                            </m:oMath>
                          </a14:m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mm, 0.1 mm, Rx: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±20°, 0.01°</m:t>
                              </m:r>
                            </m:oMath>
                          </a14:m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Y: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±200</m:t>
                              </m:r>
                            </m:oMath>
                          </a14:m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mm, 0.1 mm, Ry: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±30°, 0.01°</m:t>
                              </m:r>
                            </m:oMath>
                          </a14:m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Z: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±200</m:t>
                              </m:r>
                            </m:oMath>
                          </a14:m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mm, 0.1 mm, </a:t>
                          </a:r>
                          <a:r>
                            <a:rPr lang="en-US" altLang="ko-KR" sz="1000" b="0" kern="1200" baseline="0" dirty="0" err="1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Rz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±20°,0.01°</m:t>
                              </m:r>
                            </m:oMath>
                          </a14:m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Lens distortion parameter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반복 측정 오차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10%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이내</a:t>
                          </a:r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LED </a:t>
                          </a:r>
                          <a:r>
                            <a:rPr lang="ko-KR" altLang="en-US" sz="1000" b="0" kern="1200" baseline="0" dirty="0" err="1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간격별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구동 모드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(25 mm, 50 mm, 75 mm, 100 mm)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및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Recipe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저장 기능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OK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643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6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축 모터 가동 범위 및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resolution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X: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±200</m:t>
                              </m:r>
                            </m:oMath>
                          </a14:m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mm, 0.1 mm, Rx: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±20°, 0.01°</m:t>
                              </m:r>
                            </m:oMath>
                          </a14:m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Y: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±200</m:t>
                              </m:r>
                            </m:oMath>
                          </a14:m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mm, 0.1 mm, Ry: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±30°, 0.01°</m:t>
                              </m:r>
                            </m:oMath>
                          </a14:m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Z: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±225</m:t>
                              </m:r>
                            </m:oMath>
                          </a14:m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mm, 0.1 mm, </a:t>
                          </a:r>
                          <a:r>
                            <a:rPr lang="en-US" altLang="ko-KR" sz="1000" b="0" kern="1200" baseline="0" dirty="0" err="1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Rz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kern="1200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+mn-cs"/>
                                </a:rPr>
                                <m:t>±20°,0.01°</m:t>
                              </m:r>
                            </m:oMath>
                          </a14:m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OK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945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Calibration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parameter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반복성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Lens distortion parameter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반복 측정 오차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5%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이내</a:t>
                          </a:r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OK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98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특기사항</a:t>
                          </a:r>
                          <a:endParaRPr kumimoji="1" lang="en-US" altLang="ko-KR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없음</a:t>
                          </a:r>
                          <a:endParaRPr kumimoji="1" lang="ko-KR" altLang="ko-KR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sng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Set up </a:t>
                          </a:r>
                          <a:r>
                            <a:rPr kumimoji="1" lang="ko-KR" altLang="en-US" sz="1200" b="1" i="0" u="sng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완료 사진</a:t>
                          </a:r>
                          <a:endParaRPr kumimoji="1" lang="en-US" altLang="ko-KR" sz="1200" b="1" i="0" u="sng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sng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sng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지체 사유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400" b="0" u="sng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400" b="0" u="sng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Group 69">
                <a:extLst>
                  <a:ext uri="{FF2B5EF4-FFF2-40B4-BE49-F238E27FC236}">
                    <a16:creationId xmlns:a16="http://schemas.microsoft.com/office/drawing/2014/main" id="{E418962C-A504-41A9-891F-3F2F8DD78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878769"/>
                  </p:ext>
                </p:extLst>
              </p:nvPr>
            </p:nvGraphicFramePr>
            <p:xfrm>
              <a:off x="116582" y="594561"/>
              <a:ext cx="9701207" cy="5063231"/>
            </p:xfrm>
            <a:graphic>
              <a:graphicData uri="http://schemas.openxmlformats.org/drawingml/2006/table">
                <a:tbl>
                  <a:tblPr/>
                  <a:tblGrid>
                    <a:gridCol w="8861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6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9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264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460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83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937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설비명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Universal Lens Calibration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제작 업체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㈜</a:t>
                          </a:r>
                          <a:r>
                            <a:rPr lang="ko-KR" altLang="en-US" sz="1000" b="0" kern="1200" dirty="0" err="1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킴스옵텍</a:t>
                          </a:r>
                          <a:endParaRPr lang="ko-KR" altLang="ko-KR" sz="1000" b="0" kern="120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설치 혹은 입고 장소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입고일자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1</a:t>
                          </a:r>
                          <a:r>
                            <a:rPr lang="ko-KR" altLang="en-US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층 동관 </a:t>
                          </a:r>
                          <a:r>
                            <a:rPr lang="en-US" altLang="ko-KR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LTS </a:t>
                          </a:r>
                          <a:r>
                            <a:rPr lang="ko-KR" altLang="en-US" sz="1000" b="0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실</a:t>
                          </a:r>
                          <a:endParaRPr lang="en-US" altLang="ko-KR" sz="1000" b="0" kern="120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000" b="1" kern="120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(22.12.09)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ko-KR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37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계약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협의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완료 일자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23.03.25</a:t>
                          </a:r>
                          <a:endParaRPr kumimoji="1" lang="ko-KR" altLang="ko-KR" sz="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FAT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완료 일자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0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22.12.20</a:t>
                          </a:r>
                          <a:endParaRPr kumimoji="0" lang="en-US" altLang="ko-KR" sz="10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지체일수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당사귀책     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  0 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일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공급자 귀책 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  0 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일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ko-KR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18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입고 및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FAT</a:t>
                          </a:r>
                          <a:r>
                            <a:rPr kumimoji="1" lang="en-US" altLang="ko-KR" sz="1200" b="1" i="0" u="none" strike="noStrike" cap="none" spc="-10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ko-KR" altLang="en-US" sz="1200" b="1" i="0" u="none" strike="noStrike" cap="none" spc="-10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결과</a:t>
                          </a:r>
                          <a:endParaRPr kumimoji="1" lang="en-US" altLang="ko-KR" sz="1200" b="1" i="0" u="none" strike="noStrike" cap="none" spc="-10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주요 검사 항목 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사양서 항목 포함 必</a:t>
                          </a: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Specification</a:t>
                          </a: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결과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의견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945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LED </a:t>
                          </a:r>
                          <a:r>
                            <a:rPr lang="ko-KR" altLang="en-US" sz="1000" b="0" kern="1200" baseline="0" dirty="0" err="1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간격별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구동 모드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(25 mm, 50 mm, 75 mm, 100 mm)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55759" t="-88511" r="-162042" b="-16893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LED </a:t>
                          </a:r>
                          <a:r>
                            <a:rPr lang="ko-KR" altLang="en-US" sz="1000" b="0" kern="1200" baseline="0" dirty="0" err="1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간격별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구동 모드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(25 mm, 50 mm, 75 mm, 100 mm)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및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Recipe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저장 기능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OK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0959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6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축 모터 가동 범위 및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resolution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93849" t="-276000" r="-22817" b="-46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OK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945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Calibration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parameter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 반복성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Lens distortion parameter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반복 측정 오차 </a:t>
                          </a: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5% </a:t>
                          </a:r>
                          <a:r>
                            <a:rPr lang="ko-KR" altLang="en-US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이내</a:t>
                          </a:r>
                          <a:endParaRPr lang="en-US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kern="1200" baseline="0" dirty="0">
                              <a:solidFill>
                                <a:srgbClr val="0000FF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OK</a:t>
                          </a:r>
                          <a:endParaRPr lang="ko-KR" altLang="ko-KR" sz="1000" b="0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98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특기사항</a:t>
                          </a:r>
                          <a:endParaRPr kumimoji="1" lang="en-US" altLang="ko-KR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없음</a:t>
                          </a:r>
                          <a:endParaRPr kumimoji="1" lang="ko-KR" altLang="ko-KR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200" b="1" i="0" u="sng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Set up </a:t>
                          </a:r>
                          <a:r>
                            <a:rPr kumimoji="1" lang="ko-KR" altLang="en-US" sz="1200" b="1" i="0" u="sng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완료 사진</a:t>
                          </a:r>
                          <a:endParaRPr kumimoji="1" lang="en-US" altLang="ko-KR" sz="1200" b="1" i="0" u="sng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sng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sng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지체 사유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400" b="0" u="sng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400" b="0" u="sng" kern="1200" baseline="0" dirty="0">
                            <a:solidFill>
                              <a:srgbClr val="0000FF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Line 10">
            <a:extLst>
              <a:ext uri="{FF2B5EF4-FFF2-40B4-BE49-F238E27FC236}">
                <a16:creationId xmlns:a16="http://schemas.microsoft.com/office/drawing/2014/main" id="{CA37F400-547A-4F33-8D23-0D4CC7EA9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4" y="6383704"/>
            <a:ext cx="9823450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38C860-76C3-4836-AD9B-D8E6D892C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07" y="3768081"/>
            <a:ext cx="1414714" cy="10610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69C1AB-7E79-4C5A-A8BD-DCDADC505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4" y="3768080"/>
            <a:ext cx="1414714" cy="1061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0F4C3-BAE2-4D13-9685-C4D3D5B381FB}"/>
              </a:ext>
            </a:extLst>
          </p:cNvPr>
          <p:cNvSpPr txBox="1"/>
          <p:nvPr/>
        </p:nvSpPr>
        <p:spPr>
          <a:xfrm>
            <a:off x="4155833" y="4854854"/>
            <a:ext cx="928460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&lt;</a:t>
            </a:r>
            <a:r>
              <a:rPr lang="ko-KR" altLang="en-US" sz="1000" b="1" dirty="0"/>
              <a:t>설비 외부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9E4C4-EFF8-4D26-A214-E6605AF4F5B5}"/>
              </a:ext>
            </a:extLst>
          </p:cNvPr>
          <p:cNvSpPr txBox="1"/>
          <p:nvPr/>
        </p:nvSpPr>
        <p:spPr>
          <a:xfrm>
            <a:off x="5813191" y="4883676"/>
            <a:ext cx="928460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&lt;</a:t>
            </a:r>
            <a:r>
              <a:rPr lang="ko-KR" altLang="en-US" sz="1000" b="1" dirty="0"/>
              <a:t>설비 내부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8151F7-43FC-4D62-9DC0-FB33C7D11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2" y="3535036"/>
            <a:ext cx="2024105" cy="590364"/>
          </a:xfrm>
          <a:prstGeom prst="rect">
            <a:avLst/>
          </a:prstGeom>
        </p:spPr>
      </p:pic>
      <p:pic>
        <p:nvPicPr>
          <p:cNvPr id="14" name="그림 13" descr="밤하늘이(가) 표시된 사진&#10;&#10;자동 생성된 설명">
            <a:extLst>
              <a:ext uri="{FF2B5EF4-FFF2-40B4-BE49-F238E27FC236}">
                <a16:creationId xmlns:a16="http://schemas.microsoft.com/office/drawing/2014/main" id="{F499C942-52D4-437E-A47A-09035C1B6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2" y="4436740"/>
            <a:ext cx="2024102" cy="5903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468518-D68C-41C4-A469-15C1C48F9F12}"/>
              </a:ext>
            </a:extLst>
          </p:cNvPr>
          <p:cNvSpPr txBox="1"/>
          <p:nvPr/>
        </p:nvSpPr>
        <p:spPr>
          <a:xfrm>
            <a:off x="7798108" y="4094244"/>
            <a:ext cx="1101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&lt;</a:t>
            </a:r>
            <a:r>
              <a:rPr lang="ko-KR" altLang="en-US" sz="1000" b="1" dirty="0"/>
              <a:t>왜곡 보정 전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B28E9-D730-4CC9-9174-095339B25B17}"/>
              </a:ext>
            </a:extLst>
          </p:cNvPr>
          <p:cNvSpPr txBox="1"/>
          <p:nvPr/>
        </p:nvSpPr>
        <p:spPr>
          <a:xfrm>
            <a:off x="7798108" y="5020727"/>
            <a:ext cx="1101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&lt;</a:t>
            </a:r>
            <a:r>
              <a:rPr lang="ko-KR" altLang="en-US" sz="1000" b="1" dirty="0"/>
              <a:t>왜곡 보정 후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4650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`10년 전략CM">
  <a:themeElements>
    <a:clrScheme name="`10년 전략C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`10년 전략CM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  <a:txDef>
      <a:spPr>
        <a:noFill/>
      </a:spPr>
      <a:bodyPr wrap="none" lIns="0" tIns="0" rIns="0" bIns="0" rtlCol="0" anchor="ctr" anchorCtr="0">
        <a:spAutoFit/>
      </a:bodyPr>
      <a:lstStyle>
        <a:defPPr>
          <a:defRPr b="1" dirty="0" smtClean="0">
            <a:latin typeface="Times New Roman" pitchFamily="18" charset="0"/>
            <a:ea typeface="가는둥근제목체" pitchFamily="18" charset="-127"/>
            <a:cs typeface="Times New Roman" pitchFamily="18" charset="0"/>
          </a:defRPr>
        </a:defPPr>
      </a:lstStyle>
    </a:txDef>
  </a:objectDefaults>
  <a:extraClrSchemeLst>
    <a:extraClrScheme>
      <a:clrScheme name="`10년 전략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F4E62-1240-43D9-866D-D8F21FD40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932FEA-5E66-49B4-88B4-A4E3F72E39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9597</TotalTime>
  <Words>261</Words>
  <Application>Microsoft Office PowerPoint</Application>
  <PresentationFormat>A4 용지(210x297mm)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LG스마트체 Bold</vt:lpstr>
      <vt:lpstr>LG스마트체 Regular</vt:lpstr>
      <vt:lpstr>LG스마트체 SemiBold</vt:lpstr>
      <vt:lpstr>LG스마트체2.0 Bold</vt:lpstr>
      <vt:lpstr>LG스마트체2.0 SemiBold</vt:lpstr>
      <vt:lpstr>굴림</vt:lpstr>
      <vt:lpstr>맑은 고딕</vt:lpstr>
      <vt:lpstr>Arial</vt:lpstr>
      <vt:lpstr>Cambria Math</vt:lpstr>
      <vt:lpstr>Times New Roman</vt:lpstr>
      <vt:lpstr>Office 테마</vt:lpstr>
      <vt:lpstr>`10년 전략CM</vt:lpstr>
      <vt:lpstr>첨부. 설비 완료보고서 갑지 양식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이동건</cp:lastModifiedBy>
  <cp:revision>79</cp:revision>
  <cp:lastPrinted>2020-06-28T12:55:06Z</cp:lastPrinted>
  <dcterms:created xsi:type="dcterms:W3CDTF">2019-09-09T06:27:34Z</dcterms:created>
  <dcterms:modified xsi:type="dcterms:W3CDTF">2022-12-20T06:27:26Z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2021-06-03T02:20:26Z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695b9ef8-22c7-4c8c-aa57-9cf9c16efc7e</vt:lpwstr>
  </property>
  <property fmtid="{D5CDD505-2E9C-101B-9397-08002B2CF9AE}" pid="8" name="MSIP_Label_99b8a968-831d-4cfc-b1f9-4367a1331151_ContentBits">
    <vt:lpwstr>3</vt:lpwstr>
  </property>
</Properties>
</file>