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3"/>
  </p:sldMasterIdLst>
  <p:sldIdLst>
    <p:sldId id="256" r:id="rId4"/>
  </p:sldIdLst>
  <p:sldSz cx="6480175" cy="11520488"/>
  <p:notesSz cx="6858000" cy="9144000"/>
  <p:embeddedFontLst>
    <p:embeddedFont>
      <p:font typeface="맑은 고딕" panose="020B0503020000020004" pitchFamily="34" charset="-127"/>
      <p:regular r:id="rId5"/>
      <p:bold r:id="rId6"/>
    </p:embeddedFont>
    <p:embeddedFont>
      <p:font typeface="Arial Narrow" panose="020B060402020202020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E"/>
    <a:srgbClr val="0066FF"/>
    <a:srgbClr val="0066CC"/>
    <a:srgbClr val="0099FF"/>
    <a:srgbClr val="0000CC"/>
    <a:srgbClr val="006600"/>
    <a:srgbClr val="008EC0"/>
    <a:srgbClr val="374EC3"/>
    <a:srgbClr val="00A7E2"/>
    <a:srgbClr val="00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C259B-0556-4A35-9AD6-AD2E070C7918}" v="1656" dt="2022-08-25T08:21:21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희세" userId="49dfe3bb-4a01-4195-804c-2f3091b2e42f" providerId="ADAL" clId="{78BC259B-0556-4A35-9AD6-AD2E070C7918}"/>
    <pc:docChg chg="undo custSel modSld">
      <pc:chgData name="이희세" userId="49dfe3bb-4a01-4195-804c-2f3091b2e42f" providerId="ADAL" clId="{78BC259B-0556-4A35-9AD6-AD2E070C7918}" dt="2022-08-25T08:21:21.844" v="1656" actId="1038"/>
      <pc:docMkLst>
        <pc:docMk/>
      </pc:docMkLst>
      <pc:sldChg chg="addSp delSp modSp">
        <pc:chgData name="이희세" userId="49dfe3bb-4a01-4195-804c-2f3091b2e42f" providerId="ADAL" clId="{78BC259B-0556-4A35-9AD6-AD2E070C7918}" dt="2022-08-25T08:21:21.844" v="1656" actId="1038"/>
        <pc:sldMkLst>
          <pc:docMk/>
          <pc:sldMk cId="4197285852" sldId="256"/>
        </pc:sldMkLst>
        <pc:spChg chg="del">
          <ac:chgData name="이희세" userId="49dfe3bb-4a01-4195-804c-2f3091b2e42f" providerId="ADAL" clId="{78BC259B-0556-4A35-9AD6-AD2E070C7918}" dt="2022-08-25T08:04:43.749" v="929" actId="478"/>
          <ac:spMkLst>
            <pc:docMk/>
            <pc:sldMk cId="4197285852" sldId="256"/>
            <ac:spMk id="3" creationId="{43E8D9DA-EB3B-439A-934E-53192C070CDB}"/>
          </ac:spMkLst>
        </pc:spChg>
        <pc:spChg chg="mod">
          <ac:chgData name="이희세" userId="49dfe3bb-4a01-4195-804c-2f3091b2e42f" providerId="ADAL" clId="{78BC259B-0556-4A35-9AD6-AD2E070C7918}" dt="2022-08-25T07:29:50.219" v="82" actId="404"/>
          <ac:spMkLst>
            <pc:docMk/>
            <pc:sldMk cId="4197285852" sldId="256"/>
            <ac:spMk id="4" creationId="{76C8B3AF-AB7B-4A9A-80C3-3199BCE30A4D}"/>
          </ac:spMkLst>
        </pc:spChg>
        <pc:spChg chg="mod">
          <ac:chgData name="이희세" userId="49dfe3bb-4a01-4195-804c-2f3091b2e42f" providerId="ADAL" clId="{78BC259B-0556-4A35-9AD6-AD2E070C7918}" dt="2022-08-25T07:26:36.882" v="54" actId="14100"/>
          <ac:spMkLst>
            <pc:docMk/>
            <pc:sldMk cId="4197285852" sldId="256"/>
            <ac:spMk id="5" creationId="{59957BFC-6E53-41AE-9E16-544CFD5AB1AF}"/>
          </ac:spMkLst>
        </pc:spChg>
        <pc:spChg chg="del">
          <ac:chgData name="이희세" userId="49dfe3bb-4a01-4195-804c-2f3091b2e42f" providerId="ADAL" clId="{78BC259B-0556-4A35-9AD6-AD2E070C7918}" dt="2022-08-25T07:44:04.215" v="498" actId="478"/>
          <ac:spMkLst>
            <pc:docMk/>
            <pc:sldMk cId="4197285852" sldId="256"/>
            <ac:spMk id="13" creationId="{27D4B364-5833-423B-BDE0-79B3982FDB4D}"/>
          </ac:spMkLst>
        </pc:spChg>
        <pc:spChg chg="mod">
          <ac:chgData name="이희세" userId="49dfe3bb-4a01-4195-804c-2f3091b2e42f" providerId="ADAL" clId="{78BC259B-0556-4A35-9AD6-AD2E070C7918}" dt="2022-08-25T07:30:25.440" v="110" actId="20577"/>
          <ac:spMkLst>
            <pc:docMk/>
            <pc:sldMk cId="4197285852" sldId="256"/>
            <ac:spMk id="15" creationId="{372F35B5-422C-45E0-87CF-A3216BDC7F25}"/>
          </ac:spMkLst>
        </pc:spChg>
        <pc:spChg chg="del">
          <ac:chgData name="이희세" userId="49dfe3bb-4a01-4195-804c-2f3091b2e42f" providerId="ADAL" clId="{78BC259B-0556-4A35-9AD6-AD2E070C7918}" dt="2022-08-25T08:04:43.749" v="929" actId="478"/>
          <ac:spMkLst>
            <pc:docMk/>
            <pc:sldMk cId="4197285852" sldId="256"/>
            <ac:spMk id="20" creationId="{D65E583C-545E-4115-B232-14876158FCBE}"/>
          </ac:spMkLst>
        </pc:spChg>
        <pc:spChg chg="mod">
          <ac:chgData name="이희세" userId="49dfe3bb-4a01-4195-804c-2f3091b2e42f" providerId="ADAL" clId="{78BC259B-0556-4A35-9AD6-AD2E070C7918}" dt="2022-08-25T07:43:49.227" v="497" actId="20577"/>
          <ac:spMkLst>
            <pc:docMk/>
            <pc:sldMk cId="4197285852" sldId="256"/>
            <ac:spMk id="28" creationId="{55C5690A-3995-4A65-A754-17B94FBCCE1D}"/>
          </ac:spMkLst>
        </pc:spChg>
        <pc:spChg chg="mod">
          <ac:chgData name="이희세" userId="49dfe3bb-4a01-4195-804c-2f3091b2e42f" providerId="ADAL" clId="{78BC259B-0556-4A35-9AD6-AD2E070C7918}" dt="2022-08-25T08:19:11.590" v="1585"/>
          <ac:spMkLst>
            <pc:docMk/>
            <pc:sldMk cId="4197285852" sldId="256"/>
            <ac:spMk id="30" creationId="{9370C6F8-D6BF-4B3B-A44D-3979CF831F5D}"/>
          </ac:spMkLst>
        </pc:spChg>
        <pc:spChg chg="del">
          <ac:chgData name="이희세" userId="49dfe3bb-4a01-4195-804c-2f3091b2e42f" providerId="ADAL" clId="{78BC259B-0556-4A35-9AD6-AD2E070C7918}" dt="2022-08-25T08:19:13.588" v="1586" actId="478"/>
          <ac:spMkLst>
            <pc:docMk/>
            <pc:sldMk cId="4197285852" sldId="256"/>
            <ac:spMk id="31" creationId="{4421154B-B2A1-4824-8B68-B0BD87DABEE4}"/>
          </ac:spMkLst>
        </pc:spChg>
        <pc:spChg chg="mod">
          <ac:chgData name="이희세" userId="49dfe3bb-4a01-4195-804c-2f3091b2e42f" providerId="ADAL" clId="{78BC259B-0556-4A35-9AD6-AD2E070C7918}" dt="2022-08-25T07:45:41.861" v="532" actId="20577"/>
          <ac:spMkLst>
            <pc:docMk/>
            <pc:sldMk cId="4197285852" sldId="256"/>
            <ac:spMk id="32" creationId="{4B3A500B-B7A3-461B-B6BB-C4B6A6571795}"/>
          </ac:spMkLst>
        </pc:spChg>
        <pc:spChg chg="add mod">
          <ac:chgData name="이희세" userId="49dfe3bb-4a01-4195-804c-2f3091b2e42f" providerId="ADAL" clId="{78BC259B-0556-4A35-9AD6-AD2E070C7918}" dt="2022-08-25T08:03:59.753" v="925" actId="20577"/>
          <ac:spMkLst>
            <pc:docMk/>
            <pc:sldMk cId="4197285852" sldId="256"/>
            <ac:spMk id="64" creationId="{469568EE-6133-429D-BCEB-F3CDBF2677DF}"/>
          </ac:spMkLst>
        </pc:spChg>
        <pc:spChg chg="add mod">
          <ac:chgData name="이희세" userId="49dfe3bb-4a01-4195-804c-2f3091b2e42f" providerId="ADAL" clId="{78BC259B-0556-4A35-9AD6-AD2E070C7918}" dt="2022-08-25T08:11:17.283" v="1063" actId="20577"/>
          <ac:spMkLst>
            <pc:docMk/>
            <pc:sldMk cId="4197285852" sldId="256"/>
            <ac:spMk id="66" creationId="{0C60B549-B38E-4CAF-B5E2-439FBDED1544}"/>
          </ac:spMkLst>
        </pc:spChg>
        <pc:spChg chg="add del mod">
          <ac:chgData name="이희세" userId="49dfe3bb-4a01-4195-804c-2f3091b2e42f" providerId="ADAL" clId="{78BC259B-0556-4A35-9AD6-AD2E070C7918}" dt="2022-08-25T08:19:40.110" v="1587" actId="478"/>
          <ac:spMkLst>
            <pc:docMk/>
            <pc:sldMk cId="4197285852" sldId="256"/>
            <ac:spMk id="67" creationId="{93981AE7-A359-4B54-B029-B7409947C014}"/>
          </ac:spMkLst>
        </pc:spChg>
        <pc:grpChg chg="del">
          <ac:chgData name="이희세" userId="49dfe3bb-4a01-4195-804c-2f3091b2e42f" providerId="ADAL" clId="{78BC259B-0556-4A35-9AD6-AD2E070C7918}" dt="2022-08-25T07:46:19.938" v="536" actId="478"/>
          <ac:grpSpMkLst>
            <pc:docMk/>
            <pc:sldMk cId="4197285852" sldId="256"/>
            <ac:grpSpMk id="12" creationId="{A5014FF7-8DD8-46BF-BB75-3C449C2C3C6D}"/>
          </ac:grpSpMkLst>
        </pc:grpChg>
        <pc:graphicFrameChg chg="add mod modGraphic">
          <ac:chgData name="이희세" userId="49dfe3bb-4a01-4195-804c-2f3091b2e42f" providerId="ADAL" clId="{78BC259B-0556-4A35-9AD6-AD2E070C7918}" dt="2022-08-25T07:51:27.094" v="686" actId="1035"/>
          <ac:graphicFrameMkLst>
            <pc:docMk/>
            <pc:sldMk cId="4197285852" sldId="256"/>
            <ac:graphicFrameMk id="8" creationId="{4745F78F-C63A-4E19-BA2A-5F071823CD47}"/>
          </ac:graphicFrameMkLst>
        </pc:graphicFrameChg>
        <pc:picChg chg="add del mod">
          <ac:chgData name="이희세" userId="49dfe3bb-4a01-4195-804c-2f3091b2e42f" providerId="ADAL" clId="{78BC259B-0556-4A35-9AD6-AD2E070C7918}" dt="2022-08-25T07:46:14.424" v="535" actId="478"/>
          <ac:picMkLst>
            <pc:docMk/>
            <pc:sldMk cId="4197285852" sldId="256"/>
            <ac:picMk id="6" creationId="{FB303593-9107-4589-9C39-200F8E7DA591}"/>
          </ac:picMkLst>
        </pc:picChg>
        <pc:picChg chg="add del mod">
          <ac:chgData name="이희세" userId="49dfe3bb-4a01-4195-804c-2f3091b2e42f" providerId="ADAL" clId="{78BC259B-0556-4A35-9AD6-AD2E070C7918}" dt="2022-08-25T08:09:33.934" v="930" actId="478"/>
          <ac:picMkLst>
            <pc:docMk/>
            <pc:sldMk cId="4197285852" sldId="256"/>
            <ac:picMk id="14" creationId="{F197A650-1F67-4479-BEDE-F7224E80EE1D}"/>
          </ac:picMkLst>
        </pc:picChg>
        <pc:picChg chg="add mod">
          <ac:chgData name="이희세" userId="49dfe3bb-4a01-4195-804c-2f3091b2e42f" providerId="ADAL" clId="{78BC259B-0556-4A35-9AD6-AD2E070C7918}" dt="2022-08-25T08:21:19.924" v="1654" actId="1037"/>
          <ac:picMkLst>
            <pc:docMk/>
            <pc:sldMk cId="4197285852" sldId="256"/>
            <ac:picMk id="16" creationId="{3500AF4B-5E0C-4616-A608-29C510EEB259}"/>
          </ac:picMkLst>
        </pc:picChg>
        <pc:picChg chg="add mod">
          <ac:chgData name="이희세" userId="49dfe3bb-4a01-4195-804c-2f3091b2e42f" providerId="ADAL" clId="{78BC259B-0556-4A35-9AD6-AD2E070C7918}" dt="2022-08-25T08:21:21.844" v="1656" actId="1038"/>
          <ac:picMkLst>
            <pc:docMk/>
            <pc:sldMk cId="4197285852" sldId="256"/>
            <ac:picMk id="17" creationId="{E09199B3-21FC-4D4C-A80F-E31C1FBC5533}"/>
          </ac:picMkLst>
        </pc:picChg>
        <pc:cxnChg chg="del mod">
          <ac:chgData name="이희세" userId="49dfe3bb-4a01-4195-804c-2f3091b2e42f" providerId="ADAL" clId="{78BC259B-0556-4A35-9AD6-AD2E070C7918}" dt="2022-08-25T07:44:04.215" v="498" actId="478"/>
          <ac:cxnSpMkLst>
            <pc:docMk/>
            <pc:sldMk cId="4197285852" sldId="256"/>
            <ac:cxnSpMk id="7" creationId="{4304F362-04DB-4B9A-8157-550C71C81C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F079F3-467B-4E36-9430-031285715805}"/>
              </a:ext>
            </a:extLst>
          </p:cNvPr>
          <p:cNvSpPr/>
          <p:nvPr userDrawn="1"/>
        </p:nvSpPr>
        <p:spPr>
          <a:xfrm>
            <a:off x="263632" y="1758204"/>
            <a:ext cx="5952917" cy="9210808"/>
          </a:xfrm>
          <a:prstGeom prst="roundRect">
            <a:avLst>
              <a:gd name="adj" fmla="val 32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2"/>
          </a:p>
        </p:txBody>
      </p:sp>
    </p:spTree>
    <p:extLst>
      <p:ext uri="{BB962C8B-B14F-4D97-AF65-F5344CB8AC3E}">
        <p14:creationId xmlns:p14="http://schemas.microsoft.com/office/powerpoint/2010/main" val="35514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C8B3AF-AB7B-4A9A-80C3-3199BCE30A4D}"/>
              </a:ext>
            </a:extLst>
          </p:cNvPr>
          <p:cNvSpPr/>
          <p:nvPr/>
        </p:nvSpPr>
        <p:spPr>
          <a:xfrm>
            <a:off x="-1" y="692865"/>
            <a:ext cx="6480176" cy="56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Metaverse by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Grayscale Investments</a:t>
            </a:r>
            <a:endParaRPr lang="ko-KR" altLang="en-US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57BFC-6E53-41AE-9E16-544CFD5AB1AF}"/>
              </a:ext>
            </a:extLst>
          </p:cNvPr>
          <p:cNvSpPr txBox="1"/>
          <p:nvPr/>
        </p:nvSpPr>
        <p:spPr>
          <a:xfrm>
            <a:off x="4259272" y="1312441"/>
            <a:ext cx="2220903" cy="307777"/>
          </a:xfrm>
          <a:prstGeom prst="rect">
            <a:avLst/>
          </a:prstGeom>
          <a:noFill/>
        </p:spPr>
        <p:txBody>
          <a:bodyPr wrap="square" rIns="170084" rtlCol="0">
            <a:spAutoFit/>
          </a:bodyPr>
          <a:lstStyle/>
          <a:p>
            <a:pPr algn="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플랫폼개발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팀 이희세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F35B5-422C-45E0-87CF-A3216BDC7F25}"/>
              </a:ext>
            </a:extLst>
          </p:cNvPr>
          <p:cNvSpPr txBox="1"/>
          <p:nvPr/>
        </p:nvSpPr>
        <p:spPr>
          <a:xfrm>
            <a:off x="4259272" y="0"/>
            <a:ext cx="2220904" cy="395434"/>
          </a:xfrm>
          <a:prstGeom prst="rect">
            <a:avLst/>
          </a:prstGeom>
          <a:noFill/>
        </p:spPr>
        <p:txBody>
          <a:bodyPr wrap="square" lIns="170084" tIns="102050" rIns="170084" rtlCol="0">
            <a:spAutoFit/>
          </a:bodyPr>
          <a:lstStyle/>
          <a:p>
            <a:pPr algn="r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기타 자료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5690A-3995-4A65-A754-17B94FBCCE1D}"/>
              </a:ext>
            </a:extLst>
          </p:cNvPr>
          <p:cNvSpPr txBox="1"/>
          <p:nvPr/>
        </p:nvSpPr>
        <p:spPr>
          <a:xfrm>
            <a:off x="331553" y="2372663"/>
            <a:ext cx="5817072" cy="166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Metaverse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Web3.0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진화의 선두에 있음</a:t>
            </a:r>
            <a:endParaRPr kumimoji="1" lang="en-US" altLang="ko-KR" sz="1400" b="1" u="sng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5029" indent="-165029" defTabSz="25653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Metaverse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아직 </a:t>
            </a:r>
            <a:r>
              <a:rPr kumimoji="1" lang="ko-KR" altLang="en-US" sz="1400" b="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이머징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단계이지만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핵심 요소들이 형태를 갖춰가고 있고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이커머스부터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미디어와 엔터테인먼트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심지어 부동산까지 진화 시키고 있음</a:t>
            </a:r>
            <a:endParaRPr kumimoji="1" lang="en-US" altLang="ko-KR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5029" indent="-165029" defTabSz="25653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인터넷 혁명은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Web2.0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기업들을 공격하기 시작함 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70C6F8-D6BF-4B3B-A44D-3979CF831F5D}"/>
              </a:ext>
            </a:extLst>
          </p:cNvPr>
          <p:cNvSpPr txBox="1"/>
          <p:nvPr/>
        </p:nvSpPr>
        <p:spPr>
          <a:xfrm>
            <a:off x="331553" y="8639114"/>
            <a:ext cx="5817072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Web3.0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사회적 상호작용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거래 및 인터넷 경제를 전반적으로 변화시킬 수 있음</a:t>
            </a:r>
            <a:endParaRPr kumimoji="1" lang="en-US" altLang="ko-KR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Metaverse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시장은 연간 약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달러 이상일 것으로 예상되며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달러에 달하는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Web2.0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회사와 경쟁할 것</a:t>
            </a:r>
            <a:endParaRPr kumimoji="1" lang="en-US" altLang="ko-KR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잠재력때문에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Facebook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사명을 변경하였고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다른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Web2.0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기업들에게 촉매제가 될 수 있음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A500B-B7A3-461B-B6BB-C4B6A6571795}"/>
              </a:ext>
            </a:extLst>
          </p:cNvPr>
          <p:cNvSpPr txBox="1"/>
          <p:nvPr/>
        </p:nvSpPr>
        <p:spPr>
          <a:xfrm>
            <a:off x="331553" y="4491670"/>
            <a:ext cx="5817072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Web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1.0 / 2.0 / 3.0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차이</a:t>
            </a:r>
            <a:endParaRPr kumimoji="1" lang="en-US" altLang="ko-KR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66C8A4-8BA9-4F26-AF01-FC4AC5A4B4B4}"/>
              </a:ext>
            </a:extLst>
          </p:cNvPr>
          <p:cNvCxnSpPr>
            <a:cxnSpLocks/>
          </p:cNvCxnSpPr>
          <p:nvPr/>
        </p:nvCxnSpPr>
        <p:spPr>
          <a:xfrm>
            <a:off x="605604" y="1214658"/>
            <a:ext cx="5191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5FA5FC-888B-49B2-8689-7870FB15028B}"/>
              </a:ext>
            </a:extLst>
          </p:cNvPr>
          <p:cNvCxnSpPr>
            <a:cxnSpLocks/>
          </p:cNvCxnSpPr>
          <p:nvPr/>
        </p:nvCxnSpPr>
        <p:spPr>
          <a:xfrm>
            <a:off x="514052" y="1262002"/>
            <a:ext cx="53746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07">
            <a:extLst>
              <a:ext uri="{FF2B5EF4-FFF2-40B4-BE49-F238E27FC236}">
                <a16:creationId xmlns:a16="http://schemas.microsoft.com/office/drawing/2014/main" id="{217264DE-67F6-4C5A-A5DF-1AC9FD17C5DF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1918653"/>
            <a:ext cx="5652000" cy="282575"/>
            <a:chOff x="371474" y="1448883"/>
            <a:chExt cx="5180059" cy="282640"/>
          </a:xfrm>
        </p:grpSpPr>
        <p:grpSp>
          <p:nvGrpSpPr>
            <p:cNvPr id="27" name="그룹 208">
              <a:extLst>
                <a:ext uri="{FF2B5EF4-FFF2-40B4-BE49-F238E27FC236}">
                  <a16:creationId xmlns:a16="http://schemas.microsoft.com/office/drawing/2014/main" id="{A8B084C6-C14A-4732-9E6B-DF41253CE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33" name="그룹 210">
                <a:extLst>
                  <a:ext uri="{FF2B5EF4-FFF2-40B4-BE49-F238E27FC236}">
                    <a16:creationId xmlns:a16="http://schemas.microsoft.com/office/drawing/2014/main" id="{4A36C879-8C7C-4CBC-8A59-1264D981C3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37" name="그룹 212">
                  <a:extLst>
                    <a:ext uri="{FF2B5EF4-FFF2-40B4-BE49-F238E27FC236}">
                      <a16:creationId xmlns:a16="http://schemas.microsoft.com/office/drawing/2014/main" id="{CA768F4D-B7E2-4481-83FF-10F8918EA0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7FD2E151-CE74-46E8-8E99-7BC4E4CA51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직각 삼각형 39">
                    <a:extLst>
                      <a:ext uri="{FF2B5EF4-FFF2-40B4-BE49-F238E27FC236}">
                        <a16:creationId xmlns:a16="http://schemas.microsoft.com/office/drawing/2014/main" id="{6993BA7A-E68F-414B-8399-67A0781789C1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2C1A6FE0-6AB4-436A-B9AD-20AF30648CE9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34890E75-B755-4246-BB6E-121791C88FA3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BD10D8-176B-47F4-9EE9-DE5C96A05AAE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Ⅰ. </a:t>
                </a:r>
                <a:r>
                  <a:rPr lang="ko-KR" altLang="en-US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배경 및 목적</a:t>
                </a:r>
              </a:p>
            </p:txBody>
          </p:sp>
        </p:grp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C80C3FE2-5262-49CD-B70D-45DDF5D749DA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207">
            <a:extLst>
              <a:ext uri="{FF2B5EF4-FFF2-40B4-BE49-F238E27FC236}">
                <a16:creationId xmlns:a16="http://schemas.microsoft.com/office/drawing/2014/main" id="{909BFECA-4E88-48F4-A9C4-55D1DF5679A9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4158933"/>
            <a:ext cx="5652000" cy="282575"/>
            <a:chOff x="371474" y="1448883"/>
            <a:chExt cx="5180059" cy="282640"/>
          </a:xfrm>
        </p:grpSpPr>
        <p:grpSp>
          <p:nvGrpSpPr>
            <p:cNvPr id="43" name="그룹 208">
              <a:extLst>
                <a:ext uri="{FF2B5EF4-FFF2-40B4-BE49-F238E27FC236}">
                  <a16:creationId xmlns:a16="http://schemas.microsoft.com/office/drawing/2014/main" id="{E898F671-8CBD-4C2A-A289-5EF66A48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45" name="그룹 210">
                <a:extLst>
                  <a:ext uri="{FF2B5EF4-FFF2-40B4-BE49-F238E27FC236}">
                    <a16:creationId xmlns:a16="http://schemas.microsoft.com/office/drawing/2014/main" id="{151E4A53-642B-498F-BCEA-5D3C52D55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47" name="그룹 212">
                  <a:extLst>
                    <a:ext uri="{FF2B5EF4-FFF2-40B4-BE49-F238E27FC236}">
                      <a16:creationId xmlns:a16="http://schemas.microsoft.com/office/drawing/2014/main" id="{9E46FA93-6B52-4539-BC23-F0E34F3466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632DBC5D-1BE2-4CED-A771-6D0F55258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직각 삼각형 49">
                    <a:extLst>
                      <a:ext uri="{FF2B5EF4-FFF2-40B4-BE49-F238E27FC236}">
                        <a16:creationId xmlns:a16="http://schemas.microsoft.com/office/drawing/2014/main" id="{BF0EB91B-A56B-468E-AAC9-FEEE5C88FD9F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B25F83D0-CE81-456B-BA2B-8D33C906234D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467D553F-60A2-4761-A2C8-7D537F71C09A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32D04C-8E07-421C-AEA5-B5BD6F7539F7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Ⅱ. </a:t>
                </a:r>
                <a:r>
                  <a:rPr lang="ko-KR" altLang="en-US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논문 주요 특징</a:t>
                </a:r>
              </a:p>
            </p:txBody>
          </p:sp>
        </p:grp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1937E117-9349-426D-A860-FD6BCE61232D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207">
            <a:extLst>
              <a:ext uri="{FF2B5EF4-FFF2-40B4-BE49-F238E27FC236}">
                <a16:creationId xmlns:a16="http://schemas.microsoft.com/office/drawing/2014/main" id="{BB0C5423-038A-4162-AAF3-1DF18021897D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8311833"/>
            <a:ext cx="5652000" cy="282575"/>
            <a:chOff x="371474" y="1448883"/>
            <a:chExt cx="5180059" cy="282640"/>
          </a:xfrm>
        </p:grpSpPr>
        <p:grpSp>
          <p:nvGrpSpPr>
            <p:cNvPr id="53" name="그룹 208">
              <a:extLst>
                <a:ext uri="{FF2B5EF4-FFF2-40B4-BE49-F238E27FC236}">
                  <a16:creationId xmlns:a16="http://schemas.microsoft.com/office/drawing/2014/main" id="{F880482D-2734-4C4F-9EF4-E7BE6F460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55" name="그룹 210">
                <a:extLst>
                  <a:ext uri="{FF2B5EF4-FFF2-40B4-BE49-F238E27FC236}">
                    <a16:creationId xmlns:a16="http://schemas.microsoft.com/office/drawing/2014/main" id="{31F36D37-3133-4130-842E-219FD98AD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57" name="그룹 212">
                  <a:extLst>
                    <a:ext uri="{FF2B5EF4-FFF2-40B4-BE49-F238E27FC236}">
                      <a16:creationId xmlns:a16="http://schemas.microsoft.com/office/drawing/2014/main" id="{04D66EC7-113F-4696-B993-AAB7DA7D1F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0445C421-A57A-4AA9-B7DA-1115A9BEF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직각 삼각형 59">
                    <a:extLst>
                      <a:ext uri="{FF2B5EF4-FFF2-40B4-BE49-F238E27FC236}">
                        <a16:creationId xmlns:a16="http://schemas.microsoft.com/office/drawing/2014/main" id="{D1A25E2F-8943-441C-96C5-09D3BD784166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E1C0F7CF-A9BD-4157-919C-901B0400529F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86794ABD-2B4D-41C7-8616-15AD8ABDF7AC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F7BBDF-013A-4A5E-A7E9-B48D03589D3B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Ⅲ. </a:t>
                </a:r>
                <a:r>
                  <a:rPr lang="ko-KR" altLang="en-US" sz="1600" b="1" kern="0" spc="-8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결론 및 기대효과</a:t>
                </a:r>
              </a:p>
            </p:txBody>
          </p:sp>
        </p:grp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01711AED-D743-4C6E-9E48-E2C7E84667B5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3BC11A6-2A33-4F7E-8977-ECB1628A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87" y="1769269"/>
            <a:ext cx="3200400" cy="371475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D846F1E-F8D8-4647-A23A-192383F3D80E}"/>
              </a:ext>
            </a:extLst>
          </p:cNvPr>
          <p:cNvSpPr txBox="1"/>
          <p:nvPr/>
        </p:nvSpPr>
        <p:spPr>
          <a:xfrm>
            <a:off x="6582391" y="2627654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각주</a:t>
            </a:r>
            <a:r>
              <a:rPr lang="en-US" altLang="ko-KR" sz="1200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>
              <a:solidFill>
                <a:srgbClr val="00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DAEE7C-9886-4DA6-9BA9-A0038960B363}"/>
              </a:ext>
            </a:extLst>
          </p:cNvPr>
          <p:cNvSpPr txBox="1"/>
          <p:nvPr/>
        </p:nvSpPr>
        <p:spPr>
          <a:xfrm>
            <a:off x="8106391" y="2183154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강조</a:t>
            </a:r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ECD950F1-8095-4E7B-A61B-8018C523ABB5}"/>
              </a:ext>
            </a:extLst>
          </p:cNvPr>
          <p:cNvSpPr/>
          <p:nvPr/>
        </p:nvSpPr>
        <p:spPr>
          <a:xfrm rot="5400000">
            <a:off x="7668959" y="2913960"/>
            <a:ext cx="187832" cy="161924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8CD5CE-4102-4549-B461-E0D480003FFE}"/>
              </a:ext>
            </a:extLst>
          </p:cNvPr>
          <p:cNvCxnSpPr>
            <a:cxnSpLocks/>
          </p:cNvCxnSpPr>
          <p:nvPr/>
        </p:nvCxnSpPr>
        <p:spPr>
          <a:xfrm flipV="1">
            <a:off x="7762875" y="2321654"/>
            <a:ext cx="343516" cy="661602"/>
          </a:xfrm>
          <a:prstGeom prst="straightConnector1">
            <a:avLst/>
          </a:prstGeom>
          <a:ln w="25400">
            <a:solidFill>
              <a:srgbClr val="0066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745F78F-C63A-4E19-BA2A-5F071823C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1001"/>
              </p:ext>
            </p:extLst>
          </p:nvPr>
        </p:nvGraphicFramePr>
        <p:xfrm>
          <a:off x="629684" y="4817185"/>
          <a:ext cx="5259004" cy="114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751">
                  <a:extLst>
                    <a:ext uri="{9D8B030D-6E8A-4147-A177-3AD203B41FA5}">
                      <a16:colId xmlns:a16="http://schemas.microsoft.com/office/drawing/2014/main" val="80939955"/>
                    </a:ext>
                  </a:extLst>
                </a:gridCol>
                <a:gridCol w="1314751">
                  <a:extLst>
                    <a:ext uri="{9D8B030D-6E8A-4147-A177-3AD203B41FA5}">
                      <a16:colId xmlns:a16="http://schemas.microsoft.com/office/drawing/2014/main" val="1708258284"/>
                    </a:ext>
                  </a:extLst>
                </a:gridCol>
                <a:gridCol w="1314751">
                  <a:extLst>
                    <a:ext uri="{9D8B030D-6E8A-4147-A177-3AD203B41FA5}">
                      <a16:colId xmlns:a16="http://schemas.microsoft.com/office/drawing/2014/main" val="2964567326"/>
                    </a:ext>
                  </a:extLst>
                </a:gridCol>
                <a:gridCol w="1314751">
                  <a:extLst>
                    <a:ext uri="{9D8B030D-6E8A-4147-A177-3AD203B41FA5}">
                      <a16:colId xmlns:a16="http://schemas.microsoft.com/office/drawing/2014/main" val="1051365753"/>
                    </a:ext>
                  </a:extLst>
                </a:gridCol>
              </a:tblGrid>
              <a:tr h="2874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EF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Web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1.0</a:t>
                      </a:r>
                      <a:endParaRPr lang="ko-KR" altLang="en-US"/>
                    </a:p>
                  </a:txBody>
                  <a:tcPr>
                    <a:solidFill>
                      <a:srgbClr val="EF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Web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2.0</a:t>
                      </a:r>
                      <a:endParaRPr lang="ko-KR" altLang="en-US"/>
                    </a:p>
                  </a:txBody>
                  <a:tcPr>
                    <a:solidFill>
                      <a:srgbClr val="EF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Web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3.0</a:t>
                      </a:r>
                      <a:endParaRPr lang="ko-KR" altLang="en-US"/>
                    </a:p>
                  </a:txBody>
                  <a:tcPr>
                    <a:solidFill>
                      <a:srgbClr val="EF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67405"/>
                  </a:ext>
                </a:extLst>
              </a:tr>
              <a:tr h="287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Interact</a:t>
                      </a:r>
                      <a:endParaRPr lang="ko-KR" altLang="en-US"/>
                    </a:p>
                  </a:txBody>
                  <a:tcPr>
                    <a:solidFill>
                      <a:srgbClr val="EF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Read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Read / Write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Read / Write / own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80011"/>
                  </a:ext>
                </a:extLst>
              </a:tr>
              <a:tr h="287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Organization</a:t>
                      </a:r>
                      <a:endParaRPr lang="ko-KR" altLang="en-US"/>
                    </a:p>
                  </a:txBody>
                  <a:tcPr>
                    <a:solidFill>
                      <a:srgbClr val="EF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Companies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Platforms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Networks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43572"/>
                  </a:ext>
                </a:extLst>
              </a:tr>
              <a:tr h="287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Control</a:t>
                      </a:r>
                      <a:endParaRPr lang="ko-KR" altLang="en-US"/>
                    </a:p>
                  </a:txBody>
                  <a:tcPr>
                    <a:solidFill>
                      <a:srgbClr val="EF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Decentralized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Centralized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Decentralized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3874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69568EE-6133-429D-BCEB-F3CDBF2677DF}"/>
              </a:ext>
            </a:extLst>
          </p:cNvPr>
          <p:cNvSpPr txBox="1"/>
          <p:nvPr/>
        </p:nvSpPr>
        <p:spPr>
          <a:xfrm>
            <a:off x="331553" y="5981577"/>
            <a:ext cx="5817072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가상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게임 시장은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2020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1.8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천억 달러에서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2025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천억 달러로 성장 예상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사회적 지위를 높이기 위한 </a:t>
            </a:r>
            <a:r>
              <a:rPr kumimoji="1" lang="ko-KR" altLang="en-US" sz="1400" b="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인게임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소비가 크게 증가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60B549-B38E-4CAF-B5E2-439FBDED1544}"/>
              </a:ext>
            </a:extLst>
          </p:cNvPr>
          <p:cNvSpPr txBox="1"/>
          <p:nvPr/>
        </p:nvSpPr>
        <p:spPr>
          <a:xfrm>
            <a:off x="331553" y="6554825"/>
            <a:ext cx="5817072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2021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말 기준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Metaverse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상시 사용자는 약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만명으로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2020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대비 </a:t>
            </a: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10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배 증가</a:t>
            </a:r>
            <a:endParaRPr kumimoji="1" lang="en-US" altLang="ko-KR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500AF4B-5E0C-4616-A608-29C510EE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02" y="6929354"/>
            <a:ext cx="2339536" cy="1352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9199B3-21FC-4D4C-A80F-E31C1FBC5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15" y="6930805"/>
            <a:ext cx="1902532" cy="13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8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1136E7-0398-45F4-9376-1DAF576ADAAE}"/>
</file>

<file path=customXml/itemProps2.xml><?xml version="1.0" encoding="utf-8"?>
<ds:datastoreItem xmlns:ds="http://schemas.openxmlformats.org/officeDocument/2006/customXml" ds:itemID="{9570C506-B6EA-40ED-BE60-9380D5F6F3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양남규</dc:creator>
  <cp:revision>1</cp:revision>
  <dcterms:created xsi:type="dcterms:W3CDTF">2022-08-23T00:48:52Z</dcterms:created>
  <dcterms:modified xsi:type="dcterms:W3CDTF">2022-08-25T08:21:40Z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2022-08-24T11:33:16Z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27864526-0aaf-425b-9672-33e96e02d657</vt:lpwstr>
  </property>
  <property fmtid="{D5CDD505-2E9C-101B-9397-08002B2CF9AE}" pid="8" name="MSIP_Label_d456ec4f-41b4-4f73-af44-e5c120342660_ContentBits">
    <vt:lpwstr>0</vt:lpwstr>
  </property>
</Properties>
</file>