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5" r:id="rId4"/>
  </p:sldMasterIdLst>
  <p:notesMasterIdLst>
    <p:notesMasterId r:id="rId6"/>
  </p:notesMasterIdLst>
  <p:handoutMasterIdLst>
    <p:handoutMasterId r:id="rId7"/>
  </p:handoutMasterIdLst>
  <p:sldIdLst>
    <p:sldId id="1945" r:id="rId5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pos="3120">
          <p15:clr>
            <a:srgbClr val="A4A3A4"/>
          </p15:clr>
        </p15:guide>
        <p15:guide id="6" pos="6114">
          <p15:clr>
            <a:srgbClr val="A4A3A4"/>
          </p15:clr>
        </p15:guide>
        <p15:guide id="7" pos="3301">
          <p15:clr>
            <a:srgbClr val="A4A3A4"/>
          </p15:clr>
        </p15:guide>
        <p15:guide id="8" pos="2939">
          <p15:clr>
            <a:srgbClr val="A4A3A4"/>
          </p15:clr>
        </p15:guide>
        <p15:guide id="9" pos="172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orient="horz" pos="3974">
          <p15:clr>
            <a:srgbClr val="A4A3A4"/>
          </p15:clr>
        </p15:guide>
        <p15:guide id="12" orient="horz" pos="527">
          <p15:clr>
            <a:srgbClr val="A4A3A4"/>
          </p15:clr>
        </p15:guide>
        <p15:guide id="13" orient="horz" pos="1185" userDrawn="1">
          <p15:clr>
            <a:srgbClr val="A4A3A4"/>
          </p15:clr>
        </p15:guide>
        <p15:guide id="14" pos="6068">
          <p15:clr>
            <a:srgbClr val="A4A3A4"/>
          </p15:clr>
        </p15:guide>
        <p15:guide id="15" pos="353">
          <p15:clr>
            <a:srgbClr val="A4A3A4"/>
          </p15:clr>
        </p15:guide>
        <p15:guide id="16" pos="5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7"/>
    <a:srgbClr val="006600"/>
    <a:srgbClr val="FF9900"/>
    <a:srgbClr val="0000CC"/>
    <a:srgbClr val="B52928"/>
    <a:srgbClr val="00CCFF"/>
    <a:srgbClr val="0000FF"/>
    <a:srgbClr val="D9D9D9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2A0FF-C904-4D63-8DE4-D099709A629A}" v="14" dt="2022-07-26T05:34:38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84" y="84"/>
      </p:cViewPr>
      <p:guideLst>
        <p:guide orient="horz" pos="2160"/>
        <p:guide orient="horz" pos="3793"/>
        <p:guide orient="horz" pos="572"/>
        <p:guide orient="horz" pos="1071"/>
        <p:guide pos="3120"/>
        <p:guide pos="6114"/>
        <p:guide pos="3301"/>
        <p:guide pos="2939"/>
        <p:guide pos="172"/>
        <p:guide pos="398"/>
        <p:guide orient="horz" pos="3974"/>
        <p:guide orient="horz" pos="527"/>
        <p:guide orient="horz" pos="1185"/>
        <p:guide pos="6068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75BBDDC3-7EB3-4B26-8895-FD577557D91C}"/>
    <pc:docChg chg="undo custSel addSld delSld modSld sldOrd modMainMaster">
      <pc:chgData name="이동건" userId="4ad090f6-dadd-4301-b5d0-883b88f508af" providerId="ADAL" clId="{75BBDDC3-7EB3-4B26-8895-FD577557D91C}" dt="2022-06-17T00:55:56.767" v="3907" actId="14100"/>
      <pc:docMkLst>
        <pc:docMk/>
      </pc:docMkLst>
      <pc:sldChg chg="del">
        <pc:chgData name="이동건" userId="4ad090f6-dadd-4301-b5d0-883b88f508af" providerId="ADAL" clId="{75BBDDC3-7EB3-4B26-8895-FD577557D91C}" dt="2022-06-16T08:31:58.866" v="1" actId="2696"/>
        <pc:sldMkLst>
          <pc:docMk/>
          <pc:sldMk cId="2283584756" sldId="416"/>
        </pc:sldMkLst>
      </pc:sldChg>
      <pc:sldChg chg="addSp delSp modSp ord">
        <pc:chgData name="이동건" userId="4ad090f6-dadd-4301-b5d0-883b88f508af" providerId="ADAL" clId="{75BBDDC3-7EB3-4B26-8895-FD577557D91C}" dt="2022-06-17T00:34:13.971" v="2914"/>
        <pc:sldMkLst>
          <pc:docMk/>
          <pc:sldMk cId="2786008422" sldId="1944"/>
        </pc:sldMkLst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" creationId="{656AFD27-670A-4E2B-AEAA-ECEDC6ED189D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3" creationId="{6653B297-04F1-44A3-8F38-63C4B67CAEBD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9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0" creationId="{1912D177-A2C5-45F6-882D-5B99FE06DABA}"/>
          </ac:spMkLst>
        </pc:spChg>
        <pc:spChg chg="del mod">
          <ac:chgData name="이동건" userId="4ad090f6-dadd-4301-b5d0-883b88f508af" providerId="ADAL" clId="{75BBDDC3-7EB3-4B26-8895-FD577557D91C}" dt="2022-06-16T23:48:49.294" v="882" actId="478"/>
          <ac:spMkLst>
            <pc:docMk/>
            <pc:sldMk cId="2786008422" sldId="1944"/>
            <ac:spMk id="11" creationId="{7C632172-DDEE-44F3-BDE5-4A1998EF0266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2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8.801" v="8" actId="478"/>
          <ac:spMkLst>
            <pc:docMk/>
            <pc:sldMk cId="2786008422" sldId="1944"/>
            <ac:spMk id="13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6" creationId="{00000000-0000-0000-0000-000000000000}"/>
          </ac:spMkLst>
        </pc:spChg>
        <pc:spChg chg="del">
          <ac:chgData name="이동건" userId="4ad090f6-dadd-4301-b5d0-883b88f508af" providerId="ADAL" clId="{75BBDDC3-7EB3-4B26-8895-FD577557D91C}" dt="2022-06-16T08:32:05.479" v="7" actId="478"/>
          <ac:spMkLst>
            <pc:docMk/>
            <pc:sldMk cId="2786008422" sldId="1944"/>
            <ac:spMk id="17" creationId="{00000000-0000-0000-0000-000000000000}"/>
          </ac:spMkLst>
        </pc:spChg>
        <pc:spChg chg="add del mod">
          <ac:chgData name="이동건" userId="4ad090f6-dadd-4301-b5d0-883b88f508af" providerId="ADAL" clId="{75BBDDC3-7EB3-4B26-8895-FD577557D91C}" dt="2022-06-17T00:34:13.730" v="2913" actId="478"/>
          <ac:spMkLst>
            <pc:docMk/>
            <pc:sldMk cId="2786008422" sldId="1944"/>
            <ac:spMk id="19" creationId="{182B6FC2-5383-4320-9110-FC32D3FFA0BF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0" creationId="{FC599DD4-AF53-463F-8268-5D661541A3A6}"/>
          </ac:spMkLst>
        </pc:spChg>
        <pc:spChg chg="add mod">
          <ac:chgData name="이동건" userId="4ad090f6-dadd-4301-b5d0-883b88f508af" providerId="ADAL" clId="{75BBDDC3-7EB3-4B26-8895-FD577557D91C}" dt="2022-06-16T23:41:45.085" v="426" actId="1076"/>
          <ac:spMkLst>
            <pc:docMk/>
            <pc:sldMk cId="2786008422" sldId="1944"/>
            <ac:spMk id="21" creationId="{D35FC4EE-1051-4B8D-A1C3-2D64D949FB5C}"/>
          </ac:spMkLst>
        </pc:spChg>
        <pc:spChg chg="add mod">
          <ac:chgData name="이동건" userId="4ad090f6-dadd-4301-b5d0-883b88f508af" providerId="ADAL" clId="{75BBDDC3-7EB3-4B26-8895-FD577557D91C}" dt="2022-06-16T23:37:49.681" v="306" actId="1076"/>
          <ac:spMkLst>
            <pc:docMk/>
            <pc:sldMk cId="2786008422" sldId="1944"/>
            <ac:spMk id="22" creationId="{DACF94E5-6593-41E2-9021-7BBB4B4AE6B2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3" creationId="{00C04FD8-744F-4F9B-9D10-1BBBD9823CD5}"/>
          </ac:spMkLst>
        </pc:spChg>
        <pc:spChg chg="add mod">
          <ac:chgData name="이동건" userId="4ad090f6-dadd-4301-b5d0-883b88f508af" providerId="ADAL" clId="{75BBDDC3-7EB3-4B26-8895-FD577557D91C}" dt="2022-06-16T23:45:20.206" v="696" actId="113"/>
          <ac:spMkLst>
            <pc:docMk/>
            <pc:sldMk cId="2786008422" sldId="1944"/>
            <ac:spMk id="24" creationId="{8A5A9CB4-93E5-4CF3-B7B6-51E9B7ABA3BC}"/>
          </ac:spMkLst>
        </pc:spChg>
        <pc:spChg chg="add mod">
          <ac:chgData name="이동건" userId="4ad090f6-dadd-4301-b5d0-883b88f508af" providerId="ADAL" clId="{75BBDDC3-7EB3-4B26-8895-FD577557D91C}" dt="2022-06-16T23:41:26.864" v="425" actId="1076"/>
          <ac:spMkLst>
            <pc:docMk/>
            <pc:sldMk cId="2786008422" sldId="1944"/>
            <ac:spMk id="25" creationId="{8430AC3C-BF79-42E3-8CFC-8E4B53EC708E}"/>
          </ac:spMkLst>
        </pc:spChg>
        <pc:spChg chg="add">
          <ac:chgData name="이동건" userId="4ad090f6-dadd-4301-b5d0-883b88f508af" providerId="ADAL" clId="{75BBDDC3-7EB3-4B26-8895-FD577557D91C}" dt="2022-06-17T00:34:13.971" v="2914"/>
          <ac:spMkLst>
            <pc:docMk/>
            <pc:sldMk cId="2786008422" sldId="1944"/>
            <ac:spMk id="26" creationId="{EA4FED65-2AB0-45B1-8E4D-C92593DE11EA}"/>
          </ac:spMkLst>
        </pc:spChg>
        <pc:spChg chg="del mod">
          <ac:chgData name="이동건" userId="4ad090f6-dadd-4301-b5d0-883b88f508af" providerId="ADAL" clId="{75BBDDC3-7EB3-4B26-8895-FD577557D91C}" dt="2022-06-16T23:48:29.317" v="880" actId="478"/>
          <ac:spMkLst>
            <pc:docMk/>
            <pc:sldMk cId="2786008422" sldId="1944"/>
            <ac:spMk id="31" creationId="{00000000-0000-0000-0000-000000000000}"/>
          </ac:spMkLst>
        </pc:spChg>
        <pc:picChg chg="del">
          <ac:chgData name="이동건" userId="4ad090f6-dadd-4301-b5d0-883b88f508af" providerId="ADAL" clId="{75BBDDC3-7EB3-4B26-8895-FD577557D91C}" dt="2022-06-16T08:32:05.479" v="7" actId="478"/>
          <ac:picMkLst>
            <pc:docMk/>
            <pc:sldMk cId="2786008422" sldId="1944"/>
            <ac:picMk id="14" creationId="{00000000-0000-0000-0000-000000000000}"/>
          </ac:picMkLst>
        </pc:pic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5" creationId="{22804843-8FC6-4590-9C1E-443CA603BB08}"/>
          </ac:cxnSpMkLst>
        </pc:cxnChg>
        <pc:cxnChg chg="del">
          <ac:chgData name="이동건" userId="4ad090f6-dadd-4301-b5d0-883b88f508af" providerId="ADAL" clId="{75BBDDC3-7EB3-4B26-8895-FD577557D91C}" dt="2022-06-16T08:32:05.479" v="7" actId="478"/>
          <ac:cxnSpMkLst>
            <pc:docMk/>
            <pc:sldMk cId="2786008422" sldId="1944"/>
            <ac:cxnSpMk id="15" creationId="{15EB3C04-2CDF-4D59-9078-1DAD80B2B3B1}"/>
          </ac:cxnSpMkLst>
        </pc:cxnChg>
        <pc:cxnChg chg="del">
          <ac:chgData name="이동건" userId="4ad090f6-dadd-4301-b5d0-883b88f508af" providerId="ADAL" clId="{75BBDDC3-7EB3-4B26-8895-FD577557D91C}" dt="2022-06-16T08:32:08.801" v="8" actId="478"/>
          <ac:cxnSpMkLst>
            <pc:docMk/>
            <pc:sldMk cId="2786008422" sldId="1944"/>
            <ac:cxnSpMk id="18" creationId="{00000000-0000-0000-0000-000000000000}"/>
          </ac:cxnSpMkLst>
        </pc:cxnChg>
      </pc:sldChg>
      <pc:sldChg chg="addSp delSp modSp add ord">
        <pc:chgData name="이동건" userId="4ad090f6-dadd-4301-b5d0-883b88f508af" providerId="ADAL" clId="{75BBDDC3-7EB3-4B26-8895-FD577557D91C}" dt="2022-06-17T00:34:09.917" v="2912"/>
        <pc:sldMkLst>
          <pc:docMk/>
          <pc:sldMk cId="3409047010" sldId="1945"/>
        </pc:sldMkLst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4" creationId="{3313B159-1934-4755-BCAF-F3A5F4CD764C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5" creationId="{B41AF9A8-0CC1-4F11-921F-43634D6319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6" creationId="{31940D66-0622-4034-9390-E29CFD0C9F81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7" creationId="{566BEC87-BADA-42F1-94EA-381861342F85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8" creationId="{55632DE4-0329-449E-BB64-31D8A7B93C5E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29" creationId="{1227C5EC-70D5-4A28-A000-D7CA0C34E177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8" creationId="{772EF9BD-A4C7-49A5-BE3D-BAAEBB98B9B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39" creationId="{94FDC302-679E-4D1B-9F63-C7625A0DD11F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0" creationId="{56BF6CB7-B310-48F0-96CE-C7903D42F036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1" creationId="{BF66D23F-367D-4D6D-9925-030FF7204DD9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2" creationId="{37943B4F-2F99-4FE4-870E-D19CFF7CAB4B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3" creationId="{E355CCAE-880F-45E8-9F70-4A98F60C5A2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44" creationId="{11A35C84-5725-4285-A790-AEE20F405352}"/>
          </ac:spMkLst>
        </pc:spChg>
        <pc:spChg chg="add mod">
          <ac:chgData name="이동건" userId="4ad090f6-dadd-4301-b5d0-883b88f508af" providerId="ADAL" clId="{75BBDDC3-7EB3-4B26-8895-FD577557D91C}" dt="2022-06-17T00:32:46.184" v="2825" actId="1076"/>
          <ac:spMkLst>
            <pc:docMk/>
            <pc:sldMk cId="3409047010" sldId="1945"/>
            <ac:spMk id="155" creationId="{D268E220-14D2-4AA7-9A66-DDC4F652BA0D}"/>
          </ac:spMkLst>
        </pc:spChg>
        <pc:spChg chg="add del mod">
          <ac:chgData name="이동건" userId="4ad090f6-dadd-4301-b5d0-883b88f508af" providerId="ADAL" clId="{75BBDDC3-7EB3-4B26-8895-FD577557D91C}" dt="2022-06-17T00:33:45.977" v="2857" actId="478"/>
          <ac:spMkLst>
            <pc:docMk/>
            <pc:sldMk cId="3409047010" sldId="1945"/>
            <ac:spMk id="156" creationId="{2945B492-444F-4462-B459-85CD6CFABA5C}"/>
          </ac:spMkLst>
        </pc:spChg>
        <pc:spChg chg="add mod">
          <ac:chgData name="이동건" userId="4ad090f6-dadd-4301-b5d0-883b88f508af" providerId="ADAL" clId="{75BBDDC3-7EB3-4B26-8895-FD577557D91C}" dt="2022-06-17T00:34:09.917" v="2912"/>
          <ac:spMkLst>
            <pc:docMk/>
            <pc:sldMk cId="3409047010" sldId="1945"/>
            <ac:spMk id="157" creationId="{2C888843-5C0F-450A-8E8D-2C4B074D78B6}"/>
          </ac:spMkLst>
        </pc:s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2" creationId="{61737DD7-6C82-470E-9FEB-F2E66710E43E}"/>
          </ac:grpSpMkLst>
        </pc:grpChg>
        <pc:grpChg chg="add mod">
          <ac:chgData name="이동건" userId="4ad090f6-dadd-4301-b5d0-883b88f508af" providerId="ADAL" clId="{75BBDDC3-7EB3-4B26-8895-FD577557D91C}" dt="2022-06-17T00:32:46.184" v="2825" actId="1076"/>
          <ac:grpSpMkLst>
            <pc:docMk/>
            <pc:sldMk cId="3409047010" sldId="1945"/>
            <ac:grpSpMk id="33" creationId="{B48A7C53-BC98-4286-BB63-6DA3D28C3550}"/>
          </ac:grpSpMkLst>
        </pc:grp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8" creationId="{57310828-A61C-464E-B9D3-072F4F2A0222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9" creationId="{5930436E-DBF5-4866-9517-D64FE9CD008A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0" creationId="{CE83F0B2-7405-4636-B593-0E54D645549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1" creationId="{DE6C830C-7FA4-43B4-B729-7055318B0D78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2" creationId="{C7B6DAE1-D92C-470F-A6AF-F7B410A977FB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23" creationId="{AE6FC4BE-9FB6-497D-B4E2-179004A611FF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0" creationId="{8B485E15-2140-40C7-8AFD-7CE4BCEA376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1" creationId="{C3CF62C6-213E-42CE-9ED2-97A12CABCE56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32" creationId="{D6015D61-7DD2-48BE-9CDE-2E2721D0A405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5" creationId="{AC45A008-7BD6-478B-9A81-313E0ED930F3}"/>
          </ac:cxnSpMkLst>
        </pc:cxnChg>
        <pc:cxnChg chg="add mod">
          <ac:chgData name="이동건" userId="4ad090f6-dadd-4301-b5d0-883b88f508af" providerId="ADAL" clId="{75BBDDC3-7EB3-4B26-8895-FD577557D91C}" dt="2022-06-17T00:32:46.184" v="2825" actId="1076"/>
          <ac:cxnSpMkLst>
            <pc:docMk/>
            <pc:sldMk cId="3409047010" sldId="1945"/>
            <ac:cxnSpMk id="146" creationId="{03160BB6-3A3F-433C-A975-454B78D99B66}"/>
          </ac:cxnSpMkLst>
        </pc:cxnChg>
      </pc:sldChg>
      <pc:sldChg chg="del">
        <pc:chgData name="이동건" userId="4ad090f6-dadd-4301-b5d0-883b88f508af" providerId="ADAL" clId="{75BBDDC3-7EB3-4B26-8895-FD577557D91C}" dt="2022-06-16T08:31:58.869" v="2" actId="2696"/>
        <pc:sldMkLst>
          <pc:docMk/>
          <pc:sldMk cId="3799528621" sldId="1945"/>
        </pc:sldMkLst>
      </pc:sldChg>
      <pc:sldChg chg="del">
        <pc:chgData name="이동건" userId="4ad090f6-dadd-4301-b5d0-883b88f508af" providerId="ADAL" clId="{75BBDDC3-7EB3-4B26-8895-FD577557D91C}" dt="2022-06-16T08:31:58.873" v="3" actId="2696"/>
        <pc:sldMkLst>
          <pc:docMk/>
          <pc:sldMk cId="2157179966" sldId="1946"/>
        </pc:sldMkLst>
      </pc:sldChg>
      <pc:sldChg chg="addSp delSp modSp add">
        <pc:chgData name="이동건" userId="4ad090f6-dadd-4301-b5d0-883b88f508af" providerId="ADAL" clId="{75BBDDC3-7EB3-4B26-8895-FD577557D91C}" dt="2022-06-17T00:14:22.951" v="1239" actId="12"/>
        <pc:sldMkLst>
          <pc:docMk/>
          <pc:sldMk cId="2653477809" sldId="1946"/>
        </pc:sldMkLst>
        <pc:spChg chg="add mod">
          <ac:chgData name="이동건" userId="4ad090f6-dadd-4301-b5d0-883b88f508af" providerId="ADAL" clId="{75BBDDC3-7EB3-4B26-8895-FD577557D91C}" dt="2022-06-16T23:51:08.385" v="943"/>
          <ac:spMkLst>
            <pc:docMk/>
            <pc:sldMk cId="2653477809" sldId="1946"/>
            <ac:spMk id="2" creationId="{7C182BA9-59A9-449D-AA74-60F6B9B6A69F}"/>
          </ac:spMkLst>
        </pc:spChg>
        <pc:spChg chg="add del mod">
          <ac:chgData name="이동건" userId="4ad090f6-dadd-4301-b5d0-883b88f508af" providerId="ADAL" clId="{75BBDDC3-7EB3-4B26-8895-FD577557D91C}" dt="2022-06-17T00:13:19.203" v="1089" actId="478"/>
          <ac:spMkLst>
            <pc:docMk/>
            <pc:sldMk cId="2653477809" sldId="1946"/>
            <ac:spMk id="5" creationId="{A2A272FF-A373-45E1-B217-BCCBAEAC4CE1}"/>
          </ac:spMkLst>
        </pc:spChg>
        <pc:spChg chg="add del">
          <ac:chgData name="이동건" userId="4ad090f6-dadd-4301-b5d0-883b88f508af" providerId="ADAL" clId="{75BBDDC3-7EB3-4B26-8895-FD577557D91C}" dt="2022-06-17T00:01:31.945" v="1053"/>
          <ac:spMkLst>
            <pc:docMk/>
            <pc:sldMk cId="2653477809" sldId="1946"/>
            <ac:spMk id="6" creationId="{D7137DAC-9046-41CC-903B-54C01D2EE58C}"/>
          </ac:spMkLst>
        </pc:spChg>
        <pc:spChg chg="add mod">
          <ac:chgData name="이동건" userId="4ad090f6-dadd-4301-b5d0-883b88f508af" providerId="ADAL" clId="{75BBDDC3-7EB3-4B26-8895-FD577557D91C}" dt="2022-06-17T00:03:25.637" v="1088" actId="113"/>
          <ac:spMkLst>
            <pc:docMk/>
            <pc:sldMk cId="2653477809" sldId="1946"/>
            <ac:spMk id="7" creationId="{81AE844F-3A88-4DA5-B0F1-61CAE466CE90}"/>
          </ac:spMkLst>
        </pc:spChg>
        <pc:spChg chg="add mod">
          <ac:chgData name="이동건" userId="4ad090f6-dadd-4301-b5d0-883b88f508af" providerId="ADAL" clId="{75BBDDC3-7EB3-4B26-8895-FD577557D91C}" dt="2022-06-17T00:14:22.951" v="1239" actId="12"/>
          <ac:spMkLst>
            <pc:docMk/>
            <pc:sldMk cId="2653477809" sldId="1946"/>
            <ac:spMk id="8" creationId="{F67702D2-181B-42FD-9FD4-C07FBCD48EBF}"/>
          </ac:spMkLst>
        </pc:spChg>
        <pc:picChg chg="add mod">
          <ac:chgData name="이동건" userId="4ad090f6-dadd-4301-b5d0-883b88f508af" providerId="ADAL" clId="{75BBDDC3-7EB3-4B26-8895-FD577557D91C}" dt="2022-06-17T00:02:09.848" v="1060" actId="1076"/>
          <ac:picMkLst>
            <pc:docMk/>
            <pc:sldMk cId="2653477809" sldId="1946"/>
            <ac:picMk id="3" creationId="{8F9200D5-203A-4680-AC79-88E97DFA72C5}"/>
          </ac:picMkLst>
        </pc:picChg>
        <pc:picChg chg="add mod">
          <ac:chgData name="이동건" userId="4ad090f6-dadd-4301-b5d0-883b88f508af" providerId="ADAL" clId="{75BBDDC3-7EB3-4B26-8895-FD577557D91C}" dt="2022-06-17T00:02:14.520" v="1062" actId="14100"/>
          <ac:picMkLst>
            <pc:docMk/>
            <pc:sldMk cId="2653477809" sldId="1946"/>
            <ac:picMk id="4" creationId="{1B6A81EF-A668-4464-96A1-AD8F7D0E8AEB}"/>
          </ac:picMkLst>
        </pc:picChg>
      </pc:sldChg>
      <pc:sldChg chg="addSp modSp add">
        <pc:chgData name="이동건" userId="4ad090f6-dadd-4301-b5d0-883b88f508af" providerId="ADAL" clId="{75BBDDC3-7EB3-4B26-8895-FD577557D91C}" dt="2022-06-17T00:26:12.896" v="2391" actId="1076"/>
        <pc:sldMkLst>
          <pc:docMk/>
          <pc:sldMk cId="3118592404" sldId="1947"/>
        </pc:sldMkLst>
        <pc:spChg chg="add mod">
          <ac:chgData name="이동건" userId="4ad090f6-dadd-4301-b5d0-883b88f508af" providerId="ADAL" clId="{75BBDDC3-7EB3-4B26-8895-FD577557D91C}" dt="2022-06-17T00:26:12.896" v="2391" actId="1076"/>
          <ac:spMkLst>
            <pc:docMk/>
            <pc:sldMk cId="3118592404" sldId="1947"/>
            <ac:spMk id="2" creationId="{999F0E80-AFCA-43E7-BC21-7F1B790DEAB7}"/>
          </ac:spMkLst>
        </pc:spChg>
      </pc:sldChg>
      <pc:sldChg chg="del">
        <pc:chgData name="이동건" userId="4ad090f6-dadd-4301-b5d0-883b88f508af" providerId="ADAL" clId="{75BBDDC3-7EB3-4B26-8895-FD577557D91C}" dt="2022-06-16T08:31:58.876" v="4" actId="2696"/>
        <pc:sldMkLst>
          <pc:docMk/>
          <pc:sldMk cId="4219313540" sldId="1947"/>
        </pc:sldMkLst>
      </pc:sldChg>
      <pc:sldChg chg="addSp modSp add">
        <pc:chgData name="이동건" userId="4ad090f6-dadd-4301-b5d0-883b88f508af" providerId="ADAL" clId="{75BBDDC3-7EB3-4B26-8895-FD577557D91C}" dt="2022-06-17T00:32:15.331" v="2813" actId="1076"/>
        <pc:sldMkLst>
          <pc:docMk/>
          <pc:sldMk cId="338156589" sldId="1948"/>
        </pc:sldMkLst>
        <pc:spChg chg="add mod">
          <ac:chgData name="이동건" userId="4ad090f6-dadd-4301-b5d0-883b88f508af" providerId="ADAL" clId="{75BBDDC3-7EB3-4B26-8895-FD577557D91C}" dt="2022-06-17T00:29:45.170" v="2421" actId="1076"/>
          <ac:spMkLst>
            <pc:docMk/>
            <pc:sldMk cId="338156589" sldId="1948"/>
            <ac:spMk id="4" creationId="{B9223739-2BE9-4B8C-B5DA-687412F795E3}"/>
          </ac:spMkLst>
        </pc:spChg>
        <pc:spChg chg="add mod">
          <ac:chgData name="이동건" userId="4ad090f6-dadd-4301-b5d0-883b88f508af" providerId="ADAL" clId="{75BBDDC3-7EB3-4B26-8895-FD577557D91C}" dt="2022-06-17T00:32:15.331" v="2813" actId="1076"/>
          <ac:spMkLst>
            <pc:docMk/>
            <pc:sldMk cId="338156589" sldId="1948"/>
            <ac:spMk id="5" creationId="{B95BB128-75B5-425F-85BC-676ABB1B1F4C}"/>
          </ac:spMkLst>
        </pc:spChg>
        <pc:picChg chg="add">
          <ac:chgData name="이동건" userId="4ad090f6-dadd-4301-b5d0-883b88f508af" providerId="ADAL" clId="{75BBDDC3-7EB3-4B26-8895-FD577557D91C}" dt="2022-06-17T00:29:00.369" v="2393"/>
          <ac:picMkLst>
            <pc:docMk/>
            <pc:sldMk cId="338156589" sldId="1948"/>
            <ac:picMk id="2" creationId="{D8235215-2C15-4940-9D5F-3A7AF86180A8}"/>
          </ac:picMkLst>
        </pc:picChg>
        <pc:picChg chg="add mod">
          <ac:chgData name="이동건" userId="4ad090f6-dadd-4301-b5d0-883b88f508af" providerId="ADAL" clId="{75BBDDC3-7EB3-4B26-8895-FD577557D91C}" dt="2022-06-17T00:29:03.806" v="2394" actId="1076"/>
          <ac:picMkLst>
            <pc:docMk/>
            <pc:sldMk cId="338156589" sldId="1948"/>
            <ac:picMk id="3" creationId="{4F60A51A-5E07-43E3-8214-40ED195597C4}"/>
          </ac:picMkLst>
        </pc:picChg>
      </pc:sldChg>
      <pc:sldChg chg="del">
        <pc:chgData name="이동건" userId="4ad090f6-dadd-4301-b5d0-883b88f508af" providerId="ADAL" clId="{75BBDDC3-7EB3-4B26-8895-FD577557D91C}" dt="2022-06-16T08:31:58.860" v="0" actId="2696"/>
        <pc:sldMkLst>
          <pc:docMk/>
          <pc:sldMk cId="2907106522" sldId="1948"/>
        </pc:sldMkLst>
      </pc:sldChg>
      <pc:sldChg chg="del">
        <pc:chgData name="이동건" userId="4ad090f6-dadd-4301-b5d0-883b88f508af" providerId="ADAL" clId="{75BBDDC3-7EB3-4B26-8895-FD577557D91C}" dt="2022-06-16T08:31:58.900" v="6" actId="2696"/>
        <pc:sldMkLst>
          <pc:docMk/>
          <pc:sldMk cId="1600987147" sldId="1949"/>
        </pc:sldMkLst>
      </pc:sldChg>
      <pc:sldChg chg="addSp delSp modSp add">
        <pc:chgData name="이동건" userId="4ad090f6-dadd-4301-b5d0-883b88f508af" providerId="ADAL" clId="{75BBDDC3-7EB3-4B26-8895-FD577557D91C}" dt="2022-06-17T00:55:56.767" v="3907" actId="14100"/>
        <pc:sldMkLst>
          <pc:docMk/>
          <pc:sldMk cId="2402051379" sldId="1949"/>
        </pc:sldMkLst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" creationId="{656AFD27-670A-4E2B-AEAA-ECEDC6ED189D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3" creationId="{6653B297-04F1-44A3-8F38-63C4B67CAEBD}"/>
          </ac:spMkLst>
        </pc:spChg>
        <pc:spChg chg="add mod">
          <ac:chgData name="이동건" userId="4ad090f6-dadd-4301-b5d0-883b88f508af" providerId="ADAL" clId="{75BBDDC3-7EB3-4B26-8895-FD577557D91C}" dt="2022-06-17T00:55:27.411" v="3901" actId="1076"/>
          <ac:spMkLst>
            <pc:docMk/>
            <pc:sldMk cId="2402051379" sldId="1949"/>
            <ac:spMk id="4" creationId="{D2F418BC-A83C-42B7-9D0D-51BB564794F7}"/>
          </ac:spMkLst>
        </pc:spChg>
        <pc:spChg chg="add mod">
          <ac:chgData name="이동건" userId="4ad090f6-dadd-4301-b5d0-883b88f508af" providerId="ADAL" clId="{75BBDDC3-7EB3-4B26-8895-FD577557D91C}" dt="2022-06-17T00:55:42.172" v="3903" actId="1076"/>
          <ac:spMkLst>
            <pc:docMk/>
            <pc:sldMk cId="2402051379" sldId="1949"/>
            <ac:spMk id="5" creationId="{9A98223A-BF30-41CB-B3CF-971A4F6F4D3D}"/>
          </ac:spMkLst>
        </pc:spChg>
        <pc:spChg chg="add mod">
          <ac:chgData name="이동건" userId="4ad090f6-dadd-4301-b5d0-883b88f508af" providerId="ADAL" clId="{75BBDDC3-7EB3-4B26-8895-FD577557D91C}" dt="2022-06-17T00:55:56.767" v="3907" actId="14100"/>
          <ac:spMkLst>
            <pc:docMk/>
            <pc:sldMk cId="2402051379" sldId="1949"/>
            <ac:spMk id="6" creationId="{ABE3274F-F19F-41BD-8A79-1BC708E5593D}"/>
          </ac:spMkLst>
        </pc:spChg>
        <pc:spChg chg="add mod">
          <ac:chgData name="이동건" userId="4ad090f6-dadd-4301-b5d0-883b88f508af" providerId="ADAL" clId="{75BBDDC3-7EB3-4B26-8895-FD577557D91C}" dt="2022-06-17T00:46:36.329" v="3630" actId="1076"/>
          <ac:spMkLst>
            <pc:docMk/>
            <pc:sldMk cId="2402051379" sldId="1949"/>
            <ac:spMk id="7" creationId="{8902195A-33B7-4809-A35D-539E6D126274}"/>
          </ac:spMkLst>
        </pc:spChg>
        <pc:spChg chg="add mod">
          <ac:chgData name="이동건" userId="4ad090f6-dadd-4301-b5d0-883b88f508af" providerId="ADAL" clId="{75BBDDC3-7EB3-4B26-8895-FD577557D91C}" dt="2022-06-17T00:55:09.396" v="3899" actId="113"/>
          <ac:spMkLst>
            <pc:docMk/>
            <pc:sldMk cId="2402051379" sldId="1949"/>
            <ac:spMk id="8" creationId="{35B0AD79-5268-4C2A-9A8E-8D69C5D188C6}"/>
          </ac:spMkLst>
        </pc:spChg>
        <pc:spChg chg="add mod">
          <ac:chgData name="이동건" userId="4ad090f6-dadd-4301-b5d0-883b88f508af" providerId="ADAL" clId="{75BBDDC3-7EB3-4B26-8895-FD577557D91C}" dt="2022-06-17T00:43:13.078" v="3439" actId="2711"/>
          <ac:spMkLst>
            <pc:docMk/>
            <pc:sldMk cId="2402051379" sldId="1949"/>
            <ac:spMk id="11" creationId="{C91D8CF2-0BB3-47C4-A59D-0100EFA8F3E7}"/>
          </ac:spMkLst>
        </pc:spChg>
        <pc:spChg chg="add mod">
          <ac:chgData name="이동건" userId="4ad090f6-dadd-4301-b5d0-883b88f508af" providerId="ADAL" clId="{75BBDDC3-7EB3-4B26-8895-FD577557D91C}" dt="2022-06-17T00:43:28.638" v="3443" actId="404"/>
          <ac:spMkLst>
            <pc:docMk/>
            <pc:sldMk cId="2402051379" sldId="1949"/>
            <ac:spMk id="12" creationId="{A1A87848-F3A2-4F29-9B9D-1C4A7949D995}"/>
          </ac:spMkLst>
        </pc:spChg>
        <pc:spChg chg="add mod">
          <ac:chgData name="이동건" userId="4ad090f6-dadd-4301-b5d0-883b88f508af" providerId="ADAL" clId="{75BBDDC3-7EB3-4B26-8895-FD577557D91C}" dt="2022-06-17T00:55:36.068" v="3902" actId="1076"/>
          <ac:spMkLst>
            <pc:docMk/>
            <pc:sldMk cId="2402051379" sldId="1949"/>
            <ac:spMk id="16" creationId="{6C7543DA-3D90-4F09-A352-9C9C3D646CC9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19" creationId="{182B6FC2-5383-4320-9110-FC32D3FFA0BF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0" creationId="{FC599DD4-AF53-463F-8268-5D661541A3A6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1" creationId="{D35FC4EE-1051-4B8D-A1C3-2D64D949FB5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2" creationId="{DACF94E5-6593-41E2-9021-7BBB4B4AE6B2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3" creationId="{00C04FD8-744F-4F9B-9D10-1BBBD9823CD5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4" creationId="{8A5A9CB4-93E5-4CF3-B7B6-51E9B7ABA3BC}"/>
          </ac:spMkLst>
        </pc:spChg>
        <pc:spChg chg="del">
          <ac:chgData name="이동건" userId="4ad090f6-dadd-4301-b5d0-883b88f508af" providerId="ADAL" clId="{75BBDDC3-7EB3-4B26-8895-FD577557D91C}" dt="2022-06-17T00:33:10.415" v="2828" actId="478"/>
          <ac:spMkLst>
            <pc:docMk/>
            <pc:sldMk cId="2402051379" sldId="1949"/>
            <ac:spMk id="25" creationId="{8430AC3C-BF79-42E3-8CFC-8E4B53EC708E}"/>
          </ac:spMkLst>
        </pc:spChg>
      </pc:sldChg>
      <pc:sldChg chg="del">
        <pc:chgData name="이동건" userId="4ad090f6-dadd-4301-b5d0-883b88f508af" providerId="ADAL" clId="{75BBDDC3-7EB3-4B26-8895-FD577557D91C}" dt="2022-06-16T08:31:58.879" v="5" actId="2696"/>
        <pc:sldMkLst>
          <pc:docMk/>
          <pc:sldMk cId="2211979384" sldId="1951"/>
        </pc:sldMkLst>
      </pc:sldChg>
      <pc:sldMasterChg chg="delSldLayout modSldLayout">
        <pc:chgData name="이동건" userId="4ad090f6-dadd-4301-b5d0-883b88f508af" providerId="ADAL" clId="{75BBDDC3-7EB3-4B26-8895-FD577557D91C}" dt="2022-06-16T23:58:23.261" v="976"/>
        <pc:sldMasterMkLst>
          <pc:docMk/>
          <pc:sldMasterMk cId="2104547597" sldId="2147484465"/>
        </pc:sldMasterMkLst>
        <pc:sldLayoutChg chg="addSp delSp modSp setBg">
          <pc:chgData name="이동건" userId="4ad090f6-dadd-4301-b5d0-883b88f508af" providerId="ADAL" clId="{75BBDDC3-7EB3-4B26-8895-FD577557D91C}" dt="2022-06-16T23:58:23.261" v="976"/>
          <pc:sldLayoutMkLst>
            <pc:docMk/>
            <pc:sldMasterMk cId="2104547597" sldId="2147484465"/>
            <pc:sldLayoutMk cId="2262116903" sldId="2147484466"/>
          </pc:sldLayoutMkLst>
          <pc:spChg chg="add del mod">
            <ac:chgData name="이동건" userId="4ad090f6-dadd-4301-b5d0-883b88f508af" providerId="ADAL" clId="{75BBDDC3-7EB3-4B26-8895-FD577557D91C}" dt="2022-06-16T23:48:07.362" v="877"/>
            <ac:spMkLst>
              <pc:docMk/>
              <pc:sldMasterMk cId="2104547597" sldId="2147484465"/>
              <pc:sldLayoutMk cId="2262116903" sldId="2147484466"/>
              <ac:spMk id="2" creationId="{7A68306B-9DB2-4558-AE62-E71A825AA291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3" creationId="{1F57C3AC-0746-41C7-A6D3-038FA45DDFAB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4" creationId="{3A97A48E-B456-46F2-B1EC-E5EF4A7ADBD7}"/>
            </ac:spMkLst>
          </pc:spChg>
          <pc:spChg chg="add del mod">
            <ac:chgData name="이동건" userId="4ad090f6-dadd-4301-b5d0-883b88f508af" providerId="ADAL" clId="{75BBDDC3-7EB3-4B26-8895-FD577557D91C}" dt="2022-06-16T23:48:08.820" v="879"/>
            <ac:spMkLst>
              <pc:docMk/>
              <pc:sldMasterMk cId="2104547597" sldId="2147484465"/>
              <pc:sldLayoutMk cId="2262116903" sldId="2147484466"/>
              <ac:spMk id="5" creationId="{DA8FCF84-8A62-4224-BDBA-0B53BE9F2F8F}"/>
            </ac:spMkLst>
          </pc:spChg>
          <pc:spChg chg="mod">
            <ac:chgData name="이동건" userId="4ad090f6-dadd-4301-b5d0-883b88f508af" providerId="ADAL" clId="{75BBDDC3-7EB3-4B26-8895-FD577557D91C}" dt="2022-06-16T23:47:17.411" v="874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add">
            <ac:chgData name="이동건" userId="4ad090f6-dadd-4301-b5d0-883b88f508af" providerId="ADAL" clId="{75BBDDC3-7EB3-4B26-8895-FD577557D91C}" dt="2022-06-16T23:48:40.904" v="881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75BBDDC3-7EB3-4B26-8895-FD577557D91C}" dt="2022-06-16T23:35:54.497" v="222" actId="2696"/>
          <pc:sldLayoutMkLst>
            <pc:docMk/>
            <pc:sldMasterMk cId="2104547597" sldId="2147484465"/>
            <pc:sldLayoutMk cId="820927232" sldId="2147484467"/>
          </pc:sldLayoutMkLst>
        </pc:sldLayoutChg>
      </pc:sldMasterChg>
      <pc:sldMasterChg chg="addSp modSp">
        <pc:chgData name="이동건" userId="4ad090f6-dadd-4301-b5d0-883b88f508af" providerId="ADAL" clId="{75BBDDC3-7EB3-4B26-8895-FD577557D91C}" dt="2022-06-16T23:47:58.724" v="875"/>
        <pc:sldMasterMkLst>
          <pc:docMk/>
          <pc:sldMasterMk cId="2524058638" sldId="2147484467"/>
        </pc:sldMasterMkLst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2" creationId="{C47D5754-AED3-4E8A-A79C-E79F0B775F1B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3" creationId="{E8F23F75-3328-4983-B81E-96739A9D6370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4" creationId="{631AB6D4-FF53-462F-86BC-BB1616B275FD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5" creationId="{A8AA9B89-CA69-45AF-B5E8-C84072769422}"/>
          </ac:spMkLst>
        </pc:spChg>
        <pc:spChg chg="add mod">
          <ac:chgData name="이동건" userId="4ad090f6-dadd-4301-b5d0-883b88f508af" providerId="ADAL" clId="{75BBDDC3-7EB3-4B26-8895-FD577557D91C}" dt="2022-06-16T23:47:58.724" v="875"/>
          <ac:spMkLst>
            <pc:docMk/>
            <pc:sldMasterMk cId="2524058638" sldId="2147484467"/>
            <ac:spMk id="6" creationId="{FA0ACD5C-5B00-4912-8A67-312A2E7F523E}"/>
          </ac:spMkLst>
        </pc:spChg>
      </pc:sldMasterChg>
    </pc:docChg>
  </pc:docChgLst>
  <pc:docChgLst>
    <pc:chgData name="배윤영" userId="S::ybae@lginnotek.com::e42ca058-7d5e-40cb-8c2e-33e7c4a0e730" providerId="AD" clId="Web-{0E1B5A13-1DC3-4C3D-AED0-F4DE7E4E5174}"/>
    <pc:docChg chg="sldOrd">
      <pc:chgData name="배윤영" userId="S::ybae@lginnotek.com::e42ca058-7d5e-40cb-8c2e-33e7c4a0e730" providerId="AD" clId="Web-{0E1B5A13-1DC3-4C3D-AED0-F4DE7E4E5174}" dt="2022-06-13T07:06:18.041" v="0"/>
      <pc:docMkLst>
        <pc:docMk/>
      </pc:docMkLst>
      <pc:sldChg chg="ord">
        <pc:chgData name="배윤영" userId="S::ybae@lginnotek.com::e42ca058-7d5e-40cb-8c2e-33e7c4a0e730" providerId="AD" clId="Web-{0E1B5A13-1DC3-4C3D-AED0-F4DE7E4E5174}" dt="2022-06-13T07:06:18.041" v="0"/>
        <pc:sldMkLst>
          <pc:docMk/>
          <pc:sldMk cId="1600987147" sldId="1949"/>
        </pc:sldMkLst>
      </pc:sldChg>
    </pc:docChg>
  </pc:docChgLst>
  <pc:docChgLst>
    <pc:chgData name="박훈" userId="99731221-0fea-4ecb-976a-20964dff68c0" providerId="ADAL" clId="{F78E4760-43CD-4371-9DE7-2B5A98CC8FC7}"/>
    <pc:docChg chg="modSld sldOrd">
      <pc:chgData name="박훈" userId="99731221-0fea-4ecb-976a-20964dff68c0" providerId="ADAL" clId="{F78E4760-43CD-4371-9DE7-2B5A98CC8FC7}" dt="2022-06-10T02:20:15.906" v="0"/>
      <pc:docMkLst>
        <pc:docMk/>
      </pc:docMkLst>
      <pc:sldChg chg="ord">
        <pc:chgData name="박훈" userId="99731221-0fea-4ecb-976a-20964dff68c0" providerId="ADAL" clId="{F78E4760-43CD-4371-9DE7-2B5A98CC8FC7}" dt="2022-06-10T02:20:15.906" v="0"/>
        <pc:sldMkLst>
          <pc:docMk/>
          <pc:sldMk cId="4219313540" sldId="1947"/>
        </pc:sldMkLst>
      </pc:sldChg>
    </pc:docChg>
  </pc:docChgLst>
  <pc:docChgLst>
    <pc:chgData name="이동건" userId="4ad090f6-dadd-4301-b5d0-883b88f508af" providerId="ADAL" clId="{1A42A0FF-C904-4D63-8DE4-D099709A629A}"/>
    <pc:docChg chg="custSel addSld delSld modSld delMainMaster modMainMaster">
      <pc:chgData name="이동건" userId="4ad090f6-dadd-4301-b5d0-883b88f508af" providerId="ADAL" clId="{1A42A0FF-C904-4D63-8DE4-D099709A629A}" dt="2022-07-26T05:33:03.501" v="81" actId="2696"/>
      <pc:docMkLst>
        <pc:docMk/>
      </pc:docMkLst>
      <pc:sldChg chg="add del">
        <pc:chgData name="이동건" userId="4ad090f6-dadd-4301-b5d0-883b88f508af" providerId="ADAL" clId="{1A42A0FF-C904-4D63-8DE4-D099709A629A}" dt="2022-07-26T05:32:12.206" v="11" actId="2696"/>
        <pc:sldMkLst>
          <pc:docMk/>
          <pc:sldMk cId="3811024275" sldId="1938"/>
        </pc:sldMkLst>
      </pc:sldChg>
      <pc:sldChg chg="del">
        <pc:chgData name="이동건" userId="4ad090f6-dadd-4301-b5d0-883b88f508af" providerId="ADAL" clId="{1A42A0FF-C904-4D63-8DE4-D099709A629A}" dt="2022-07-26T05:30:01.132" v="2" actId="2696"/>
        <pc:sldMkLst>
          <pc:docMk/>
          <pc:sldMk cId="2786008422" sldId="1944"/>
        </pc:sldMkLst>
      </pc:sldChg>
      <pc:sldChg chg="del">
        <pc:chgData name="이동건" userId="4ad090f6-dadd-4301-b5d0-883b88f508af" providerId="ADAL" clId="{1A42A0FF-C904-4D63-8DE4-D099709A629A}" dt="2022-07-26T05:30:00.634" v="1" actId="2696"/>
        <pc:sldMkLst>
          <pc:docMk/>
          <pc:sldMk cId="3409047010" sldId="1945"/>
        </pc:sldMkLst>
      </pc:sldChg>
      <pc:sldChg chg="delSp add">
        <pc:chgData name="이동건" userId="4ad090f6-dadd-4301-b5d0-883b88f508af" providerId="ADAL" clId="{1A42A0FF-C904-4D63-8DE4-D099709A629A}" dt="2022-07-26T05:32:10.352" v="10" actId="478"/>
        <pc:sldMkLst>
          <pc:docMk/>
          <pc:sldMk cId="3551728771" sldId="1945"/>
        </pc:sldMkLst>
        <pc:spChg chg="del">
          <ac:chgData name="이동건" userId="4ad090f6-dadd-4301-b5d0-883b88f508af" providerId="ADAL" clId="{1A42A0FF-C904-4D63-8DE4-D099709A629A}" dt="2022-07-26T05:32:10.352" v="10" actId="478"/>
          <ac:spMkLst>
            <pc:docMk/>
            <pc:sldMk cId="3551728771" sldId="1945"/>
            <ac:spMk id="2" creationId="{DDEF8A71-1312-4DB2-BED0-B6C9A5C632F8}"/>
          </ac:spMkLst>
        </pc:spChg>
      </pc:sldChg>
      <pc:sldChg chg="del">
        <pc:chgData name="이동건" userId="4ad090f6-dadd-4301-b5d0-883b88f508af" providerId="ADAL" clId="{1A42A0FF-C904-4D63-8DE4-D099709A629A}" dt="2022-07-26T05:30:23.692" v="6" actId="2696"/>
        <pc:sldMkLst>
          <pc:docMk/>
          <pc:sldMk cId="2653477809" sldId="1946"/>
        </pc:sldMkLst>
      </pc:sldChg>
      <pc:sldChg chg="add del">
        <pc:chgData name="이동건" userId="4ad090f6-dadd-4301-b5d0-883b88f508af" providerId="ADAL" clId="{1A42A0FF-C904-4D63-8DE4-D099709A629A}" dt="2022-07-26T05:30:57.922" v="8" actId="2696"/>
        <pc:sldMkLst>
          <pc:docMk/>
          <pc:sldMk cId="3394737355" sldId="1946"/>
        </pc:sldMkLst>
      </pc:sldChg>
      <pc:sldChg chg="del">
        <pc:chgData name="이동건" userId="4ad090f6-dadd-4301-b5d0-883b88f508af" providerId="ADAL" clId="{1A42A0FF-C904-4D63-8DE4-D099709A629A}" dt="2022-07-26T05:30:00.259" v="0" actId="2696"/>
        <pc:sldMkLst>
          <pc:docMk/>
          <pc:sldMk cId="3118592404" sldId="1947"/>
        </pc:sldMkLst>
      </pc:sldChg>
      <pc:sldChg chg="del">
        <pc:chgData name="이동건" userId="4ad090f6-dadd-4301-b5d0-883b88f508af" providerId="ADAL" clId="{1A42A0FF-C904-4D63-8DE4-D099709A629A}" dt="2022-07-26T05:30:01.510" v="4" actId="2696"/>
        <pc:sldMkLst>
          <pc:docMk/>
          <pc:sldMk cId="338156589" sldId="1948"/>
        </pc:sldMkLst>
      </pc:sldChg>
      <pc:sldChg chg="del">
        <pc:chgData name="이동건" userId="4ad090f6-dadd-4301-b5d0-883b88f508af" providerId="ADAL" clId="{1A42A0FF-C904-4D63-8DE4-D099709A629A}" dt="2022-07-26T05:30:01.408" v="3" actId="2696"/>
        <pc:sldMkLst>
          <pc:docMk/>
          <pc:sldMk cId="2402051379" sldId="1949"/>
        </pc:sldMkLst>
      </pc:sldChg>
      <pc:sldMasterChg chg="delSldLayout modSldLayout">
        <pc:chgData name="이동건" userId="4ad090f6-dadd-4301-b5d0-883b88f508af" providerId="ADAL" clId="{1A42A0FF-C904-4D63-8DE4-D099709A629A}" dt="2022-07-26T05:33:03.501" v="81" actId="2696"/>
        <pc:sldMasterMkLst>
          <pc:docMk/>
          <pc:sldMasterMk cId="2104547597" sldId="2147484465"/>
        </pc:sldMasterMkLst>
        <pc:sldLayoutChg chg="modSp">
          <pc:chgData name="이동건" userId="4ad090f6-dadd-4301-b5d0-883b88f508af" providerId="ADAL" clId="{1A42A0FF-C904-4D63-8DE4-D099709A629A}" dt="2022-07-26T05:32:37.352" v="66"/>
          <pc:sldLayoutMkLst>
            <pc:docMk/>
            <pc:sldMasterMk cId="2104547597" sldId="2147484465"/>
            <pc:sldLayoutMk cId="2262116903" sldId="2147484466"/>
          </pc:sldLayoutMkLst>
          <pc:spChg chg="mod">
            <ac:chgData name="이동건" userId="4ad090f6-dadd-4301-b5d0-883b88f508af" providerId="ADAL" clId="{1A42A0FF-C904-4D63-8DE4-D099709A629A}" dt="2022-07-26T05:32:21.835" v="15" actId="20577"/>
            <ac:spMkLst>
              <pc:docMk/>
              <pc:sldMasterMk cId="2104547597" sldId="2147484465"/>
              <pc:sldLayoutMk cId="2262116903" sldId="2147484466"/>
              <ac:spMk id="12" creationId="{29386711-ED60-4836-B3CA-D28C2F1BEFF9}"/>
            </ac:spMkLst>
          </pc:spChg>
          <pc:spChg chg="mod">
            <ac:chgData name="이동건" userId="4ad090f6-dadd-4301-b5d0-883b88f508af" providerId="ADAL" clId="{1A42A0FF-C904-4D63-8DE4-D099709A629A}" dt="2022-07-26T05:32:37.352" v="66"/>
            <ac:spMkLst>
              <pc:docMk/>
              <pc:sldMasterMk cId="2104547597" sldId="2147484465"/>
              <pc:sldLayoutMk cId="2262116903" sldId="2147484466"/>
              <ac:spMk id="14" creationId="{D7A8A4EA-F9DA-4754-A0AB-1E77F520137A}"/>
            </ac:spMkLst>
          </pc:spChg>
        </pc:sldLayoutChg>
        <pc:sldLayoutChg chg="del">
          <pc:chgData name="이동건" userId="4ad090f6-dadd-4301-b5d0-883b88f508af" providerId="ADAL" clId="{1A42A0FF-C904-4D63-8DE4-D099709A629A}" dt="2022-07-26T05:33:03.501" v="81" actId="2696"/>
          <pc:sldLayoutMkLst>
            <pc:docMk/>
            <pc:sldMasterMk cId="2104547597" sldId="2147484465"/>
            <pc:sldLayoutMk cId="445222692" sldId="2147484467"/>
          </pc:sldLayoutMkLst>
        </pc:sldLayoutChg>
        <pc:sldLayoutChg chg="del">
          <pc:chgData name="이동건" userId="4ad090f6-dadd-4301-b5d0-883b88f508af" providerId="ADAL" clId="{1A42A0FF-C904-4D63-8DE4-D099709A629A}" dt="2022-07-26T05:32:52.597" v="67" actId="2696"/>
          <pc:sldLayoutMkLst>
            <pc:docMk/>
            <pc:sldMasterMk cId="2104547597" sldId="2147484465"/>
            <pc:sldLayoutMk cId="792915682" sldId="2147484467"/>
          </pc:sldLayoutMkLst>
        </pc:sldLayoutChg>
      </pc:sldMasterChg>
      <pc:sldMasterChg chg="addSp modSp del delSldLayout">
        <pc:chgData name="이동건" userId="4ad090f6-dadd-4301-b5d0-883b88f508af" providerId="ADAL" clId="{1A42A0FF-C904-4D63-8DE4-D099709A629A}" dt="2022-07-26T05:32:54.921" v="80" actId="2696"/>
        <pc:sldMasterMkLst>
          <pc:docMk/>
          <pc:sldMasterMk cId="1430873060" sldId="2147484467"/>
        </pc:sldMasterMkLst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2" creationId="{1BA8627F-333F-4150-94AA-7C4F8CAF411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3" creationId="{C2631612-65E9-4C5A-87A5-10DA545ED28A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4" creationId="{040F4E73-DDE3-4795-AE61-0DB70B4E2EAF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5" creationId="{171FA91D-52B3-4E91-AD57-6828515CADE0}"/>
          </ac:spMkLst>
        </pc:spChg>
        <pc:spChg chg="add mod">
          <ac:chgData name="이동건" userId="4ad090f6-dadd-4301-b5d0-883b88f508af" providerId="ADAL" clId="{1A42A0FF-C904-4D63-8DE4-D099709A629A}" dt="2022-07-26T05:32:53.534" v="68"/>
          <ac:spMkLst>
            <pc:docMk/>
            <pc:sldMasterMk cId="1430873060" sldId="2147484467"/>
            <ac:spMk id="6" creationId="{84089C6F-A16D-4223-BC25-C7672FBD085E}"/>
          </ac:spMkLst>
        </pc:spChg>
        <pc:sldLayoutChg chg="del">
          <pc:chgData name="이동건" userId="4ad090f6-dadd-4301-b5d0-883b88f508af" providerId="ADAL" clId="{1A42A0FF-C904-4D63-8DE4-D099709A629A}" dt="2022-07-26T05:32:54.788" v="69" actId="2696"/>
          <pc:sldLayoutMkLst>
            <pc:docMk/>
            <pc:sldMasterMk cId="1430873060" sldId="2147484467"/>
            <pc:sldLayoutMk cId="3541286169" sldId="2147484468"/>
          </pc:sldLayoutMkLst>
        </pc:sldLayoutChg>
        <pc:sldLayoutChg chg="del">
          <pc:chgData name="이동건" userId="4ad090f6-dadd-4301-b5d0-883b88f508af" providerId="ADAL" clId="{1A42A0FF-C904-4D63-8DE4-D099709A629A}" dt="2022-07-26T05:32:54.807" v="70" actId="2696"/>
          <pc:sldLayoutMkLst>
            <pc:docMk/>
            <pc:sldMasterMk cId="1430873060" sldId="2147484467"/>
            <pc:sldLayoutMk cId="1230411154" sldId="2147484469"/>
          </pc:sldLayoutMkLst>
        </pc:sldLayoutChg>
        <pc:sldLayoutChg chg="del">
          <pc:chgData name="이동건" userId="4ad090f6-dadd-4301-b5d0-883b88f508af" providerId="ADAL" clId="{1A42A0FF-C904-4D63-8DE4-D099709A629A}" dt="2022-07-26T05:32:54.822" v="71" actId="2696"/>
          <pc:sldLayoutMkLst>
            <pc:docMk/>
            <pc:sldMasterMk cId="1430873060" sldId="2147484467"/>
            <pc:sldLayoutMk cId="3943649001" sldId="2147484470"/>
          </pc:sldLayoutMkLst>
        </pc:sldLayoutChg>
        <pc:sldLayoutChg chg="del">
          <pc:chgData name="이동건" userId="4ad090f6-dadd-4301-b5d0-883b88f508af" providerId="ADAL" clId="{1A42A0FF-C904-4D63-8DE4-D099709A629A}" dt="2022-07-26T05:32:54.836" v="72" actId="2696"/>
          <pc:sldLayoutMkLst>
            <pc:docMk/>
            <pc:sldMasterMk cId="1430873060" sldId="2147484467"/>
            <pc:sldLayoutMk cId="678172215" sldId="2147484471"/>
          </pc:sldLayoutMkLst>
        </pc:sldLayoutChg>
        <pc:sldLayoutChg chg="del">
          <pc:chgData name="이동건" userId="4ad090f6-dadd-4301-b5d0-883b88f508af" providerId="ADAL" clId="{1A42A0FF-C904-4D63-8DE4-D099709A629A}" dt="2022-07-26T05:32:54.848" v="73" actId="2696"/>
          <pc:sldLayoutMkLst>
            <pc:docMk/>
            <pc:sldMasterMk cId="1430873060" sldId="2147484467"/>
            <pc:sldLayoutMk cId="761947662" sldId="2147484472"/>
          </pc:sldLayoutMkLst>
        </pc:sldLayoutChg>
        <pc:sldLayoutChg chg="del">
          <pc:chgData name="이동건" userId="4ad090f6-dadd-4301-b5d0-883b88f508af" providerId="ADAL" clId="{1A42A0FF-C904-4D63-8DE4-D099709A629A}" dt="2022-07-26T05:32:54.859" v="74" actId="2696"/>
          <pc:sldLayoutMkLst>
            <pc:docMk/>
            <pc:sldMasterMk cId="1430873060" sldId="2147484467"/>
            <pc:sldLayoutMk cId="1807402744" sldId="2147484473"/>
          </pc:sldLayoutMkLst>
        </pc:sldLayoutChg>
        <pc:sldLayoutChg chg="del">
          <pc:chgData name="이동건" userId="4ad090f6-dadd-4301-b5d0-883b88f508af" providerId="ADAL" clId="{1A42A0FF-C904-4D63-8DE4-D099709A629A}" dt="2022-07-26T05:32:54.871" v="75" actId="2696"/>
          <pc:sldLayoutMkLst>
            <pc:docMk/>
            <pc:sldMasterMk cId="1430873060" sldId="2147484467"/>
            <pc:sldLayoutMk cId="2508790312" sldId="2147484474"/>
          </pc:sldLayoutMkLst>
        </pc:sldLayoutChg>
        <pc:sldLayoutChg chg="del">
          <pc:chgData name="이동건" userId="4ad090f6-dadd-4301-b5d0-883b88f508af" providerId="ADAL" clId="{1A42A0FF-C904-4D63-8DE4-D099709A629A}" dt="2022-07-26T05:32:54.885" v="76" actId="2696"/>
          <pc:sldLayoutMkLst>
            <pc:docMk/>
            <pc:sldMasterMk cId="1430873060" sldId="2147484467"/>
            <pc:sldLayoutMk cId="3136891632" sldId="2147484475"/>
          </pc:sldLayoutMkLst>
        </pc:sldLayoutChg>
        <pc:sldLayoutChg chg="del">
          <pc:chgData name="이동건" userId="4ad090f6-dadd-4301-b5d0-883b88f508af" providerId="ADAL" clId="{1A42A0FF-C904-4D63-8DE4-D099709A629A}" dt="2022-07-26T05:32:54.897" v="77" actId="2696"/>
          <pc:sldLayoutMkLst>
            <pc:docMk/>
            <pc:sldMasterMk cId="1430873060" sldId="2147484467"/>
            <pc:sldLayoutMk cId="1611941807" sldId="2147484476"/>
          </pc:sldLayoutMkLst>
        </pc:sldLayoutChg>
        <pc:sldLayoutChg chg="del">
          <pc:chgData name="이동건" userId="4ad090f6-dadd-4301-b5d0-883b88f508af" providerId="ADAL" clId="{1A42A0FF-C904-4D63-8DE4-D099709A629A}" dt="2022-07-26T05:32:54.907" v="78" actId="2696"/>
          <pc:sldLayoutMkLst>
            <pc:docMk/>
            <pc:sldMasterMk cId="1430873060" sldId="2147484467"/>
            <pc:sldLayoutMk cId="1280808284" sldId="2147484477"/>
          </pc:sldLayoutMkLst>
        </pc:sldLayoutChg>
        <pc:sldLayoutChg chg="del">
          <pc:chgData name="이동건" userId="4ad090f6-dadd-4301-b5d0-883b88f508af" providerId="ADAL" clId="{1A42A0FF-C904-4D63-8DE4-D099709A629A}" dt="2022-07-26T05:32:54.915" v="79" actId="2696"/>
          <pc:sldLayoutMkLst>
            <pc:docMk/>
            <pc:sldMasterMk cId="1430873060" sldId="2147484467"/>
            <pc:sldLayoutMk cId="3266985751" sldId="2147484478"/>
          </pc:sldLayoutMkLst>
        </pc:sldLayoutChg>
      </pc:sldMasterChg>
    </pc:docChg>
  </pc:docChgLst>
  <pc:docChgLst>
    <pc:chgData name="박성수" userId="5feb803a-02b1-4bca-87ff-975f3861d177" providerId="ADAL" clId="{A3F1159D-E60C-4FAB-8CCF-D7DBF0E9C70D}"/>
    <pc:docChg chg="modSld sldOrd">
      <pc:chgData name="박성수" userId="5feb803a-02b1-4bca-87ff-975f3861d177" providerId="ADAL" clId="{A3F1159D-E60C-4FAB-8CCF-D7DBF0E9C70D}" dt="2022-06-13T07:56:25.655" v="0"/>
      <pc:docMkLst>
        <pc:docMk/>
      </pc:docMkLst>
      <pc:sldChg chg="ord">
        <pc:chgData name="박성수" userId="5feb803a-02b1-4bca-87ff-975f3861d177" providerId="ADAL" clId="{A3F1159D-E60C-4FAB-8CCF-D7DBF0E9C70D}" dt="2022-06-13T07:56:25.655" v="0"/>
        <pc:sldMkLst>
          <pc:docMk/>
          <pc:sldMk cId="4219313540" sldId="19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신기술 논문 및 자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86711-ED60-4836-B3CA-D28C2F1BEFF9}"/>
              </a:ext>
            </a:extLst>
          </p:cNvPr>
          <p:cNvSpPr/>
          <p:nvPr userDrawn="1"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7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4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604420" y="234872"/>
            <a:ext cx="2153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2.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신기술 논문 및 자료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26211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e 및 기타기술정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86711-ED60-4836-B3CA-D28C2F1BEFF9}"/>
              </a:ext>
            </a:extLst>
          </p:cNvPr>
          <p:cNvSpPr/>
          <p:nvPr userDrawn="1"/>
        </p:nvSpPr>
        <p:spPr>
          <a:xfrm>
            <a:off x="164180" y="306950"/>
            <a:ext cx="2156933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7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월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4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주 신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나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공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55332F-E948-4F89-BAF6-3D359C2AD083}"/>
              </a:ext>
            </a:extLst>
          </p:cNvPr>
          <p:cNvCxnSpPr>
            <a:cxnSpLocks/>
          </p:cNvCxnSpPr>
          <p:nvPr userDrawn="1"/>
        </p:nvCxnSpPr>
        <p:spPr>
          <a:xfrm>
            <a:off x="170398" y="256032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91BFF2-0283-498F-B612-7195FD12AAC0}"/>
              </a:ext>
            </a:extLst>
          </p:cNvPr>
          <p:cNvCxnSpPr>
            <a:cxnSpLocks/>
          </p:cNvCxnSpPr>
          <p:nvPr userDrawn="1"/>
        </p:nvCxnSpPr>
        <p:spPr>
          <a:xfrm>
            <a:off x="170398" y="727984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21544A-B769-4F34-A550-F462ADF50868}"/>
              </a:ext>
            </a:extLst>
          </p:cNvPr>
          <p:cNvSpPr/>
          <p:nvPr userDrawn="1"/>
        </p:nvSpPr>
        <p:spPr>
          <a:xfrm>
            <a:off x="3694113" y="306950"/>
            <a:ext cx="2517775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333332"/>
                </a:solidFill>
                <a:latin typeface="+mj-ea"/>
                <a:ea typeface="+mj-ea"/>
              </a:rPr>
              <a:t>Featured Post</a:t>
            </a:r>
            <a:endParaRPr lang="ko-KR" altLang="en-US" sz="1400" b="1">
              <a:solidFill>
                <a:srgbClr val="333332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AEB4E3-97FA-4A7F-B0F7-C47E1EDBF62C}"/>
              </a:ext>
            </a:extLst>
          </p:cNvPr>
          <p:cNvCxnSpPr>
            <a:cxnSpLocks/>
          </p:cNvCxnSpPr>
          <p:nvPr userDrawn="1"/>
        </p:nvCxnSpPr>
        <p:spPr>
          <a:xfrm>
            <a:off x="170398" y="6474360"/>
            <a:ext cx="9565206" cy="0"/>
          </a:xfrm>
          <a:prstGeom prst="line">
            <a:avLst/>
          </a:prstGeom>
          <a:ln w="19050">
            <a:solidFill>
              <a:srgbClr val="33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24664-7719-4197-8EA7-7F2EC470A6FC}"/>
              </a:ext>
            </a:extLst>
          </p:cNvPr>
          <p:cNvSpPr/>
          <p:nvPr userDrawn="1"/>
        </p:nvSpPr>
        <p:spPr>
          <a:xfrm>
            <a:off x="5584266" y="6486810"/>
            <a:ext cx="4321736" cy="371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자세한 내용은 신기술 나누는 공간 </a:t>
            </a:r>
            <a:r>
              <a:rPr lang="en-US" altLang="ko-KR" sz="1400" b="1" dirty="0">
                <a:solidFill>
                  <a:srgbClr val="333332"/>
                </a:solidFill>
                <a:latin typeface="+mj-ea"/>
                <a:ea typeface="+mj-ea"/>
              </a:rPr>
              <a:t>Teams </a:t>
            </a:r>
            <a:r>
              <a:rPr lang="ko-KR" altLang="en-US" sz="1400" b="1" dirty="0">
                <a:solidFill>
                  <a:srgbClr val="333332"/>
                </a:solidFill>
                <a:latin typeface="+mj-ea"/>
                <a:ea typeface="+mj-ea"/>
              </a:rPr>
              <a:t>에서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8A4EA-F9DA-4754-A0AB-1E77F520137A}"/>
              </a:ext>
            </a:extLst>
          </p:cNvPr>
          <p:cNvSpPr txBox="1"/>
          <p:nvPr userDrawn="1"/>
        </p:nvSpPr>
        <p:spPr>
          <a:xfrm>
            <a:off x="7604420" y="234872"/>
            <a:ext cx="2153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2. </a:t>
            </a:r>
            <a:r>
              <a:rPr kumimoji="0"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신기술 논문 및 자료</a:t>
            </a:r>
            <a:endParaRPr kumimoji="0"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r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 err="1">
                <a:solidFill>
                  <a:prstClr val="black"/>
                </a:solidFill>
                <a:latin typeface="+mn-ea"/>
                <a:ea typeface="+mn-ea"/>
              </a:rPr>
              <a:t>광학솔루션플랫폼개발</a:t>
            </a:r>
            <a:r>
              <a:rPr kumimoji="0" lang="en-US" altLang="ko-KR" b="0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ko-KR" altLang="en-US" b="0" dirty="0">
                <a:solidFill>
                  <a:prstClr val="black"/>
                </a:solidFill>
                <a:latin typeface="+mn-ea"/>
                <a:ea typeface="+mn-ea"/>
              </a:rPr>
              <a:t>팀 이동건</a:t>
            </a:r>
          </a:p>
        </p:txBody>
      </p:sp>
    </p:spTree>
    <p:extLst>
      <p:ext uri="{BB962C8B-B14F-4D97-AF65-F5344CB8AC3E}">
        <p14:creationId xmlns:p14="http://schemas.microsoft.com/office/powerpoint/2010/main" val="254248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DFBF-0E75-4BA3-8A80-E3C58BBF31BC}" type="datetimeFigureOut">
              <a:rPr lang="ko-KR" altLang="en-US" smtClean="0"/>
              <a:t>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8230-5E7F-4B29-BFDC-5B2731B866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5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</p:sldLayoutIdLst>
  <p:transition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2877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및 맑은 고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4BA168-9B70-4869-BFA4-D8D3F0D21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6DB9A-0F3B-4D06-88C7-FEDD16350CD4}"/>
</file>

<file path=customXml/itemProps3.xml><?xml version="1.0" encoding="utf-8"?>
<ds:datastoreItem xmlns:ds="http://schemas.openxmlformats.org/officeDocument/2006/customXml" ds:itemID="{BA1E7174-FF70-4D40-B246-2E362CA16ABC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박훈</dc:creator>
  <cp:lastModifiedBy>이동건</cp:lastModifiedBy>
  <cp:revision>2</cp:revision>
  <cp:lastPrinted>2020-01-09T05:43:08Z</cp:lastPrinted>
  <dcterms:created xsi:type="dcterms:W3CDTF">2010-01-12T05:42:54Z</dcterms:created>
  <dcterms:modified xsi:type="dcterms:W3CDTF">2022-07-26T05:34:48Z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2022-01-12T03:31:31Z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3607eb6a-8a06-4a24-8ee5-ebaf3b8ca183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