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5" r:id="rId4"/>
  </p:sldMasterIdLst>
  <p:notesMasterIdLst>
    <p:notesMasterId r:id="rId10"/>
  </p:notesMasterIdLst>
  <p:handoutMasterIdLst>
    <p:handoutMasterId r:id="rId11"/>
  </p:handoutMasterIdLst>
  <p:sldIdLst>
    <p:sldId id="1945" r:id="rId5"/>
    <p:sldId id="1946" r:id="rId6"/>
    <p:sldId id="1947" r:id="rId7"/>
    <p:sldId id="1948" r:id="rId8"/>
    <p:sldId id="1949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6114">
          <p15:clr>
            <a:srgbClr val="A4A3A4"/>
          </p15:clr>
        </p15:guide>
        <p15:guide id="7" pos="3301" userDrawn="1">
          <p15:clr>
            <a:srgbClr val="A4A3A4"/>
          </p15:clr>
        </p15:guide>
        <p15:guide id="8" pos="2939">
          <p15:clr>
            <a:srgbClr val="A4A3A4"/>
          </p15:clr>
        </p15:guide>
        <p15:guide id="9" pos="172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orient="horz" pos="3974">
          <p15:clr>
            <a:srgbClr val="A4A3A4"/>
          </p15:clr>
        </p15:guide>
        <p15:guide id="12" orient="horz" pos="527">
          <p15:clr>
            <a:srgbClr val="A4A3A4"/>
          </p15:clr>
        </p15:guide>
        <p15:guide id="13" orient="horz" pos="1185" userDrawn="1">
          <p15:clr>
            <a:srgbClr val="A4A3A4"/>
          </p15:clr>
        </p15:guide>
        <p15:guide id="14" pos="6068">
          <p15:clr>
            <a:srgbClr val="A4A3A4"/>
          </p15:clr>
        </p15:guide>
        <p15:guide id="15" pos="353">
          <p15:clr>
            <a:srgbClr val="A4A3A4"/>
          </p15:clr>
        </p15:guide>
        <p15:guide id="16" pos="5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7"/>
    <a:srgbClr val="006600"/>
    <a:srgbClr val="FF9900"/>
    <a:srgbClr val="0000CC"/>
    <a:srgbClr val="B52928"/>
    <a:srgbClr val="00CCFF"/>
    <a:srgbClr val="0000FF"/>
    <a:srgbClr val="D9D9D9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22A6D-A376-4C81-97AE-73D82A086C41}" v="147" dt="2022-08-19T00:34:03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02" y="108"/>
      </p:cViewPr>
      <p:guideLst>
        <p:guide orient="horz" pos="2160"/>
        <p:guide orient="horz" pos="3793"/>
        <p:guide orient="horz" pos="572"/>
        <p:guide orient="horz" pos="1071"/>
        <p:guide pos="3120"/>
        <p:guide pos="6114"/>
        <p:guide pos="3301"/>
        <p:guide pos="2939"/>
        <p:guide pos="172"/>
        <p:guide pos="398"/>
        <p:guide orient="horz" pos="3974"/>
        <p:guide orient="horz" pos="527"/>
        <p:guide orient="horz" pos="1185"/>
        <p:guide pos="6068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75BBDDC3-7EB3-4B26-8895-FD577557D91C}"/>
    <pc:docChg chg="undo custSel addSld delSld modSld sldOrd modMainMaster">
      <pc:chgData name="이동건" userId="4ad090f6-dadd-4301-b5d0-883b88f508af" providerId="ADAL" clId="{75BBDDC3-7EB3-4B26-8895-FD577557D91C}" dt="2022-06-17T00:55:56.767" v="3907" actId="14100"/>
      <pc:docMkLst>
        <pc:docMk/>
      </pc:docMkLst>
      <pc:sldChg chg="del">
        <pc:chgData name="이동건" userId="4ad090f6-dadd-4301-b5d0-883b88f508af" providerId="ADAL" clId="{75BBDDC3-7EB3-4B26-8895-FD577557D91C}" dt="2022-06-16T08:31:58.866" v="1" actId="2696"/>
        <pc:sldMkLst>
          <pc:docMk/>
          <pc:sldMk cId="2283584756" sldId="416"/>
        </pc:sldMkLst>
      </pc:sldChg>
      <pc:sldChg chg="addSp delSp modSp ord">
        <pc:chgData name="이동건" userId="4ad090f6-dadd-4301-b5d0-883b88f508af" providerId="ADAL" clId="{75BBDDC3-7EB3-4B26-8895-FD577557D91C}" dt="2022-06-17T00:34:13.971" v="2914"/>
        <pc:sldMkLst>
          <pc:docMk/>
          <pc:sldMk cId="2786008422" sldId="1944"/>
        </pc:sldMkLst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" creationId="{656AFD27-670A-4E2B-AEAA-ECEDC6ED189D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3" creationId="{6653B297-04F1-44A3-8F38-63C4B67CAEBD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9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0" creationId="{1912D177-A2C5-45F6-882D-5B99FE06DABA}"/>
          </ac:spMkLst>
        </pc:spChg>
        <pc:spChg chg="del mod">
          <ac:chgData name="이동건" userId="4ad090f6-dadd-4301-b5d0-883b88f508af" providerId="ADAL" clId="{75BBDDC3-7EB3-4B26-8895-FD577557D91C}" dt="2022-06-16T23:48:49.294" v="882" actId="478"/>
          <ac:spMkLst>
            <pc:docMk/>
            <pc:sldMk cId="2786008422" sldId="1944"/>
            <ac:spMk id="11" creationId="{7C632172-DDEE-44F3-BDE5-4A1998EF0266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2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3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6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7" creationId="{00000000-0000-0000-0000-000000000000}"/>
          </ac:spMkLst>
        </pc:spChg>
        <pc:spChg chg="add del mod">
          <ac:chgData name="이동건" userId="4ad090f6-dadd-4301-b5d0-883b88f508af" providerId="ADAL" clId="{75BBDDC3-7EB3-4B26-8895-FD577557D91C}" dt="2022-06-17T00:34:13.730" v="2913" actId="478"/>
          <ac:spMkLst>
            <pc:docMk/>
            <pc:sldMk cId="2786008422" sldId="1944"/>
            <ac:spMk id="19" creationId="{182B6FC2-5383-4320-9110-FC32D3FFA0BF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0" creationId="{FC599DD4-AF53-463F-8268-5D661541A3A6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1" creationId="{D35FC4EE-1051-4B8D-A1C3-2D64D949FB5C}"/>
          </ac:spMkLst>
        </pc:spChg>
        <pc:spChg chg="add mod">
          <ac:chgData name="이동건" userId="4ad090f6-dadd-4301-b5d0-883b88f508af" providerId="ADAL" clId="{75BBDDC3-7EB3-4B26-8895-FD577557D91C}" dt="2022-06-16T23:37:49.681" v="306" actId="1076"/>
          <ac:spMkLst>
            <pc:docMk/>
            <pc:sldMk cId="2786008422" sldId="1944"/>
            <ac:spMk id="22" creationId="{DACF94E5-6593-41E2-9021-7BBB4B4AE6B2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3" creationId="{00C04FD8-744F-4F9B-9D10-1BBBD9823CD5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4" creationId="{8A5A9CB4-93E5-4CF3-B7B6-51E9B7ABA3BC}"/>
          </ac:spMkLst>
        </pc:spChg>
        <pc:spChg chg="add mod">
          <ac:chgData name="이동건" userId="4ad090f6-dadd-4301-b5d0-883b88f508af" providerId="ADAL" clId="{75BBDDC3-7EB3-4B26-8895-FD577557D91C}" dt="2022-06-16T23:41:26.864" v="425" actId="1076"/>
          <ac:spMkLst>
            <pc:docMk/>
            <pc:sldMk cId="2786008422" sldId="1944"/>
            <ac:spMk id="25" creationId="{8430AC3C-BF79-42E3-8CFC-8E4B53EC708E}"/>
          </ac:spMkLst>
        </pc:spChg>
        <pc:spChg chg="add">
          <ac:chgData name="이동건" userId="4ad090f6-dadd-4301-b5d0-883b88f508af" providerId="ADAL" clId="{75BBDDC3-7EB3-4B26-8895-FD577557D91C}" dt="2022-06-17T00:34:13.971" v="2914"/>
          <ac:spMkLst>
            <pc:docMk/>
            <pc:sldMk cId="2786008422" sldId="1944"/>
            <ac:spMk id="26" creationId="{EA4FED65-2AB0-45B1-8E4D-C92593DE11EA}"/>
          </ac:spMkLst>
        </pc:spChg>
        <pc:spChg chg="del mod">
          <ac:chgData name="이동건" userId="4ad090f6-dadd-4301-b5d0-883b88f508af" providerId="ADAL" clId="{75BBDDC3-7EB3-4B26-8895-FD577557D91C}" dt="2022-06-16T23:48:29.317" v="880" actId="478"/>
          <ac:spMkLst>
            <pc:docMk/>
            <pc:sldMk cId="2786008422" sldId="1944"/>
            <ac:spMk id="31" creationId="{00000000-0000-0000-0000-000000000000}"/>
          </ac:spMkLst>
        </pc:spChg>
        <pc:picChg chg="del">
          <ac:chgData name="이동건" userId="4ad090f6-dadd-4301-b5d0-883b88f508af" providerId="ADAL" clId="{75BBDDC3-7EB3-4B26-8895-FD577557D91C}" dt="2022-06-16T08:32:05.479" v="7" actId="478"/>
          <ac:picMkLst>
            <pc:docMk/>
            <pc:sldMk cId="2786008422" sldId="1944"/>
            <ac:picMk id="14" creationId="{00000000-0000-0000-0000-000000000000}"/>
          </ac:picMkLst>
        </pc:pic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5" creationId="{22804843-8FC6-4590-9C1E-443CA603BB08}"/>
          </ac:cxnSpMkLst>
        </pc:cxn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15" creationId="{15EB3C04-2CDF-4D59-9078-1DAD80B2B3B1}"/>
          </ac:cxnSpMkLst>
        </pc:cxnChg>
        <pc:cxnChg chg="del">
          <ac:chgData name="이동건" userId="4ad090f6-dadd-4301-b5d0-883b88f508af" providerId="ADAL" clId="{75BBDDC3-7EB3-4B26-8895-FD577557D91C}" dt="2022-06-16T08:32:08.801" v="8" actId="478"/>
          <ac:cxnSpMkLst>
            <pc:docMk/>
            <pc:sldMk cId="2786008422" sldId="1944"/>
            <ac:cxnSpMk id="18" creationId="{00000000-0000-0000-0000-000000000000}"/>
          </ac:cxnSpMkLst>
        </pc:cxnChg>
      </pc:sldChg>
      <pc:sldChg chg="addSp delSp modSp add ord">
        <pc:chgData name="이동건" userId="4ad090f6-dadd-4301-b5d0-883b88f508af" providerId="ADAL" clId="{75BBDDC3-7EB3-4B26-8895-FD577557D91C}" dt="2022-06-17T00:34:09.917" v="2912"/>
        <pc:sldMkLst>
          <pc:docMk/>
          <pc:sldMk cId="3409047010" sldId="1945"/>
        </pc:sldMkLst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4" creationId="{3313B159-1934-4755-BCAF-F3A5F4CD764C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5" creationId="{B41AF9A8-0CC1-4F11-921F-43634D6319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6" creationId="{31940D66-0622-4034-9390-E29CFD0C9F81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7" creationId="{566BEC87-BADA-42F1-94EA-381861342F85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8" creationId="{55632DE4-0329-449E-BB64-31D8A7B93C5E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9" creationId="{1227C5EC-70D5-4A28-A000-D7CA0C34E177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8" creationId="{772EF9BD-A4C7-49A5-BE3D-BAAEBB98B9B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9" creationId="{94FDC302-679E-4D1B-9F63-C7625A0DD11F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0" creationId="{56BF6CB7-B310-48F0-96CE-C7903D42F036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1" creationId="{BF66D23F-367D-4D6D-9925-030FF7204DD9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2" creationId="{37943B4F-2F99-4FE4-870E-D19CFF7CAB4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3" creationId="{E355CCAE-880F-45E8-9F70-4A98F60C5A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4" creationId="{11A35C84-5725-4285-A790-AEE20F40535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55" creationId="{D268E220-14D2-4AA7-9A66-DDC4F652BA0D}"/>
          </ac:spMkLst>
        </pc:spChg>
        <pc:spChg chg="add del mod">
          <ac:chgData name="이동건" userId="4ad090f6-dadd-4301-b5d0-883b88f508af" providerId="ADAL" clId="{75BBDDC3-7EB3-4B26-8895-FD577557D91C}" dt="2022-06-17T00:33:45.977" v="2857" actId="478"/>
          <ac:spMkLst>
            <pc:docMk/>
            <pc:sldMk cId="3409047010" sldId="1945"/>
            <ac:spMk id="156" creationId="{2945B492-444F-4462-B459-85CD6CFABA5C}"/>
          </ac:spMkLst>
        </pc:spChg>
        <pc:spChg chg="add mod">
          <ac:chgData name="이동건" userId="4ad090f6-dadd-4301-b5d0-883b88f508af" providerId="ADAL" clId="{75BBDDC3-7EB3-4B26-8895-FD577557D91C}" dt="2022-06-17T00:34:09.917" v="2912"/>
          <ac:spMkLst>
            <pc:docMk/>
            <pc:sldMk cId="3409047010" sldId="1945"/>
            <ac:spMk id="157" creationId="{2C888843-5C0F-450A-8E8D-2C4B074D78B6}"/>
          </ac:spMkLst>
        </pc:s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2" creationId="{61737DD7-6C82-470E-9FEB-F2E66710E43E}"/>
          </ac:grpSpMkLst>
        </pc:gr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33" creationId="{B48A7C53-BC98-4286-BB63-6DA3D28C3550}"/>
          </ac:grpSpMkLst>
        </pc:grp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8" creationId="{57310828-A61C-464E-B9D3-072F4F2A0222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9" creationId="{5930436E-DBF5-4866-9517-D64FE9CD008A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0" creationId="{CE83F0B2-7405-4636-B593-0E54D645549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1" creationId="{DE6C830C-7FA4-43B4-B729-7055318B0D78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2" creationId="{C7B6DAE1-D92C-470F-A6AF-F7B410A977FB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3" creationId="{AE6FC4BE-9FB6-497D-B4E2-179004A611FF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0" creationId="{8B485E15-2140-40C7-8AFD-7CE4BCEA376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1" creationId="{C3CF62C6-213E-42CE-9ED2-97A12CABCE56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2" creationId="{D6015D61-7DD2-48BE-9CDE-2E2721D0A40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5" creationId="{AC45A008-7BD6-478B-9A81-313E0ED930F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6" creationId="{03160BB6-3A3F-433C-A975-454B78D99B66}"/>
          </ac:cxnSpMkLst>
        </pc:cxnChg>
      </pc:sldChg>
      <pc:sldChg chg="del">
        <pc:chgData name="이동건" userId="4ad090f6-dadd-4301-b5d0-883b88f508af" providerId="ADAL" clId="{75BBDDC3-7EB3-4B26-8895-FD577557D91C}" dt="2022-06-16T08:31:58.869" v="2" actId="2696"/>
        <pc:sldMkLst>
          <pc:docMk/>
          <pc:sldMk cId="3799528621" sldId="1945"/>
        </pc:sldMkLst>
      </pc:sldChg>
      <pc:sldChg chg="del">
        <pc:chgData name="이동건" userId="4ad090f6-dadd-4301-b5d0-883b88f508af" providerId="ADAL" clId="{75BBDDC3-7EB3-4B26-8895-FD577557D91C}" dt="2022-06-16T08:31:58.873" v="3" actId="2696"/>
        <pc:sldMkLst>
          <pc:docMk/>
          <pc:sldMk cId="2157179966" sldId="1946"/>
        </pc:sldMkLst>
      </pc:sldChg>
      <pc:sldChg chg="addSp delSp modSp add">
        <pc:chgData name="이동건" userId="4ad090f6-dadd-4301-b5d0-883b88f508af" providerId="ADAL" clId="{75BBDDC3-7EB3-4B26-8895-FD577557D91C}" dt="2022-06-17T00:14:22.951" v="1239" actId="12"/>
        <pc:sldMkLst>
          <pc:docMk/>
          <pc:sldMk cId="2653477809" sldId="1946"/>
        </pc:sldMkLst>
        <pc:spChg chg="add mod">
          <ac:chgData name="이동건" userId="4ad090f6-dadd-4301-b5d0-883b88f508af" providerId="ADAL" clId="{75BBDDC3-7EB3-4B26-8895-FD577557D91C}" dt="2022-06-16T23:51:08.385" v="943"/>
          <ac:spMkLst>
            <pc:docMk/>
            <pc:sldMk cId="2653477809" sldId="1946"/>
            <ac:spMk id="2" creationId="{7C182BA9-59A9-449D-AA74-60F6B9B6A69F}"/>
          </ac:spMkLst>
        </pc:spChg>
        <pc:spChg chg="add del mod">
          <ac:chgData name="이동건" userId="4ad090f6-dadd-4301-b5d0-883b88f508af" providerId="ADAL" clId="{75BBDDC3-7EB3-4B26-8895-FD577557D91C}" dt="2022-06-17T00:13:19.203" v="1089" actId="478"/>
          <ac:spMkLst>
            <pc:docMk/>
            <pc:sldMk cId="2653477809" sldId="1946"/>
            <ac:spMk id="5" creationId="{A2A272FF-A373-45E1-B217-BCCBAEAC4CE1}"/>
          </ac:spMkLst>
        </pc:spChg>
        <pc:spChg chg="add del">
          <ac:chgData name="이동건" userId="4ad090f6-dadd-4301-b5d0-883b88f508af" providerId="ADAL" clId="{75BBDDC3-7EB3-4B26-8895-FD577557D91C}" dt="2022-06-17T00:01:31.945" v="1053"/>
          <ac:spMkLst>
            <pc:docMk/>
            <pc:sldMk cId="2653477809" sldId="1946"/>
            <ac:spMk id="6" creationId="{D7137DAC-9046-41CC-903B-54C01D2EE58C}"/>
          </ac:spMkLst>
        </pc:spChg>
        <pc:spChg chg="add mod">
          <ac:chgData name="이동건" userId="4ad090f6-dadd-4301-b5d0-883b88f508af" providerId="ADAL" clId="{75BBDDC3-7EB3-4B26-8895-FD577557D91C}" dt="2022-06-17T00:03:25.637" v="1088" actId="113"/>
          <ac:spMkLst>
            <pc:docMk/>
            <pc:sldMk cId="2653477809" sldId="1946"/>
            <ac:spMk id="7" creationId="{81AE844F-3A88-4DA5-B0F1-61CAE466CE90}"/>
          </ac:spMkLst>
        </pc:spChg>
        <pc:spChg chg="add mod">
          <ac:chgData name="이동건" userId="4ad090f6-dadd-4301-b5d0-883b88f508af" providerId="ADAL" clId="{75BBDDC3-7EB3-4B26-8895-FD577557D91C}" dt="2022-06-17T00:14:22.951" v="1239" actId="12"/>
          <ac:spMkLst>
            <pc:docMk/>
            <pc:sldMk cId="2653477809" sldId="1946"/>
            <ac:spMk id="8" creationId="{F67702D2-181B-42FD-9FD4-C07FBCD48EBF}"/>
          </ac:spMkLst>
        </pc:spChg>
        <pc:picChg chg="add mod">
          <ac:chgData name="이동건" userId="4ad090f6-dadd-4301-b5d0-883b88f508af" providerId="ADAL" clId="{75BBDDC3-7EB3-4B26-8895-FD577557D91C}" dt="2022-06-17T00:02:09.848" v="1060" actId="1076"/>
          <ac:picMkLst>
            <pc:docMk/>
            <pc:sldMk cId="2653477809" sldId="1946"/>
            <ac:picMk id="3" creationId="{8F9200D5-203A-4680-AC79-88E97DFA72C5}"/>
          </ac:picMkLst>
        </pc:picChg>
        <pc:picChg chg="add mod">
          <ac:chgData name="이동건" userId="4ad090f6-dadd-4301-b5d0-883b88f508af" providerId="ADAL" clId="{75BBDDC3-7EB3-4B26-8895-FD577557D91C}" dt="2022-06-17T00:02:14.520" v="1062" actId="14100"/>
          <ac:picMkLst>
            <pc:docMk/>
            <pc:sldMk cId="2653477809" sldId="1946"/>
            <ac:picMk id="4" creationId="{1B6A81EF-A668-4464-96A1-AD8F7D0E8AEB}"/>
          </ac:picMkLst>
        </pc:picChg>
      </pc:sldChg>
      <pc:sldChg chg="addSp modSp add">
        <pc:chgData name="이동건" userId="4ad090f6-dadd-4301-b5d0-883b88f508af" providerId="ADAL" clId="{75BBDDC3-7EB3-4B26-8895-FD577557D91C}" dt="2022-06-17T00:26:12.896" v="2391" actId="1076"/>
        <pc:sldMkLst>
          <pc:docMk/>
          <pc:sldMk cId="3118592404" sldId="1947"/>
        </pc:sldMkLst>
        <pc:spChg chg="add mod">
          <ac:chgData name="이동건" userId="4ad090f6-dadd-4301-b5d0-883b88f508af" providerId="ADAL" clId="{75BBDDC3-7EB3-4B26-8895-FD577557D91C}" dt="2022-06-17T00:26:12.896" v="2391" actId="1076"/>
          <ac:spMkLst>
            <pc:docMk/>
            <pc:sldMk cId="3118592404" sldId="1947"/>
            <ac:spMk id="2" creationId="{999F0E80-AFCA-43E7-BC21-7F1B790DEAB7}"/>
          </ac:spMkLst>
        </pc:spChg>
      </pc:sldChg>
      <pc:sldChg chg="del">
        <pc:chgData name="이동건" userId="4ad090f6-dadd-4301-b5d0-883b88f508af" providerId="ADAL" clId="{75BBDDC3-7EB3-4B26-8895-FD577557D91C}" dt="2022-06-16T08:31:58.876" v="4" actId="2696"/>
        <pc:sldMkLst>
          <pc:docMk/>
          <pc:sldMk cId="4219313540" sldId="1947"/>
        </pc:sldMkLst>
      </pc:sldChg>
      <pc:sldChg chg="addSp modSp add">
        <pc:chgData name="이동건" userId="4ad090f6-dadd-4301-b5d0-883b88f508af" providerId="ADAL" clId="{75BBDDC3-7EB3-4B26-8895-FD577557D91C}" dt="2022-06-17T00:32:15.331" v="2813" actId="1076"/>
        <pc:sldMkLst>
          <pc:docMk/>
          <pc:sldMk cId="338156589" sldId="1948"/>
        </pc:sldMkLst>
        <pc:spChg chg="add mod">
          <ac:chgData name="이동건" userId="4ad090f6-dadd-4301-b5d0-883b88f508af" providerId="ADAL" clId="{75BBDDC3-7EB3-4B26-8895-FD577557D91C}" dt="2022-06-17T00:29:45.170" v="2421" actId="1076"/>
          <ac:spMkLst>
            <pc:docMk/>
            <pc:sldMk cId="338156589" sldId="1948"/>
            <ac:spMk id="4" creationId="{B9223739-2BE9-4B8C-B5DA-687412F795E3}"/>
          </ac:spMkLst>
        </pc:spChg>
        <pc:spChg chg="add mod">
          <ac:chgData name="이동건" userId="4ad090f6-dadd-4301-b5d0-883b88f508af" providerId="ADAL" clId="{75BBDDC3-7EB3-4B26-8895-FD577557D91C}" dt="2022-06-17T00:32:15.331" v="2813" actId="1076"/>
          <ac:spMkLst>
            <pc:docMk/>
            <pc:sldMk cId="338156589" sldId="1948"/>
            <ac:spMk id="5" creationId="{B95BB128-75B5-425F-85BC-676ABB1B1F4C}"/>
          </ac:spMkLst>
        </pc:spChg>
        <pc:picChg chg="add">
          <ac:chgData name="이동건" userId="4ad090f6-dadd-4301-b5d0-883b88f508af" providerId="ADAL" clId="{75BBDDC3-7EB3-4B26-8895-FD577557D91C}" dt="2022-06-17T00:29:00.369" v="2393"/>
          <ac:picMkLst>
            <pc:docMk/>
            <pc:sldMk cId="338156589" sldId="1948"/>
            <ac:picMk id="2" creationId="{D8235215-2C15-4940-9D5F-3A7AF86180A8}"/>
          </ac:picMkLst>
        </pc:picChg>
        <pc:picChg chg="add mod">
          <ac:chgData name="이동건" userId="4ad090f6-dadd-4301-b5d0-883b88f508af" providerId="ADAL" clId="{75BBDDC3-7EB3-4B26-8895-FD577557D91C}" dt="2022-06-17T00:29:03.806" v="2394" actId="1076"/>
          <ac:picMkLst>
            <pc:docMk/>
            <pc:sldMk cId="338156589" sldId="1948"/>
            <ac:picMk id="3" creationId="{4F60A51A-5E07-43E3-8214-40ED195597C4}"/>
          </ac:picMkLst>
        </pc:picChg>
      </pc:sldChg>
      <pc:sldChg chg="del">
        <pc:chgData name="이동건" userId="4ad090f6-dadd-4301-b5d0-883b88f508af" providerId="ADAL" clId="{75BBDDC3-7EB3-4B26-8895-FD577557D91C}" dt="2022-06-16T08:31:58.860" v="0" actId="2696"/>
        <pc:sldMkLst>
          <pc:docMk/>
          <pc:sldMk cId="2907106522" sldId="1948"/>
        </pc:sldMkLst>
      </pc:sldChg>
      <pc:sldChg chg="del">
        <pc:chgData name="이동건" userId="4ad090f6-dadd-4301-b5d0-883b88f508af" providerId="ADAL" clId="{75BBDDC3-7EB3-4B26-8895-FD577557D91C}" dt="2022-06-16T08:31:58.900" v="6" actId="2696"/>
        <pc:sldMkLst>
          <pc:docMk/>
          <pc:sldMk cId="1600987147" sldId="1949"/>
        </pc:sldMkLst>
      </pc:sldChg>
      <pc:sldChg chg="addSp delSp modSp add">
        <pc:chgData name="이동건" userId="4ad090f6-dadd-4301-b5d0-883b88f508af" providerId="ADAL" clId="{75BBDDC3-7EB3-4B26-8895-FD577557D91C}" dt="2022-06-17T00:55:56.767" v="3907" actId="14100"/>
        <pc:sldMkLst>
          <pc:docMk/>
          <pc:sldMk cId="2402051379" sldId="1949"/>
        </pc:sldMkLst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" creationId="{656AFD27-670A-4E2B-AEAA-ECEDC6ED189D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3" creationId="{6653B297-04F1-44A3-8F38-63C4B67CAEBD}"/>
          </ac:spMkLst>
        </pc:spChg>
        <pc:spChg chg="add mod">
          <ac:chgData name="이동건" userId="4ad090f6-dadd-4301-b5d0-883b88f508af" providerId="ADAL" clId="{75BBDDC3-7EB3-4B26-8895-FD577557D91C}" dt="2022-06-17T00:55:27.411" v="3901" actId="1076"/>
          <ac:spMkLst>
            <pc:docMk/>
            <pc:sldMk cId="2402051379" sldId="1949"/>
            <ac:spMk id="4" creationId="{D2F418BC-A83C-42B7-9D0D-51BB564794F7}"/>
          </ac:spMkLst>
        </pc:spChg>
        <pc:spChg chg="add mod">
          <ac:chgData name="이동건" userId="4ad090f6-dadd-4301-b5d0-883b88f508af" providerId="ADAL" clId="{75BBDDC3-7EB3-4B26-8895-FD577557D91C}" dt="2022-06-17T00:55:42.172" v="3903" actId="1076"/>
          <ac:spMkLst>
            <pc:docMk/>
            <pc:sldMk cId="2402051379" sldId="1949"/>
            <ac:spMk id="5" creationId="{9A98223A-BF30-41CB-B3CF-971A4F6F4D3D}"/>
          </ac:spMkLst>
        </pc:spChg>
        <pc:spChg chg="add mod">
          <ac:chgData name="이동건" userId="4ad090f6-dadd-4301-b5d0-883b88f508af" providerId="ADAL" clId="{75BBDDC3-7EB3-4B26-8895-FD577557D91C}" dt="2022-06-17T00:55:56.767" v="3907" actId="14100"/>
          <ac:spMkLst>
            <pc:docMk/>
            <pc:sldMk cId="2402051379" sldId="1949"/>
            <ac:spMk id="6" creationId="{ABE3274F-F19F-41BD-8A79-1BC708E5593D}"/>
          </ac:spMkLst>
        </pc:spChg>
        <pc:spChg chg="add mod">
          <ac:chgData name="이동건" userId="4ad090f6-dadd-4301-b5d0-883b88f508af" providerId="ADAL" clId="{75BBDDC3-7EB3-4B26-8895-FD577557D91C}" dt="2022-06-17T00:46:36.329" v="3630" actId="1076"/>
          <ac:spMkLst>
            <pc:docMk/>
            <pc:sldMk cId="2402051379" sldId="1949"/>
            <ac:spMk id="7" creationId="{8902195A-33B7-4809-A35D-539E6D126274}"/>
          </ac:spMkLst>
        </pc:spChg>
        <pc:spChg chg="add mod">
          <ac:chgData name="이동건" userId="4ad090f6-dadd-4301-b5d0-883b88f508af" providerId="ADAL" clId="{75BBDDC3-7EB3-4B26-8895-FD577557D91C}" dt="2022-06-17T00:55:09.396" v="3899" actId="113"/>
          <ac:spMkLst>
            <pc:docMk/>
            <pc:sldMk cId="2402051379" sldId="1949"/>
            <ac:spMk id="8" creationId="{35B0AD79-5268-4C2A-9A8E-8D69C5D188C6}"/>
          </ac:spMkLst>
        </pc:spChg>
        <pc:spChg chg="add mod">
          <ac:chgData name="이동건" userId="4ad090f6-dadd-4301-b5d0-883b88f508af" providerId="ADAL" clId="{75BBDDC3-7EB3-4B26-8895-FD577557D91C}" dt="2022-06-17T00:43:13.078" v="3439" actId="2711"/>
          <ac:spMkLst>
            <pc:docMk/>
            <pc:sldMk cId="2402051379" sldId="1949"/>
            <ac:spMk id="11" creationId="{C91D8CF2-0BB3-47C4-A59D-0100EFA8F3E7}"/>
          </ac:spMkLst>
        </pc:spChg>
        <pc:spChg chg="add mod">
          <ac:chgData name="이동건" userId="4ad090f6-dadd-4301-b5d0-883b88f508af" providerId="ADAL" clId="{75BBDDC3-7EB3-4B26-8895-FD577557D91C}" dt="2022-06-17T00:43:28.638" v="3443" actId="404"/>
          <ac:spMkLst>
            <pc:docMk/>
            <pc:sldMk cId="2402051379" sldId="1949"/>
            <ac:spMk id="12" creationId="{A1A87848-F3A2-4F29-9B9D-1C4A7949D995}"/>
          </ac:spMkLst>
        </pc:spChg>
        <pc:spChg chg="add mod">
          <ac:chgData name="이동건" userId="4ad090f6-dadd-4301-b5d0-883b88f508af" providerId="ADAL" clId="{75BBDDC3-7EB3-4B26-8895-FD577557D91C}" dt="2022-06-17T00:55:36.068" v="3902" actId="1076"/>
          <ac:spMkLst>
            <pc:docMk/>
            <pc:sldMk cId="2402051379" sldId="1949"/>
            <ac:spMk id="16" creationId="{6C7543DA-3D90-4F09-A352-9C9C3D646CC9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19" creationId="{182B6FC2-5383-4320-9110-FC32D3FFA0BF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0" creationId="{FC599DD4-AF53-463F-8268-5D661541A3A6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1" creationId="{D35FC4EE-1051-4B8D-A1C3-2D64D949FB5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2" creationId="{DACF94E5-6593-41E2-9021-7BBB4B4AE6B2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3" creationId="{00C04FD8-744F-4F9B-9D10-1BBBD9823CD5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4" creationId="{8A5A9CB4-93E5-4CF3-B7B6-51E9B7ABA3B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5" creationId="{8430AC3C-BF79-42E3-8CFC-8E4B53EC708E}"/>
          </ac:spMkLst>
        </pc:spChg>
      </pc:sldChg>
      <pc:sldChg chg="del">
        <pc:chgData name="이동건" userId="4ad090f6-dadd-4301-b5d0-883b88f508af" providerId="ADAL" clId="{75BBDDC3-7EB3-4B26-8895-FD577557D91C}" dt="2022-06-16T08:31:58.879" v="5" actId="2696"/>
        <pc:sldMkLst>
          <pc:docMk/>
          <pc:sldMk cId="2211979384" sldId="1951"/>
        </pc:sldMkLst>
      </pc:sldChg>
      <pc:sldMasterChg chg="delSldLayout modSldLayout">
        <pc:chgData name="이동건" userId="4ad090f6-dadd-4301-b5d0-883b88f508af" providerId="ADAL" clId="{75BBDDC3-7EB3-4B26-8895-FD577557D91C}" dt="2022-06-16T23:58:23.261" v="976"/>
        <pc:sldMasterMkLst>
          <pc:docMk/>
          <pc:sldMasterMk cId="2104547597" sldId="2147484465"/>
        </pc:sldMasterMkLst>
        <pc:sldLayoutChg chg="addSp delSp modSp setBg">
          <pc:chgData name="이동건" userId="4ad090f6-dadd-4301-b5d0-883b88f508af" providerId="ADAL" clId="{75BBDDC3-7EB3-4B26-8895-FD577557D91C}" dt="2022-06-16T23:58:23.261" v="976"/>
          <pc:sldLayoutMkLst>
            <pc:docMk/>
            <pc:sldMasterMk cId="2104547597" sldId="2147484465"/>
            <pc:sldLayoutMk cId="2262116903" sldId="2147484466"/>
          </pc:sldLayoutMkLst>
          <pc:spChg chg="add del mod">
            <ac:chgData name="이동건" userId="4ad090f6-dadd-4301-b5d0-883b88f508af" providerId="ADAL" clId="{75BBDDC3-7EB3-4B26-8895-FD577557D91C}" dt="2022-06-16T23:48:07.362" v="877"/>
            <ac:spMkLst>
              <pc:docMk/>
              <pc:sldMasterMk cId="2104547597" sldId="2147484465"/>
              <pc:sldLayoutMk cId="2262116903" sldId="2147484466"/>
              <ac:spMk id="2" creationId="{7A68306B-9DB2-4558-AE62-E71A825AA291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3" creationId="{1F57C3AC-0746-41C7-A6D3-038FA45DDFAB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4" creationId="{3A97A48E-B456-46F2-B1EC-E5EF4A7ADBD7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5" creationId="{DA8FCF84-8A62-4224-BDBA-0B53BE9F2F8F}"/>
            </ac:spMkLst>
          </pc:spChg>
          <pc:spChg chg="mod">
            <ac:chgData name="이동건" userId="4ad090f6-dadd-4301-b5d0-883b88f508af" providerId="ADAL" clId="{75BBDDC3-7EB3-4B26-8895-FD577557D91C}" dt="2022-06-16T23:47:17.411" v="874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add">
            <ac:chgData name="이동건" userId="4ad090f6-dadd-4301-b5d0-883b88f508af" providerId="ADAL" clId="{75BBDDC3-7EB3-4B26-8895-FD577557D91C}" dt="2022-06-16T23:48:40.904" v="881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75BBDDC3-7EB3-4B26-8895-FD577557D91C}" dt="2022-06-16T23:35:54.497" v="222" actId="2696"/>
          <pc:sldLayoutMkLst>
            <pc:docMk/>
            <pc:sldMasterMk cId="2104547597" sldId="2147484465"/>
            <pc:sldLayoutMk cId="820927232" sldId="2147484467"/>
          </pc:sldLayoutMkLst>
        </pc:sldLayoutChg>
      </pc:sldMasterChg>
      <pc:sldMasterChg chg="addSp modSp">
        <pc:chgData name="이동건" userId="4ad090f6-dadd-4301-b5d0-883b88f508af" providerId="ADAL" clId="{75BBDDC3-7EB3-4B26-8895-FD577557D91C}" dt="2022-06-16T23:47:58.724" v="875"/>
        <pc:sldMasterMkLst>
          <pc:docMk/>
          <pc:sldMasterMk cId="2524058638" sldId="2147484467"/>
        </pc:sldMasterMkLst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2" creationId="{C47D5754-AED3-4E8A-A79C-E79F0B775F1B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3" creationId="{E8F23F75-3328-4983-B81E-96739A9D6370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4" creationId="{631AB6D4-FF53-462F-86BC-BB1616B275FD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5" creationId="{A8AA9B89-CA69-45AF-B5E8-C84072769422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6" creationId="{FA0ACD5C-5B00-4912-8A67-312A2E7F523E}"/>
          </ac:spMkLst>
        </pc:spChg>
      </pc:sldMasterChg>
    </pc:docChg>
  </pc:docChgLst>
  <pc:docChgLst>
    <pc:chgData name="배윤영" userId="S::ybae@lginnotek.com::e42ca058-7d5e-40cb-8c2e-33e7c4a0e730" providerId="AD" clId="Web-{0E1B5A13-1DC3-4C3D-AED0-F4DE7E4E5174}"/>
    <pc:docChg chg="sldOrd">
      <pc:chgData name="배윤영" userId="S::ybae@lginnotek.com::e42ca058-7d5e-40cb-8c2e-33e7c4a0e730" providerId="AD" clId="Web-{0E1B5A13-1DC3-4C3D-AED0-F4DE7E4E5174}" dt="2022-06-13T07:06:18.041" v="0"/>
      <pc:docMkLst>
        <pc:docMk/>
      </pc:docMkLst>
      <pc:sldChg chg="ord">
        <pc:chgData name="배윤영" userId="S::ybae@lginnotek.com::e42ca058-7d5e-40cb-8c2e-33e7c4a0e730" providerId="AD" clId="Web-{0E1B5A13-1DC3-4C3D-AED0-F4DE7E4E5174}" dt="2022-06-13T07:06:18.041" v="0"/>
        <pc:sldMkLst>
          <pc:docMk/>
          <pc:sldMk cId="1600987147" sldId="1949"/>
        </pc:sldMkLst>
      </pc:sldChg>
    </pc:docChg>
  </pc:docChgLst>
  <pc:docChgLst>
    <pc:chgData name="박훈" userId="99731221-0fea-4ecb-976a-20964dff68c0" providerId="ADAL" clId="{F78E4760-43CD-4371-9DE7-2B5A98CC8FC7}"/>
    <pc:docChg chg="modSld sldOrd">
      <pc:chgData name="박훈" userId="99731221-0fea-4ecb-976a-20964dff68c0" providerId="ADAL" clId="{F78E4760-43CD-4371-9DE7-2B5A98CC8FC7}" dt="2022-06-10T02:20:15.906" v="0"/>
      <pc:docMkLst>
        <pc:docMk/>
      </pc:docMkLst>
      <pc:sldChg chg="ord">
        <pc:chgData name="박훈" userId="99731221-0fea-4ecb-976a-20964dff68c0" providerId="ADAL" clId="{F78E4760-43CD-4371-9DE7-2B5A98CC8FC7}" dt="2022-06-10T02:20:15.906" v="0"/>
        <pc:sldMkLst>
          <pc:docMk/>
          <pc:sldMk cId="4219313540" sldId="1947"/>
        </pc:sldMkLst>
      </pc:sldChg>
    </pc:docChg>
  </pc:docChgLst>
  <pc:docChgLst>
    <pc:chgData name="이동건" userId="4ad090f6-dadd-4301-b5d0-883b88f508af" providerId="ADAL" clId="{58822A6D-A376-4C81-97AE-73D82A086C41}"/>
    <pc:docChg chg="undo redo custSel addSld delSld modSld modMainMaster">
      <pc:chgData name="이동건" userId="4ad090f6-dadd-4301-b5d0-883b88f508af" providerId="ADAL" clId="{58822A6D-A376-4C81-97AE-73D82A086C41}" dt="2022-08-19T00:34:06.459" v="1806" actId="12"/>
      <pc:docMkLst>
        <pc:docMk/>
      </pc:docMkLst>
      <pc:sldChg chg="addSp delSp modSp">
        <pc:chgData name="이동건" userId="4ad090f6-dadd-4301-b5d0-883b88f508af" providerId="ADAL" clId="{58822A6D-A376-4C81-97AE-73D82A086C41}" dt="2022-08-19T00:18:39.615" v="844" actId="20577"/>
        <pc:sldMkLst>
          <pc:docMk/>
          <pc:sldMk cId="3551728771" sldId="1945"/>
        </pc:sldMkLst>
        <pc:spChg chg="add mod">
          <ac:chgData name="이동건" userId="4ad090f6-dadd-4301-b5d0-883b88f508af" providerId="ADAL" clId="{58822A6D-A376-4C81-97AE-73D82A086C41}" dt="2022-08-19T00:05:10.475" v="36" actId="1076"/>
          <ac:spMkLst>
            <pc:docMk/>
            <pc:sldMk cId="3551728771" sldId="1945"/>
            <ac:spMk id="2" creationId="{42AE3F94-6D4D-497E-8511-077FE79C6FBF}"/>
          </ac:spMkLst>
        </pc:spChg>
        <pc:spChg chg="add del">
          <ac:chgData name="이동건" userId="4ad090f6-dadd-4301-b5d0-883b88f508af" providerId="ADAL" clId="{58822A6D-A376-4C81-97AE-73D82A086C41}" dt="2022-08-19T00:04:32.924" v="33" actId="478"/>
          <ac:spMkLst>
            <pc:docMk/>
            <pc:sldMk cId="3551728771" sldId="1945"/>
            <ac:spMk id="4" creationId="{2B24A56F-E4A0-4987-B511-CF0553F31615}"/>
          </ac:spMkLst>
        </pc:spChg>
        <pc:spChg chg="add mod">
          <ac:chgData name="이동건" userId="4ad090f6-dadd-4301-b5d0-883b88f508af" providerId="ADAL" clId="{58822A6D-A376-4C81-97AE-73D82A086C41}" dt="2022-08-19T00:05:51.592" v="47" actId="1076"/>
          <ac:spMkLst>
            <pc:docMk/>
            <pc:sldMk cId="3551728771" sldId="1945"/>
            <ac:spMk id="5" creationId="{0EA98AB7-95BA-4036-BAF6-24F3F28838DE}"/>
          </ac:spMkLst>
        </pc:spChg>
        <pc:spChg chg="add mod">
          <ac:chgData name="이동건" userId="4ad090f6-dadd-4301-b5d0-883b88f508af" providerId="ADAL" clId="{58822A6D-A376-4C81-97AE-73D82A086C41}" dt="2022-08-19T00:18:39.615" v="844" actId="20577"/>
          <ac:spMkLst>
            <pc:docMk/>
            <pc:sldMk cId="3551728771" sldId="1945"/>
            <ac:spMk id="9" creationId="{12495F3D-BADA-4937-AC18-63E61AA8B109}"/>
          </ac:spMkLst>
        </pc:spChg>
        <pc:picChg chg="add del">
          <ac:chgData name="이동건" userId="4ad090f6-dadd-4301-b5d0-883b88f508af" providerId="ADAL" clId="{58822A6D-A376-4C81-97AE-73D82A086C41}" dt="2022-08-19T00:04:23.114" v="29" actId="478"/>
          <ac:picMkLst>
            <pc:docMk/>
            <pc:sldMk cId="3551728771" sldId="1945"/>
            <ac:picMk id="3" creationId="{47FB1306-5E2E-48A6-A6BC-7EC433322076}"/>
          </ac:picMkLst>
        </pc:picChg>
        <pc:picChg chg="add mod modCrop">
          <ac:chgData name="이동건" userId="4ad090f6-dadd-4301-b5d0-883b88f508af" providerId="ADAL" clId="{58822A6D-A376-4C81-97AE-73D82A086C41}" dt="2022-08-19T00:05:48.856" v="46" actId="1076"/>
          <ac:picMkLst>
            <pc:docMk/>
            <pc:sldMk cId="3551728771" sldId="1945"/>
            <ac:picMk id="6" creationId="{35BE3337-9BFC-43B7-B1AC-4B6557512C0D}"/>
          </ac:picMkLst>
        </pc:picChg>
        <pc:cxnChg chg="add mod">
          <ac:chgData name="이동건" userId="4ad090f6-dadd-4301-b5d0-883b88f508af" providerId="ADAL" clId="{58822A6D-A376-4C81-97AE-73D82A086C41}" dt="2022-08-19T00:05:27.425" v="38" actId="1076"/>
          <ac:cxnSpMkLst>
            <pc:docMk/>
            <pc:sldMk cId="3551728771" sldId="1945"/>
            <ac:cxnSpMk id="7" creationId="{542397AA-3889-456C-B8BD-95D149A913EA}"/>
          </ac:cxnSpMkLst>
        </pc:cxnChg>
        <pc:cxnChg chg="add mod">
          <ac:chgData name="이동건" userId="4ad090f6-dadd-4301-b5d0-883b88f508af" providerId="ADAL" clId="{58822A6D-A376-4C81-97AE-73D82A086C41}" dt="2022-08-19T00:05:27.425" v="38" actId="1076"/>
          <ac:cxnSpMkLst>
            <pc:docMk/>
            <pc:sldMk cId="3551728771" sldId="1945"/>
            <ac:cxnSpMk id="8" creationId="{A03887D2-7C02-4B1D-8BE7-F164C890C4AB}"/>
          </ac:cxnSpMkLst>
        </pc:cxnChg>
      </pc:sldChg>
      <pc:sldChg chg="addSp modSp add">
        <pc:chgData name="이동건" userId="4ad090f6-dadd-4301-b5d0-883b88f508af" providerId="ADAL" clId="{58822A6D-A376-4C81-97AE-73D82A086C41}" dt="2022-08-19T00:19:45.138" v="848" actId="1076"/>
        <pc:sldMkLst>
          <pc:docMk/>
          <pc:sldMk cId="1521861555" sldId="1946"/>
        </pc:sldMkLst>
        <pc:spChg chg="add mod">
          <ac:chgData name="이동건" userId="4ad090f6-dadd-4301-b5d0-883b88f508af" providerId="ADAL" clId="{58822A6D-A376-4C81-97AE-73D82A086C41}" dt="2022-08-19T00:19:40.732" v="846" actId="1076"/>
          <ac:spMkLst>
            <pc:docMk/>
            <pc:sldMk cId="1521861555" sldId="1946"/>
            <ac:spMk id="7" creationId="{17DABEB1-E6B2-4981-88C5-EE6580B68C4B}"/>
          </ac:spMkLst>
        </pc:spChg>
        <pc:spChg chg="add mod">
          <ac:chgData name="이동건" userId="4ad090f6-dadd-4301-b5d0-883b88f508af" providerId="ADAL" clId="{58822A6D-A376-4C81-97AE-73D82A086C41}" dt="2022-08-19T00:19:45.138" v="848" actId="1076"/>
          <ac:spMkLst>
            <pc:docMk/>
            <pc:sldMk cId="1521861555" sldId="1946"/>
            <ac:spMk id="8" creationId="{E5182688-A308-4B76-A8C0-6127A86AEEA4}"/>
          </ac:spMkLst>
        </pc:spChg>
        <pc:spChg chg="add">
          <ac:chgData name="이동건" userId="4ad090f6-dadd-4301-b5d0-883b88f508af" providerId="ADAL" clId="{58822A6D-A376-4C81-97AE-73D82A086C41}" dt="2022-08-19T00:19:36.895" v="845"/>
          <ac:spMkLst>
            <pc:docMk/>
            <pc:sldMk cId="1521861555" sldId="1946"/>
            <ac:spMk id="9" creationId="{00D1A984-C4EF-41C0-A66F-4028AAB169CF}"/>
          </ac:spMkLst>
        </pc:spChg>
        <pc:spChg chg="add">
          <ac:chgData name="이동건" userId="4ad090f6-dadd-4301-b5d0-883b88f508af" providerId="ADAL" clId="{58822A6D-A376-4C81-97AE-73D82A086C41}" dt="2022-08-19T00:19:36.895" v="845"/>
          <ac:spMkLst>
            <pc:docMk/>
            <pc:sldMk cId="1521861555" sldId="1946"/>
            <ac:spMk id="10" creationId="{B378FC69-0021-4472-A1D0-1971D72A883F}"/>
          </ac:spMkLst>
        </pc:spChg>
        <pc:spChg chg="add">
          <ac:chgData name="이동건" userId="4ad090f6-dadd-4301-b5d0-883b88f508af" providerId="ADAL" clId="{58822A6D-A376-4C81-97AE-73D82A086C41}" dt="2022-08-19T00:19:36.895" v="845"/>
          <ac:spMkLst>
            <pc:docMk/>
            <pc:sldMk cId="1521861555" sldId="1946"/>
            <ac:spMk id="11" creationId="{D3480358-0133-4A7E-A0B8-B4C4128E443F}"/>
          </ac:spMkLst>
        </pc:spChg>
        <pc:spChg chg="add mod">
          <ac:chgData name="이동건" userId="4ad090f6-dadd-4301-b5d0-883b88f508af" providerId="ADAL" clId="{58822A6D-A376-4C81-97AE-73D82A086C41}" dt="2022-08-19T00:19:43.020" v="847" actId="1076"/>
          <ac:spMkLst>
            <pc:docMk/>
            <pc:sldMk cId="1521861555" sldId="1946"/>
            <ac:spMk id="12" creationId="{3B8BF27F-35C1-4273-BA77-16533F3FE1CB}"/>
          </ac:spMkLst>
        </pc:spChg>
        <pc:spChg chg="add">
          <ac:chgData name="이동건" userId="4ad090f6-dadd-4301-b5d0-883b88f508af" providerId="ADAL" clId="{58822A6D-A376-4C81-97AE-73D82A086C41}" dt="2022-08-19T00:19:36.895" v="845"/>
          <ac:spMkLst>
            <pc:docMk/>
            <pc:sldMk cId="1521861555" sldId="1946"/>
            <ac:spMk id="14" creationId="{E91A9B0A-CA4D-40DC-845E-1EA2EC9E3360}"/>
          </ac:spMkLst>
        </pc:spChg>
        <pc:spChg chg="add">
          <ac:chgData name="이동건" userId="4ad090f6-dadd-4301-b5d0-883b88f508af" providerId="ADAL" clId="{58822A6D-A376-4C81-97AE-73D82A086C41}" dt="2022-08-19T00:19:36.895" v="845"/>
          <ac:spMkLst>
            <pc:docMk/>
            <pc:sldMk cId="1521861555" sldId="1946"/>
            <ac:spMk id="15" creationId="{3926702A-914C-438D-A8D3-473EE8BBFE81}"/>
          </ac:spMkLst>
        </pc:spChg>
        <pc:graphicFrameChg chg="add">
          <ac:chgData name="이동건" userId="4ad090f6-dadd-4301-b5d0-883b88f508af" providerId="ADAL" clId="{58822A6D-A376-4C81-97AE-73D82A086C41}" dt="2022-08-19T00:19:36.895" v="845"/>
          <ac:graphicFrameMkLst>
            <pc:docMk/>
            <pc:sldMk cId="1521861555" sldId="1946"/>
            <ac:graphicFrameMk id="2" creationId="{AF880541-3741-4724-B580-7E5ECC3CA0EA}"/>
          </ac:graphicFrameMkLst>
        </pc:graphicFrameChg>
        <pc:picChg chg="add">
          <ac:chgData name="이동건" userId="4ad090f6-dadd-4301-b5d0-883b88f508af" providerId="ADAL" clId="{58822A6D-A376-4C81-97AE-73D82A086C41}" dt="2022-08-19T00:19:36.895" v="845"/>
          <ac:picMkLst>
            <pc:docMk/>
            <pc:sldMk cId="1521861555" sldId="1946"/>
            <ac:picMk id="3" creationId="{3939A71E-CDBD-49B8-8BB2-B11F56822E18}"/>
          </ac:picMkLst>
        </pc:picChg>
        <pc:picChg chg="add">
          <ac:chgData name="이동건" userId="4ad090f6-dadd-4301-b5d0-883b88f508af" providerId="ADAL" clId="{58822A6D-A376-4C81-97AE-73D82A086C41}" dt="2022-08-19T00:19:36.895" v="845"/>
          <ac:picMkLst>
            <pc:docMk/>
            <pc:sldMk cId="1521861555" sldId="1946"/>
            <ac:picMk id="4" creationId="{45B27B3D-A12A-4E95-A12B-56ED4D336AC4}"/>
          </ac:picMkLst>
        </pc:picChg>
        <pc:cxnChg chg="add">
          <ac:chgData name="이동건" userId="4ad090f6-dadd-4301-b5d0-883b88f508af" providerId="ADAL" clId="{58822A6D-A376-4C81-97AE-73D82A086C41}" dt="2022-08-19T00:19:36.895" v="845"/>
          <ac:cxnSpMkLst>
            <pc:docMk/>
            <pc:sldMk cId="1521861555" sldId="1946"/>
            <ac:cxnSpMk id="5" creationId="{F1A020DB-E80D-4A35-A2F4-513F52473CCF}"/>
          </ac:cxnSpMkLst>
        </pc:cxnChg>
        <pc:cxnChg chg="add">
          <ac:chgData name="이동건" userId="4ad090f6-dadd-4301-b5d0-883b88f508af" providerId="ADAL" clId="{58822A6D-A376-4C81-97AE-73D82A086C41}" dt="2022-08-19T00:19:36.895" v="845"/>
          <ac:cxnSpMkLst>
            <pc:docMk/>
            <pc:sldMk cId="1521861555" sldId="1946"/>
            <ac:cxnSpMk id="6" creationId="{5A6BC564-CECC-4FC0-B933-D92851E67316}"/>
          </ac:cxnSpMkLst>
        </pc:cxnChg>
        <pc:cxnChg chg="add">
          <ac:chgData name="이동건" userId="4ad090f6-dadd-4301-b5d0-883b88f508af" providerId="ADAL" clId="{58822A6D-A376-4C81-97AE-73D82A086C41}" dt="2022-08-19T00:19:36.895" v="845"/>
          <ac:cxnSpMkLst>
            <pc:docMk/>
            <pc:sldMk cId="1521861555" sldId="1946"/>
            <ac:cxnSpMk id="13" creationId="{29A0B18B-0D92-4726-892E-A50B70532EC1}"/>
          </ac:cxnSpMkLst>
        </pc:cxnChg>
      </pc:sldChg>
      <pc:sldChg chg="addSp delSp modSp add">
        <pc:chgData name="이동건" userId="4ad090f6-dadd-4301-b5d0-883b88f508af" providerId="ADAL" clId="{58822A6D-A376-4C81-97AE-73D82A086C41}" dt="2022-08-19T00:31:45.007" v="1403" actId="20577"/>
        <pc:sldMkLst>
          <pc:docMk/>
          <pc:sldMk cId="467188083" sldId="1947"/>
        </pc:sldMkLst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3" creationId="{E2964E87-0B65-45B7-8436-B2160EEF26A8}"/>
          </ac:spMkLst>
        </pc:spChg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4" creationId="{90E2D75C-A1E8-4C3D-B3C6-BA4D2F117456}"/>
          </ac:spMkLst>
        </pc:spChg>
        <pc:spChg chg="add del mod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5" creationId="{8ADB3E1D-8A0C-4FC9-80AA-2C818867840F}"/>
          </ac:spMkLst>
        </pc:spChg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7" creationId="{3ECA9B26-2D04-415D-81D7-8814EF44AD33}"/>
          </ac:spMkLst>
        </pc:spChg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8" creationId="{D8AE1B31-6C02-4693-A2DA-A03F348BE3BB}"/>
          </ac:spMkLst>
        </pc:spChg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9" creationId="{A080746B-4F31-4862-958A-262DE4354618}"/>
          </ac:spMkLst>
        </pc:spChg>
        <pc:spChg chg="add del">
          <ac:chgData name="이동건" userId="4ad090f6-dadd-4301-b5d0-883b88f508af" providerId="ADAL" clId="{58822A6D-A376-4C81-97AE-73D82A086C41}" dt="2022-08-19T00:20:19.554" v="854"/>
          <ac:spMkLst>
            <pc:docMk/>
            <pc:sldMk cId="467188083" sldId="1947"/>
            <ac:spMk id="10" creationId="{E854E253-2395-4666-BCDF-784DBCDA59AB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15" creationId="{795EA475-D8F7-4102-A8B5-9AC0403DFA52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16" creationId="{831B26CE-B5DE-436F-A231-1A4D1D06BD7A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17" creationId="{93A91E8C-35AC-4977-9673-33F0C756F809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18" creationId="{1C0056E2-442F-40C0-B214-FC73849D57EF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19" creationId="{7A07441D-6A24-42FA-8C61-AA6319CE3159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23" creationId="{0E7E8DDC-F7F2-456B-BA96-D70833230148}"/>
          </ac:spMkLst>
        </pc:spChg>
        <pc:spChg chg="add">
          <ac:chgData name="이동건" userId="4ad090f6-dadd-4301-b5d0-883b88f508af" providerId="ADAL" clId="{58822A6D-A376-4C81-97AE-73D82A086C41}" dt="2022-08-19T00:20:27.142" v="855"/>
          <ac:spMkLst>
            <pc:docMk/>
            <pc:sldMk cId="467188083" sldId="1947"/>
            <ac:spMk id="24" creationId="{7AB05A4E-6AD8-4508-A440-3CD7DDD48B9D}"/>
          </ac:spMkLst>
        </pc:spChg>
        <pc:spChg chg="add mod">
          <ac:chgData name="이동건" userId="4ad090f6-dadd-4301-b5d0-883b88f508af" providerId="ADAL" clId="{58822A6D-A376-4C81-97AE-73D82A086C41}" dt="2022-08-19T00:27:49.543" v="878" actId="1076"/>
          <ac:spMkLst>
            <pc:docMk/>
            <pc:sldMk cId="467188083" sldId="1947"/>
            <ac:spMk id="27" creationId="{C3FD780B-FB20-485E-A90C-DFC60AC8601F}"/>
          </ac:spMkLst>
        </pc:spChg>
        <pc:spChg chg="add mod">
          <ac:chgData name="이동건" userId="4ad090f6-dadd-4301-b5d0-883b88f508af" providerId="ADAL" clId="{58822A6D-A376-4C81-97AE-73D82A086C41}" dt="2022-08-19T00:31:45.007" v="1403" actId="20577"/>
          <ac:spMkLst>
            <pc:docMk/>
            <pc:sldMk cId="467188083" sldId="1947"/>
            <ac:spMk id="28" creationId="{4643528C-5A16-45F1-BA3A-4FDB570574C0}"/>
          </ac:spMkLst>
        </pc:spChg>
        <pc:graphicFrameChg chg="add del">
          <ac:chgData name="이동건" userId="4ad090f6-dadd-4301-b5d0-883b88f508af" providerId="ADAL" clId="{58822A6D-A376-4C81-97AE-73D82A086C41}" dt="2022-08-19T00:20:19.554" v="854"/>
          <ac:graphicFrameMkLst>
            <pc:docMk/>
            <pc:sldMk cId="467188083" sldId="1947"/>
            <ac:graphicFrameMk id="2" creationId="{F057529F-168E-4157-A5AC-49C10AD2BDE6}"/>
          </ac:graphicFrameMkLst>
        </pc:graphicFrameChg>
        <pc:picChg chg="add del">
          <ac:chgData name="이동건" userId="4ad090f6-dadd-4301-b5d0-883b88f508af" providerId="ADAL" clId="{58822A6D-A376-4C81-97AE-73D82A086C41}" dt="2022-08-19T00:20:19.554" v="854"/>
          <ac:picMkLst>
            <pc:docMk/>
            <pc:sldMk cId="467188083" sldId="1947"/>
            <ac:picMk id="6" creationId="{BDEF9F29-1017-4FB4-9CFA-D478B13FF7F1}"/>
          </ac:picMkLst>
        </pc:picChg>
        <pc:picChg chg="add del">
          <ac:chgData name="이동건" userId="4ad090f6-dadd-4301-b5d0-883b88f508af" providerId="ADAL" clId="{58822A6D-A376-4C81-97AE-73D82A086C41}" dt="2022-08-19T00:20:19.554" v="854"/>
          <ac:picMkLst>
            <pc:docMk/>
            <pc:sldMk cId="467188083" sldId="1947"/>
            <ac:picMk id="11" creationId="{449EFDB8-8CCF-440E-B21B-23101C320D69}"/>
          </ac:picMkLst>
        </pc:picChg>
        <pc:picChg chg="add del">
          <ac:chgData name="이동건" userId="4ad090f6-dadd-4301-b5d0-883b88f508af" providerId="ADAL" clId="{58822A6D-A376-4C81-97AE-73D82A086C41}" dt="2022-08-19T00:20:19.554" v="854"/>
          <ac:picMkLst>
            <pc:docMk/>
            <pc:sldMk cId="467188083" sldId="1947"/>
            <ac:picMk id="12" creationId="{7CF024FB-F0F2-480D-83DF-C2B653C1E02F}"/>
          </ac:picMkLst>
        </pc:picChg>
        <pc:picChg chg="add del">
          <ac:chgData name="이동건" userId="4ad090f6-dadd-4301-b5d0-883b88f508af" providerId="ADAL" clId="{58822A6D-A376-4C81-97AE-73D82A086C41}" dt="2022-08-19T00:20:19.554" v="854"/>
          <ac:picMkLst>
            <pc:docMk/>
            <pc:sldMk cId="467188083" sldId="1947"/>
            <ac:picMk id="13" creationId="{D5EEDD8E-D271-4BEB-94D8-A9F0A91B4539}"/>
          </ac:picMkLst>
        </pc:picChg>
        <pc:picChg chg="add">
          <ac:chgData name="이동건" userId="4ad090f6-dadd-4301-b5d0-883b88f508af" providerId="ADAL" clId="{58822A6D-A376-4C81-97AE-73D82A086C41}" dt="2022-08-19T00:20:27.142" v="855"/>
          <ac:picMkLst>
            <pc:docMk/>
            <pc:sldMk cId="467188083" sldId="1947"/>
            <ac:picMk id="14" creationId="{36C98AB6-D14B-4069-82BD-927F71517707}"/>
          </ac:picMkLst>
        </pc:picChg>
        <pc:picChg chg="add">
          <ac:chgData name="이동건" userId="4ad090f6-dadd-4301-b5d0-883b88f508af" providerId="ADAL" clId="{58822A6D-A376-4C81-97AE-73D82A086C41}" dt="2022-08-19T00:20:27.142" v="855"/>
          <ac:picMkLst>
            <pc:docMk/>
            <pc:sldMk cId="467188083" sldId="1947"/>
            <ac:picMk id="20" creationId="{146CE5A9-543F-417C-93C1-E1DD3D7B3D18}"/>
          </ac:picMkLst>
        </pc:picChg>
        <pc:picChg chg="add">
          <ac:chgData name="이동건" userId="4ad090f6-dadd-4301-b5d0-883b88f508af" providerId="ADAL" clId="{58822A6D-A376-4C81-97AE-73D82A086C41}" dt="2022-08-19T00:20:27.142" v="855"/>
          <ac:picMkLst>
            <pc:docMk/>
            <pc:sldMk cId="467188083" sldId="1947"/>
            <ac:picMk id="21" creationId="{CFD74CCA-DAC2-4445-AD54-B932208F2DEC}"/>
          </ac:picMkLst>
        </pc:picChg>
        <pc:picChg chg="add">
          <ac:chgData name="이동건" userId="4ad090f6-dadd-4301-b5d0-883b88f508af" providerId="ADAL" clId="{58822A6D-A376-4C81-97AE-73D82A086C41}" dt="2022-08-19T00:20:27.142" v="855"/>
          <ac:picMkLst>
            <pc:docMk/>
            <pc:sldMk cId="467188083" sldId="1947"/>
            <ac:picMk id="22" creationId="{2C1A4EB5-64A6-4328-BC7E-A35F85A1D920}"/>
          </ac:picMkLst>
        </pc:picChg>
        <pc:picChg chg="add del">
          <ac:chgData name="이동건" userId="4ad090f6-dadd-4301-b5d0-883b88f508af" providerId="ADAL" clId="{58822A6D-A376-4C81-97AE-73D82A086C41}" dt="2022-08-19T00:28:49.706" v="879" actId="478"/>
          <ac:picMkLst>
            <pc:docMk/>
            <pc:sldMk cId="467188083" sldId="1947"/>
            <ac:picMk id="25" creationId="{65E95A73-5B2E-4DFC-907E-C7F9552462FD}"/>
          </ac:picMkLst>
        </pc:picChg>
        <pc:picChg chg="add del">
          <ac:chgData name="이동건" userId="4ad090f6-dadd-4301-b5d0-883b88f508af" providerId="ADAL" clId="{58822A6D-A376-4C81-97AE-73D82A086C41}" dt="2022-08-19T00:28:50.266" v="880" actId="478"/>
          <ac:picMkLst>
            <pc:docMk/>
            <pc:sldMk cId="467188083" sldId="1947"/>
            <ac:picMk id="26" creationId="{8664B7BA-4615-4E27-A987-A88F5D0990B2}"/>
          </ac:picMkLst>
        </pc:picChg>
      </pc:sldChg>
      <pc:sldChg chg="addSp modSp add">
        <pc:chgData name="이동건" userId="4ad090f6-dadd-4301-b5d0-883b88f508af" providerId="ADAL" clId="{58822A6D-A376-4C81-97AE-73D82A086C41}" dt="2022-08-19T00:34:06.459" v="1806" actId="12"/>
        <pc:sldMkLst>
          <pc:docMk/>
          <pc:sldMk cId="3182110694" sldId="1948"/>
        </pc:sldMkLst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2" creationId="{1061507A-3776-46C1-94D9-863F8091173F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7" creationId="{84A518C3-1FB5-4DC9-8477-989B81889237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8" creationId="{E1C7E1C1-E232-48FD-8F4E-978FA494EAFD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9" creationId="{5ABADEDD-AE34-44D8-B7CB-81A7EE7E88E8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10" creationId="{05BBC082-25D9-48AD-BC7E-14F99734C532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11" creationId="{6A6CF221-5071-4B9A-871A-72BD76F9450A}"/>
          </ac:spMkLst>
        </pc:spChg>
        <pc:spChg chg="add mod">
          <ac:chgData name="이동건" userId="4ad090f6-dadd-4301-b5d0-883b88f508af" providerId="ADAL" clId="{58822A6D-A376-4C81-97AE-73D82A086C41}" dt="2022-08-19T00:20:47.686" v="860" actId="1076"/>
          <ac:spMkLst>
            <pc:docMk/>
            <pc:sldMk cId="3182110694" sldId="1948"/>
            <ac:spMk id="12" creationId="{EC6953C6-A29C-428D-923B-03B6C75EC208}"/>
          </ac:spMkLst>
        </pc:spChg>
        <pc:spChg chg="add mod">
          <ac:chgData name="이동건" userId="4ad090f6-dadd-4301-b5d0-883b88f508af" providerId="ADAL" clId="{58822A6D-A376-4C81-97AE-73D82A086C41}" dt="2022-08-19T00:34:06.459" v="1806" actId="12"/>
          <ac:spMkLst>
            <pc:docMk/>
            <pc:sldMk cId="3182110694" sldId="1948"/>
            <ac:spMk id="13" creationId="{CF92F2F6-BE85-4B81-BAD0-6FAB25E8A13C}"/>
          </ac:spMkLst>
        </pc:spChg>
        <pc:picChg chg="add mod">
          <ac:chgData name="이동건" userId="4ad090f6-dadd-4301-b5d0-883b88f508af" providerId="ADAL" clId="{58822A6D-A376-4C81-97AE-73D82A086C41}" dt="2022-08-19T00:20:47.686" v="860" actId="1076"/>
          <ac:picMkLst>
            <pc:docMk/>
            <pc:sldMk cId="3182110694" sldId="1948"/>
            <ac:picMk id="3" creationId="{477726BA-404E-4A6C-B0FA-5FFBF81ED709}"/>
          </ac:picMkLst>
        </pc:picChg>
        <pc:picChg chg="add mod">
          <ac:chgData name="이동건" userId="4ad090f6-dadd-4301-b5d0-883b88f508af" providerId="ADAL" clId="{58822A6D-A376-4C81-97AE-73D82A086C41}" dt="2022-08-19T00:20:47.686" v="860" actId="1076"/>
          <ac:picMkLst>
            <pc:docMk/>
            <pc:sldMk cId="3182110694" sldId="1948"/>
            <ac:picMk id="4" creationId="{F8FC9D6E-9650-4A47-8BE5-428FE3CD2071}"/>
          </ac:picMkLst>
        </pc:picChg>
        <pc:picChg chg="add mod">
          <ac:chgData name="이동건" userId="4ad090f6-dadd-4301-b5d0-883b88f508af" providerId="ADAL" clId="{58822A6D-A376-4C81-97AE-73D82A086C41}" dt="2022-08-19T00:20:47.686" v="860" actId="1076"/>
          <ac:picMkLst>
            <pc:docMk/>
            <pc:sldMk cId="3182110694" sldId="1948"/>
            <ac:picMk id="5" creationId="{53D654D4-41AB-4349-ACA3-567E56089EC0}"/>
          </ac:picMkLst>
        </pc:picChg>
        <pc:picChg chg="add mod">
          <ac:chgData name="이동건" userId="4ad090f6-dadd-4301-b5d0-883b88f508af" providerId="ADAL" clId="{58822A6D-A376-4C81-97AE-73D82A086C41}" dt="2022-08-19T00:20:47.686" v="860" actId="1076"/>
          <ac:picMkLst>
            <pc:docMk/>
            <pc:sldMk cId="3182110694" sldId="1948"/>
            <ac:picMk id="6" creationId="{1E1A897A-ABB7-4ADF-BE49-4893FD1EF2C5}"/>
          </ac:picMkLst>
        </pc:picChg>
      </pc:sldChg>
      <pc:sldChg chg="addSp modSp add">
        <pc:chgData name="이동건" userId="4ad090f6-dadd-4301-b5d0-883b88f508af" providerId="ADAL" clId="{58822A6D-A376-4C81-97AE-73D82A086C41}" dt="2022-08-19T00:21:22.528" v="876" actId="1076"/>
        <pc:sldMkLst>
          <pc:docMk/>
          <pc:sldMk cId="1583475251" sldId="1949"/>
        </pc:sldMkLst>
        <pc:spChg chg="add">
          <ac:chgData name="이동건" userId="4ad090f6-dadd-4301-b5d0-883b88f508af" providerId="ADAL" clId="{58822A6D-A376-4C81-97AE-73D82A086C41}" dt="2022-08-19T00:20:57.479" v="861"/>
          <ac:spMkLst>
            <pc:docMk/>
            <pc:sldMk cId="1583475251" sldId="1949"/>
            <ac:spMk id="2" creationId="{B5CB9AAD-E2B0-47BD-9BBE-4D05FDB47705}"/>
          </ac:spMkLst>
        </pc:spChg>
        <pc:spChg chg="add">
          <ac:chgData name="이동건" userId="4ad090f6-dadd-4301-b5d0-883b88f508af" providerId="ADAL" clId="{58822A6D-A376-4C81-97AE-73D82A086C41}" dt="2022-08-19T00:20:57.479" v="861"/>
          <ac:spMkLst>
            <pc:docMk/>
            <pc:sldMk cId="1583475251" sldId="1949"/>
            <ac:spMk id="6" creationId="{6F7131D2-0215-4530-A633-A36AFDFDF9B9}"/>
          </ac:spMkLst>
        </pc:spChg>
        <pc:spChg chg="add">
          <ac:chgData name="이동건" userId="4ad090f6-dadd-4301-b5d0-883b88f508af" providerId="ADAL" clId="{58822A6D-A376-4C81-97AE-73D82A086C41}" dt="2022-08-19T00:20:57.479" v="861"/>
          <ac:spMkLst>
            <pc:docMk/>
            <pc:sldMk cId="1583475251" sldId="1949"/>
            <ac:spMk id="7" creationId="{6F7A0573-8D21-44A5-B340-1C313BD52E51}"/>
          </ac:spMkLst>
        </pc:spChg>
        <pc:spChg chg="add">
          <ac:chgData name="이동건" userId="4ad090f6-dadd-4301-b5d0-883b88f508af" providerId="ADAL" clId="{58822A6D-A376-4C81-97AE-73D82A086C41}" dt="2022-08-19T00:20:57.479" v="861"/>
          <ac:spMkLst>
            <pc:docMk/>
            <pc:sldMk cId="1583475251" sldId="1949"/>
            <ac:spMk id="8" creationId="{68ADEB49-E920-4F30-A8CD-0FF896BC75E0}"/>
          </ac:spMkLst>
        </pc:spChg>
        <pc:spChg chg="add">
          <ac:chgData name="이동건" userId="4ad090f6-dadd-4301-b5d0-883b88f508af" providerId="ADAL" clId="{58822A6D-A376-4C81-97AE-73D82A086C41}" dt="2022-08-19T00:20:57.479" v="861"/>
          <ac:spMkLst>
            <pc:docMk/>
            <pc:sldMk cId="1583475251" sldId="1949"/>
            <ac:spMk id="9" creationId="{9F159A06-F1DB-438E-B347-88EDA22B6CD5}"/>
          </ac:spMkLst>
        </pc:spChg>
        <pc:spChg chg="add mod">
          <ac:chgData name="이동건" userId="4ad090f6-dadd-4301-b5d0-883b88f508af" providerId="ADAL" clId="{58822A6D-A376-4C81-97AE-73D82A086C41}" dt="2022-08-19T00:21:12.427" v="866" actId="1076"/>
          <ac:spMkLst>
            <pc:docMk/>
            <pc:sldMk cId="1583475251" sldId="1949"/>
            <ac:spMk id="10" creationId="{4DA5AEA5-D044-48AB-B4A2-21DD5B5A4DDC}"/>
          </ac:spMkLst>
        </pc:spChg>
        <pc:spChg chg="add mod">
          <ac:chgData name="이동건" userId="4ad090f6-dadd-4301-b5d0-883b88f508af" providerId="ADAL" clId="{58822A6D-A376-4C81-97AE-73D82A086C41}" dt="2022-08-19T00:21:08.083" v="865" actId="404"/>
          <ac:spMkLst>
            <pc:docMk/>
            <pc:sldMk cId="1583475251" sldId="1949"/>
            <ac:spMk id="12" creationId="{C4EA1C07-420B-4330-B1C1-98F1441018E2}"/>
          </ac:spMkLst>
        </pc:spChg>
        <pc:spChg chg="add mod">
          <ac:chgData name="이동건" userId="4ad090f6-dadd-4301-b5d0-883b88f508af" providerId="ADAL" clId="{58822A6D-A376-4C81-97AE-73D82A086C41}" dt="2022-08-19T00:21:22.528" v="876" actId="1076"/>
          <ac:spMkLst>
            <pc:docMk/>
            <pc:sldMk cId="1583475251" sldId="1949"/>
            <ac:spMk id="14" creationId="{10B63D97-9498-413F-9F09-C7BE913A3516}"/>
          </ac:spMkLst>
        </pc:spChg>
        <pc:picChg chg="add">
          <ac:chgData name="이동건" userId="4ad090f6-dadd-4301-b5d0-883b88f508af" providerId="ADAL" clId="{58822A6D-A376-4C81-97AE-73D82A086C41}" dt="2022-08-19T00:20:57.479" v="861"/>
          <ac:picMkLst>
            <pc:docMk/>
            <pc:sldMk cId="1583475251" sldId="1949"/>
            <ac:picMk id="3" creationId="{7F8A5019-A3AC-404E-8470-961055348339}"/>
          </ac:picMkLst>
        </pc:picChg>
        <pc:picChg chg="add">
          <ac:chgData name="이동건" userId="4ad090f6-dadd-4301-b5d0-883b88f508af" providerId="ADAL" clId="{58822A6D-A376-4C81-97AE-73D82A086C41}" dt="2022-08-19T00:20:57.479" v="861"/>
          <ac:picMkLst>
            <pc:docMk/>
            <pc:sldMk cId="1583475251" sldId="1949"/>
            <ac:picMk id="4" creationId="{72249386-9BB7-43A8-A898-0221459209B9}"/>
          </ac:picMkLst>
        </pc:picChg>
        <pc:picChg chg="add">
          <ac:chgData name="이동건" userId="4ad090f6-dadd-4301-b5d0-883b88f508af" providerId="ADAL" clId="{58822A6D-A376-4C81-97AE-73D82A086C41}" dt="2022-08-19T00:20:57.479" v="861"/>
          <ac:picMkLst>
            <pc:docMk/>
            <pc:sldMk cId="1583475251" sldId="1949"/>
            <ac:picMk id="5" creationId="{7E12AF64-7B38-4402-AEE3-A3ED71DC33EE}"/>
          </ac:picMkLst>
        </pc:picChg>
        <pc:picChg chg="add">
          <ac:chgData name="이동건" userId="4ad090f6-dadd-4301-b5d0-883b88f508af" providerId="ADAL" clId="{58822A6D-A376-4C81-97AE-73D82A086C41}" dt="2022-08-19T00:20:57.479" v="861"/>
          <ac:picMkLst>
            <pc:docMk/>
            <pc:sldMk cId="1583475251" sldId="1949"/>
            <ac:picMk id="11" creationId="{CF83E262-9B1E-4EB1-8EEA-A5EE621893A9}"/>
          </ac:picMkLst>
        </pc:picChg>
        <pc:cxnChg chg="add">
          <ac:chgData name="이동건" userId="4ad090f6-dadd-4301-b5d0-883b88f508af" providerId="ADAL" clId="{58822A6D-A376-4C81-97AE-73D82A086C41}" dt="2022-08-19T00:20:57.479" v="861"/>
          <ac:cxnSpMkLst>
            <pc:docMk/>
            <pc:sldMk cId="1583475251" sldId="1949"/>
            <ac:cxnSpMk id="13" creationId="{F46332B3-3021-428C-A0FC-9BF84B323E2E}"/>
          </ac:cxnSpMkLst>
        </pc:cxnChg>
      </pc:sldChg>
      <pc:sldChg chg="add del">
        <pc:chgData name="이동건" userId="4ad090f6-dadd-4301-b5d0-883b88f508af" providerId="ADAL" clId="{58822A6D-A376-4C81-97AE-73D82A086C41}" dt="2022-08-19T00:21:25.703" v="877" actId="2696"/>
        <pc:sldMkLst>
          <pc:docMk/>
          <pc:sldMk cId="593706377" sldId="1950"/>
        </pc:sldMkLst>
      </pc:sldChg>
      <pc:sldMasterChg chg="modSldLayout">
        <pc:chgData name="이동건" userId="4ad090f6-dadd-4301-b5d0-883b88f508af" providerId="ADAL" clId="{58822A6D-A376-4C81-97AE-73D82A086C41}" dt="2022-08-18T01:12:17.865" v="25" actId="20577"/>
        <pc:sldMasterMkLst>
          <pc:docMk/>
          <pc:sldMasterMk cId="2104547597" sldId="2147484465"/>
        </pc:sldMasterMkLst>
        <pc:sldLayoutChg chg="modSp">
          <pc:chgData name="이동건" userId="4ad090f6-dadd-4301-b5d0-883b88f508af" providerId="ADAL" clId="{58822A6D-A376-4C81-97AE-73D82A086C41}" dt="2022-08-18T01:12:17.865" v="25" actId="20577"/>
          <pc:sldLayoutMkLst>
            <pc:docMk/>
            <pc:sldMasterMk cId="2104547597" sldId="2147484465"/>
            <pc:sldLayoutMk cId="2262116903" sldId="2147484466"/>
          </pc:sldLayoutMkLst>
          <pc:spChg chg="mod">
            <ac:chgData name="이동건" userId="4ad090f6-dadd-4301-b5d0-883b88f508af" providerId="ADAL" clId="{58822A6D-A376-4C81-97AE-73D82A086C41}" dt="2022-08-18T01:11:06.698" v="3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mod">
            <ac:chgData name="이동건" userId="4ad090f6-dadd-4301-b5d0-883b88f508af" providerId="ADAL" clId="{58822A6D-A376-4C81-97AE-73D82A086C41}" dt="2022-08-18T01:12:17.865" v="25" actId="20577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</pc:sldMasterChg>
    </pc:docChg>
  </pc:docChgLst>
  <pc:docChgLst>
    <pc:chgData name="이동건" userId="4ad090f6-dadd-4301-b5d0-883b88f508af" providerId="ADAL" clId="{1A42A0FF-C904-4D63-8DE4-D099709A629A}"/>
    <pc:docChg chg="custSel addSld delSld modSld delMainMaster modMainMaster">
      <pc:chgData name="이동건" userId="4ad090f6-dadd-4301-b5d0-883b88f508af" providerId="ADAL" clId="{1A42A0FF-C904-4D63-8DE4-D099709A629A}" dt="2022-07-26T05:33:03.501" v="81" actId="2696"/>
      <pc:docMkLst>
        <pc:docMk/>
      </pc:docMkLst>
      <pc:sldChg chg="add del">
        <pc:chgData name="이동건" userId="4ad090f6-dadd-4301-b5d0-883b88f508af" providerId="ADAL" clId="{1A42A0FF-C904-4D63-8DE4-D099709A629A}" dt="2022-07-26T05:32:12.206" v="11" actId="2696"/>
        <pc:sldMkLst>
          <pc:docMk/>
          <pc:sldMk cId="3811024275" sldId="1938"/>
        </pc:sldMkLst>
      </pc:sldChg>
      <pc:sldChg chg="del">
        <pc:chgData name="이동건" userId="4ad090f6-dadd-4301-b5d0-883b88f508af" providerId="ADAL" clId="{1A42A0FF-C904-4D63-8DE4-D099709A629A}" dt="2022-07-26T05:30:01.132" v="2" actId="2696"/>
        <pc:sldMkLst>
          <pc:docMk/>
          <pc:sldMk cId="2786008422" sldId="1944"/>
        </pc:sldMkLst>
      </pc:sldChg>
      <pc:sldChg chg="del">
        <pc:chgData name="이동건" userId="4ad090f6-dadd-4301-b5d0-883b88f508af" providerId="ADAL" clId="{1A42A0FF-C904-4D63-8DE4-D099709A629A}" dt="2022-07-26T05:30:00.634" v="1" actId="2696"/>
        <pc:sldMkLst>
          <pc:docMk/>
          <pc:sldMk cId="3409047010" sldId="1945"/>
        </pc:sldMkLst>
      </pc:sldChg>
      <pc:sldChg chg="delSp add">
        <pc:chgData name="이동건" userId="4ad090f6-dadd-4301-b5d0-883b88f508af" providerId="ADAL" clId="{1A42A0FF-C904-4D63-8DE4-D099709A629A}" dt="2022-07-26T05:32:10.352" v="10" actId="478"/>
        <pc:sldMkLst>
          <pc:docMk/>
          <pc:sldMk cId="3551728771" sldId="1945"/>
        </pc:sldMkLst>
        <pc:spChg chg="del">
          <ac:chgData name="이동건" userId="4ad090f6-dadd-4301-b5d0-883b88f508af" providerId="ADAL" clId="{1A42A0FF-C904-4D63-8DE4-D099709A629A}" dt="2022-07-26T05:32:10.352" v="10" actId="478"/>
          <ac:spMkLst>
            <pc:docMk/>
            <pc:sldMk cId="3551728771" sldId="1945"/>
            <ac:spMk id="2" creationId="{DDEF8A71-1312-4DB2-BED0-B6C9A5C632F8}"/>
          </ac:spMkLst>
        </pc:spChg>
      </pc:sldChg>
      <pc:sldChg chg="del">
        <pc:chgData name="이동건" userId="4ad090f6-dadd-4301-b5d0-883b88f508af" providerId="ADAL" clId="{1A42A0FF-C904-4D63-8DE4-D099709A629A}" dt="2022-07-26T05:30:23.692" v="6" actId="2696"/>
        <pc:sldMkLst>
          <pc:docMk/>
          <pc:sldMk cId="2653477809" sldId="1946"/>
        </pc:sldMkLst>
      </pc:sldChg>
      <pc:sldChg chg="add del">
        <pc:chgData name="이동건" userId="4ad090f6-dadd-4301-b5d0-883b88f508af" providerId="ADAL" clId="{1A42A0FF-C904-4D63-8DE4-D099709A629A}" dt="2022-07-26T05:30:57.922" v="8" actId="2696"/>
        <pc:sldMkLst>
          <pc:docMk/>
          <pc:sldMk cId="3394737355" sldId="1946"/>
        </pc:sldMkLst>
      </pc:sldChg>
      <pc:sldChg chg="del">
        <pc:chgData name="이동건" userId="4ad090f6-dadd-4301-b5d0-883b88f508af" providerId="ADAL" clId="{1A42A0FF-C904-4D63-8DE4-D099709A629A}" dt="2022-07-26T05:30:00.259" v="0" actId="2696"/>
        <pc:sldMkLst>
          <pc:docMk/>
          <pc:sldMk cId="3118592404" sldId="1947"/>
        </pc:sldMkLst>
      </pc:sldChg>
      <pc:sldChg chg="del">
        <pc:chgData name="이동건" userId="4ad090f6-dadd-4301-b5d0-883b88f508af" providerId="ADAL" clId="{1A42A0FF-C904-4D63-8DE4-D099709A629A}" dt="2022-07-26T05:30:01.510" v="4" actId="2696"/>
        <pc:sldMkLst>
          <pc:docMk/>
          <pc:sldMk cId="338156589" sldId="1948"/>
        </pc:sldMkLst>
      </pc:sldChg>
      <pc:sldChg chg="del">
        <pc:chgData name="이동건" userId="4ad090f6-dadd-4301-b5d0-883b88f508af" providerId="ADAL" clId="{1A42A0FF-C904-4D63-8DE4-D099709A629A}" dt="2022-07-26T05:30:01.408" v="3" actId="2696"/>
        <pc:sldMkLst>
          <pc:docMk/>
          <pc:sldMk cId="2402051379" sldId="1949"/>
        </pc:sldMkLst>
      </pc:sldChg>
      <pc:sldMasterChg chg="delSldLayout modSldLayout">
        <pc:chgData name="이동건" userId="4ad090f6-dadd-4301-b5d0-883b88f508af" providerId="ADAL" clId="{1A42A0FF-C904-4D63-8DE4-D099709A629A}" dt="2022-07-26T05:33:03.501" v="81" actId="2696"/>
        <pc:sldMasterMkLst>
          <pc:docMk/>
          <pc:sldMasterMk cId="2104547597" sldId="2147484465"/>
        </pc:sldMasterMkLst>
        <pc:sldLayoutChg chg="modSp">
          <pc:chgData name="이동건" userId="4ad090f6-dadd-4301-b5d0-883b88f508af" providerId="ADAL" clId="{1A42A0FF-C904-4D63-8DE4-D099709A629A}" dt="2022-07-26T05:32:37.352" v="66"/>
          <pc:sldLayoutMkLst>
            <pc:docMk/>
            <pc:sldMasterMk cId="2104547597" sldId="2147484465"/>
            <pc:sldLayoutMk cId="2262116903" sldId="2147484466"/>
          </pc:sldLayoutMkLst>
          <pc:spChg chg="mod">
            <ac:chgData name="이동건" userId="4ad090f6-dadd-4301-b5d0-883b88f508af" providerId="ADAL" clId="{1A42A0FF-C904-4D63-8DE4-D099709A629A}" dt="2022-07-26T05:32:21.835" v="15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mod">
            <ac:chgData name="이동건" userId="4ad090f6-dadd-4301-b5d0-883b88f508af" providerId="ADAL" clId="{1A42A0FF-C904-4D63-8DE4-D099709A629A}" dt="2022-07-26T05:32:37.352" v="66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1A42A0FF-C904-4D63-8DE4-D099709A629A}" dt="2022-07-26T05:33:03.501" v="81" actId="2696"/>
          <pc:sldLayoutMkLst>
            <pc:docMk/>
            <pc:sldMasterMk cId="2104547597" sldId="2147484465"/>
            <pc:sldLayoutMk cId="445222692" sldId="2147484467"/>
          </pc:sldLayoutMkLst>
        </pc:sldLayoutChg>
        <pc:sldLayoutChg chg="del">
          <pc:chgData name="이동건" userId="4ad090f6-dadd-4301-b5d0-883b88f508af" providerId="ADAL" clId="{1A42A0FF-C904-4D63-8DE4-D099709A629A}" dt="2022-07-26T05:32:52.597" v="67" actId="2696"/>
          <pc:sldLayoutMkLst>
            <pc:docMk/>
            <pc:sldMasterMk cId="2104547597" sldId="2147484465"/>
            <pc:sldLayoutMk cId="792915682" sldId="2147484467"/>
          </pc:sldLayoutMkLst>
        </pc:sldLayoutChg>
      </pc:sldMasterChg>
      <pc:sldMasterChg chg="addSp modSp del delSldLayout">
        <pc:chgData name="이동건" userId="4ad090f6-dadd-4301-b5d0-883b88f508af" providerId="ADAL" clId="{1A42A0FF-C904-4D63-8DE4-D099709A629A}" dt="2022-07-26T05:32:54.921" v="80" actId="2696"/>
        <pc:sldMasterMkLst>
          <pc:docMk/>
          <pc:sldMasterMk cId="1430873060" sldId="2147484467"/>
        </pc:sldMasterMkLst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2" creationId="{1BA8627F-333F-4150-94AA-7C4F8CAF411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3" creationId="{C2631612-65E9-4C5A-87A5-10DA545ED28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4" creationId="{040F4E73-DDE3-4795-AE61-0DB70B4E2EAF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5" creationId="{171FA91D-52B3-4E91-AD57-6828515CADE0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6" creationId="{84089C6F-A16D-4223-BC25-C7672FBD085E}"/>
          </ac:spMkLst>
        </pc:spChg>
        <pc:sldLayoutChg chg="del">
          <pc:chgData name="이동건" userId="4ad090f6-dadd-4301-b5d0-883b88f508af" providerId="ADAL" clId="{1A42A0FF-C904-4D63-8DE4-D099709A629A}" dt="2022-07-26T05:32:54.788" v="69" actId="2696"/>
          <pc:sldLayoutMkLst>
            <pc:docMk/>
            <pc:sldMasterMk cId="1430873060" sldId="2147484467"/>
            <pc:sldLayoutMk cId="3541286169" sldId="2147484468"/>
          </pc:sldLayoutMkLst>
        </pc:sldLayoutChg>
        <pc:sldLayoutChg chg="del">
          <pc:chgData name="이동건" userId="4ad090f6-dadd-4301-b5d0-883b88f508af" providerId="ADAL" clId="{1A42A0FF-C904-4D63-8DE4-D099709A629A}" dt="2022-07-26T05:32:54.807" v="70" actId="2696"/>
          <pc:sldLayoutMkLst>
            <pc:docMk/>
            <pc:sldMasterMk cId="1430873060" sldId="2147484467"/>
            <pc:sldLayoutMk cId="1230411154" sldId="2147484469"/>
          </pc:sldLayoutMkLst>
        </pc:sldLayoutChg>
        <pc:sldLayoutChg chg="del">
          <pc:chgData name="이동건" userId="4ad090f6-dadd-4301-b5d0-883b88f508af" providerId="ADAL" clId="{1A42A0FF-C904-4D63-8DE4-D099709A629A}" dt="2022-07-26T05:32:54.822" v="71" actId="2696"/>
          <pc:sldLayoutMkLst>
            <pc:docMk/>
            <pc:sldMasterMk cId="1430873060" sldId="2147484467"/>
            <pc:sldLayoutMk cId="3943649001" sldId="2147484470"/>
          </pc:sldLayoutMkLst>
        </pc:sldLayoutChg>
        <pc:sldLayoutChg chg="del">
          <pc:chgData name="이동건" userId="4ad090f6-dadd-4301-b5d0-883b88f508af" providerId="ADAL" clId="{1A42A0FF-C904-4D63-8DE4-D099709A629A}" dt="2022-07-26T05:32:54.836" v="72" actId="2696"/>
          <pc:sldLayoutMkLst>
            <pc:docMk/>
            <pc:sldMasterMk cId="1430873060" sldId="2147484467"/>
            <pc:sldLayoutMk cId="678172215" sldId="2147484471"/>
          </pc:sldLayoutMkLst>
        </pc:sldLayoutChg>
        <pc:sldLayoutChg chg="del">
          <pc:chgData name="이동건" userId="4ad090f6-dadd-4301-b5d0-883b88f508af" providerId="ADAL" clId="{1A42A0FF-C904-4D63-8DE4-D099709A629A}" dt="2022-07-26T05:32:54.848" v="73" actId="2696"/>
          <pc:sldLayoutMkLst>
            <pc:docMk/>
            <pc:sldMasterMk cId="1430873060" sldId="2147484467"/>
            <pc:sldLayoutMk cId="761947662" sldId="2147484472"/>
          </pc:sldLayoutMkLst>
        </pc:sldLayoutChg>
        <pc:sldLayoutChg chg="del">
          <pc:chgData name="이동건" userId="4ad090f6-dadd-4301-b5d0-883b88f508af" providerId="ADAL" clId="{1A42A0FF-C904-4D63-8DE4-D099709A629A}" dt="2022-07-26T05:32:54.859" v="74" actId="2696"/>
          <pc:sldLayoutMkLst>
            <pc:docMk/>
            <pc:sldMasterMk cId="1430873060" sldId="2147484467"/>
            <pc:sldLayoutMk cId="1807402744" sldId="2147484473"/>
          </pc:sldLayoutMkLst>
        </pc:sldLayoutChg>
        <pc:sldLayoutChg chg="del">
          <pc:chgData name="이동건" userId="4ad090f6-dadd-4301-b5d0-883b88f508af" providerId="ADAL" clId="{1A42A0FF-C904-4D63-8DE4-D099709A629A}" dt="2022-07-26T05:32:54.871" v="75" actId="2696"/>
          <pc:sldLayoutMkLst>
            <pc:docMk/>
            <pc:sldMasterMk cId="1430873060" sldId="2147484467"/>
            <pc:sldLayoutMk cId="2508790312" sldId="2147484474"/>
          </pc:sldLayoutMkLst>
        </pc:sldLayoutChg>
        <pc:sldLayoutChg chg="del">
          <pc:chgData name="이동건" userId="4ad090f6-dadd-4301-b5d0-883b88f508af" providerId="ADAL" clId="{1A42A0FF-C904-4D63-8DE4-D099709A629A}" dt="2022-07-26T05:32:54.885" v="76" actId="2696"/>
          <pc:sldLayoutMkLst>
            <pc:docMk/>
            <pc:sldMasterMk cId="1430873060" sldId="2147484467"/>
            <pc:sldLayoutMk cId="3136891632" sldId="2147484475"/>
          </pc:sldLayoutMkLst>
        </pc:sldLayoutChg>
        <pc:sldLayoutChg chg="del">
          <pc:chgData name="이동건" userId="4ad090f6-dadd-4301-b5d0-883b88f508af" providerId="ADAL" clId="{1A42A0FF-C904-4D63-8DE4-D099709A629A}" dt="2022-07-26T05:32:54.897" v="77" actId="2696"/>
          <pc:sldLayoutMkLst>
            <pc:docMk/>
            <pc:sldMasterMk cId="1430873060" sldId="2147484467"/>
            <pc:sldLayoutMk cId="1611941807" sldId="2147484476"/>
          </pc:sldLayoutMkLst>
        </pc:sldLayoutChg>
        <pc:sldLayoutChg chg="del">
          <pc:chgData name="이동건" userId="4ad090f6-dadd-4301-b5d0-883b88f508af" providerId="ADAL" clId="{1A42A0FF-C904-4D63-8DE4-D099709A629A}" dt="2022-07-26T05:32:54.907" v="78" actId="2696"/>
          <pc:sldLayoutMkLst>
            <pc:docMk/>
            <pc:sldMasterMk cId="1430873060" sldId="2147484467"/>
            <pc:sldLayoutMk cId="1280808284" sldId="2147484477"/>
          </pc:sldLayoutMkLst>
        </pc:sldLayoutChg>
        <pc:sldLayoutChg chg="del">
          <pc:chgData name="이동건" userId="4ad090f6-dadd-4301-b5d0-883b88f508af" providerId="ADAL" clId="{1A42A0FF-C904-4D63-8DE4-D099709A629A}" dt="2022-07-26T05:32:54.915" v="79" actId="2696"/>
          <pc:sldLayoutMkLst>
            <pc:docMk/>
            <pc:sldMasterMk cId="1430873060" sldId="2147484467"/>
            <pc:sldLayoutMk cId="3266985751" sldId="2147484478"/>
          </pc:sldLayoutMkLst>
        </pc:sldLayoutChg>
      </pc:sldMasterChg>
    </pc:docChg>
  </pc:docChgLst>
  <pc:docChgLst>
    <pc:chgData name="박성수" userId="5feb803a-02b1-4bca-87ff-975f3861d177" providerId="ADAL" clId="{A3F1159D-E60C-4FAB-8CCF-D7DBF0E9C70D}"/>
    <pc:docChg chg="modSld sldOrd">
      <pc:chgData name="박성수" userId="5feb803a-02b1-4bca-87ff-975f3861d177" providerId="ADAL" clId="{A3F1159D-E60C-4FAB-8CCF-D7DBF0E9C70D}" dt="2022-06-13T07:56:25.655" v="0"/>
      <pc:docMkLst>
        <pc:docMk/>
      </pc:docMkLst>
      <pc:sldChg chg="ord">
        <pc:chgData name="박성수" userId="5feb803a-02b1-4bca-87ff-975f3861d177" providerId="ADAL" clId="{A3F1159D-E60C-4FAB-8CCF-D7DBF0E9C70D}" dt="2022-06-13T07:56:25.655" v="0"/>
        <pc:sldMkLst>
          <pc:docMk/>
          <pc:sldMk cId="4219313540" sldId="19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신기술 논문 및 자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86711-ED60-4836-B3CA-D28C2F1BEFF9}"/>
              </a:ext>
            </a:extLst>
          </p:cNvPr>
          <p:cNvSpPr/>
          <p:nvPr userDrawn="1"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8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471371" y="234872"/>
            <a:ext cx="22862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6.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신기술 토론 게시판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26211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e 및 기타기술정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86711-ED60-4836-B3CA-D28C2F1BEFF9}"/>
              </a:ext>
            </a:extLst>
          </p:cNvPr>
          <p:cNvSpPr/>
          <p:nvPr userDrawn="1"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7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4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604420" y="234872"/>
            <a:ext cx="2153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2.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신기술 논문 및 자료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54248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DFBF-0E75-4BA3-8A80-E3C58BBF31BC}" type="datetimeFigureOut">
              <a:rPr lang="ko-KR" altLang="en-US" smtClean="0"/>
              <a:t>22-08-19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230-5E7F-4B29-BFDC-5B2731B866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5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AE3F94-6D4D-497E-8511-077FE79C6FBF}"/>
              </a:ext>
            </a:extLst>
          </p:cNvPr>
          <p:cNvSpPr/>
          <p:nvPr/>
        </p:nvSpPr>
        <p:spPr>
          <a:xfrm>
            <a:off x="1145964" y="1050191"/>
            <a:ext cx="7614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A Robust and Rapid Camera Calibration</a:t>
            </a:r>
          </a:p>
          <a:p>
            <a:pPr algn="ctr"/>
            <a:r>
              <a:rPr lang="en-US" altLang="ko-KR" sz="2400" dirty="0"/>
              <a:t>Method by One Captured Image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98AB7-95BA-4036-BAF6-24F3F28838DE}"/>
              </a:ext>
            </a:extLst>
          </p:cNvPr>
          <p:cNvSpPr/>
          <p:nvPr/>
        </p:nvSpPr>
        <p:spPr>
          <a:xfrm>
            <a:off x="560388" y="5821333"/>
            <a:ext cx="865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dirty="0"/>
              <a:t>Zhang, J., Yu, H., Deng, H., Chai, Z., Ma, M., &amp; Zhong, X. (2019). A Robust and Rapid Camera Calibration Method by One Captured Image. IEEE Transactions on Instrumentation and Measurement, 68(10), 4112–4121. https://doi.org/10.1109/TIM.2018.2884583</a:t>
            </a:r>
            <a:endParaRPr lang="ko-KR" altLang="en-US" sz="10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E3337-9BFC-43B7-B1AC-4B6557512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59"/>
          <a:stretch/>
        </p:blipFill>
        <p:spPr>
          <a:xfrm>
            <a:off x="2189707" y="2327864"/>
            <a:ext cx="5708967" cy="205658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2397AA-3889-456C-B8BD-95D149A913EA}"/>
              </a:ext>
            </a:extLst>
          </p:cNvPr>
          <p:cNvCxnSpPr>
            <a:cxnSpLocks/>
          </p:cNvCxnSpPr>
          <p:nvPr/>
        </p:nvCxnSpPr>
        <p:spPr>
          <a:xfrm>
            <a:off x="1058793" y="2016007"/>
            <a:ext cx="7970796" cy="0"/>
          </a:xfrm>
          <a:prstGeom prst="line">
            <a:avLst/>
          </a:prstGeom>
          <a:ln w="3810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3887D2-7C02-4B1D-8BE7-F164C890C4AB}"/>
              </a:ext>
            </a:extLst>
          </p:cNvPr>
          <p:cNvCxnSpPr>
            <a:cxnSpLocks/>
          </p:cNvCxnSpPr>
          <p:nvPr/>
        </p:nvCxnSpPr>
        <p:spPr>
          <a:xfrm>
            <a:off x="944056" y="2097489"/>
            <a:ext cx="8200270" cy="0"/>
          </a:xfrm>
          <a:prstGeom prst="line">
            <a:avLst/>
          </a:prstGeom>
          <a:ln w="571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495F3D-BADA-4937-AC18-63E61AA8B109}"/>
              </a:ext>
            </a:extLst>
          </p:cNvPr>
          <p:cNvSpPr txBox="1"/>
          <p:nvPr/>
        </p:nvSpPr>
        <p:spPr>
          <a:xfrm>
            <a:off x="680325" y="4629706"/>
            <a:ext cx="865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Abstract</a:t>
            </a:r>
          </a:p>
          <a:p>
            <a:r>
              <a:rPr lang="ko-KR" altLang="en-US" b="0" dirty="0"/>
              <a:t>사각뿔 입체 구조의 </a:t>
            </a:r>
            <a:r>
              <a:rPr lang="en-US" altLang="ko-KR" b="0" dirty="0" err="1"/>
              <a:t>targe</a:t>
            </a:r>
            <a:r>
              <a:rPr lang="ko-KR" altLang="en-US" b="0" dirty="0"/>
              <a:t>을 이용해 한 번의 사진 촬영으로 </a:t>
            </a:r>
            <a:r>
              <a:rPr lang="en-US" altLang="ko-KR" b="0" dirty="0"/>
              <a:t>camera </a:t>
            </a:r>
            <a:r>
              <a:rPr lang="ko-KR" altLang="en-US" b="0" dirty="0"/>
              <a:t>의 </a:t>
            </a:r>
            <a:r>
              <a:rPr lang="en-US" altLang="ko-KR" b="0" dirty="0"/>
              <a:t>intrinsic, extrinsic parameter</a:t>
            </a:r>
            <a:r>
              <a:rPr lang="ko-KR" altLang="en-US" b="0" dirty="0"/>
              <a:t>를 계산하는 방식을 소개한다</a:t>
            </a:r>
            <a:r>
              <a:rPr lang="en-US" altLang="ko-KR" b="0" dirty="0"/>
              <a:t>. </a:t>
            </a:r>
            <a:r>
              <a:rPr lang="ko-KR" altLang="en-US" b="0" dirty="0"/>
              <a:t>사각뿔 입체구조의 </a:t>
            </a:r>
            <a:r>
              <a:rPr lang="en-US" altLang="ko-KR" b="0" dirty="0"/>
              <a:t>target</a:t>
            </a:r>
            <a:r>
              <a:rPr lang="ko-KR" altLang="en-US" b="0" dirty="0"/>
              <a:t>은 </a:t>
            </a:r>
            <a:r>
              <a:rPr lang="en-US" altLang="ko-KR" b="0" dirty="0"/>
              <a:t>4</a:t>
            </a:r>
            <a:r>
              <a:rPr lang="ko-KR" altLang="en-US" b="0" dirty="0"/>
              <a:t>개의 동일한 삼각형 </a:t>
            </a:r>
            <a:r>
              <a:rPr lang="en-US" altLang="ko-KR" b="0" dirty="0"/>
              <a:t>target</a:t>
            </a:r>
            <a:r>
              <a:rPr lang="ko-KR" altLang="en-US" b="0" dirty="0"/>
              <a:t>으로 이루어져 있다</a:t>
            </a:r>
            <a:r>
              <a:rPr lang="en-US" altLang="ko-KR" b="0" dirty="0"/>
              <a:t>. </a:t>
            </a:r>
            <a:r>
              <a:rPr lang="ko-KR" altLang="en-US" b="0" dirty="0"/>
              <a:t>각 면의 경계에 </a:t>
            </a:r>
            <a:r>
              <a:rPr lang="en-US" altLang="ko-KR" b="0" dirty="0"/>
              <a:t>marker</a:t>
            </a:r>
            <a:r>
              <a:rPr lang="ko-KR" altLang="en-US" b="0" dirty="0"/>
              <a:t>를 둠으로써</a:t>
            </a:r>
            <a:r>
              <a:rPr lang="en-US" altLang="ko-KR" b="0" dirty="0"/>
              <a:t>, 4</a:t>
            </a:r>
            <a:r>
              <a:rPr lang="ko-KR" altLang="en-US" b="0" dirty="0"/>
              <a:t>개의 </a:t>
            </a:r>
            <a:r>
              <a:rPr lang="en-US" altLang="ko-KR" b="0" dirty="0"/>
              <a:t>target</a:t>
            </a:r>
            <a:r>
              <a:rPr lang="ko-KR" altLang="en-US" b="0" dirty="0"/>
              <a:t>은 서로 구별이 가능하다</a:t>
            </a:r>
            <a:r>
              <a:rPr lang="en-US" altLang="ko-KR" b="0" dirty="0"/>
              <a:t>. </a:t>
            </a:r>
            <a:r>
              <a:rPr lang="ko-KR" altLang="en-US" b="0" dirty="0"/>
              <a:t>기존의 </a:t>
            </a:r>
            <a:r>
              <a:rPr lang="en-US" altLang="ko-KR" b="0" dirty="0"/>
              <a:t>calibration </a:t>
            </a:r>
            <a:r>
              <a:rPr lang="ko-KR" altLang="en-US" b="0" dirty="0"/>
              <a:t>방식들과 본 실험결과를 비교한 결과</a:t>
            </a:r>
            <a:r>
              <a:rPr lang="en-US" altLang="ko-KR" b="0" dirty="0"/>
              <a:t>, </a:t>
            </a:r>
            <a:r>
              <a:rPr lang="ko-KR" altLang="en-US" b="0" dirty="0"/>
              <a:t>우수한 정확도와 낮은 편차를 보여주었다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55172877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F880541-3741-4724-B580-7E5ECC3C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43188"/>
              </p:ext>
            </p:extLst>
          </p:nvPr>
        </p:nvGraphicFramePr>
        <p:xfrm>
          <a:off x="127060" y="3996991"/>
          <a:ext cx="9651879" cy="23515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7293">
                  <a:extLst>
                    <a:ext uri="{9D8B030D-6E8A-4147-A177-3AD203B41FA5}">
                      <a16:colId xmlns:a16="http://schemas.microsoft.com/office/drawing/2014/main" val="2120707248"/>
                    </a:ext>
                  </a:extLst>
                </a:gridCol>
                <a:gridCol w="3217293">
                  <a:extLst>
                    <a:ext uri="{9D8B030D-6E8A-4147-A177-3AD203B41FA5}">
                      <a16:colId xmlns:a16="http://schemas.microsoft.com/office/drawing/2014/main" val="2714083882"/>
                    </a:ext>
                  </a:extLst>
                </a:gridCol>
                <a:gridCol w="3217293">
                  <a:extLst>
                    <a:ext uri="{9D8B030D-6E8A-4147-A177-3AD203B41FA5}">
                      <a16:colId xmlns:a16="http://schemas.microsoft.com/office/drawing/2014/main" val="2642349787"/>
                    </a:ext>
                  </a:extLst>
                </a:gridCol>
              </a:tblGrid>
              <a:tr h="335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This work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0168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Algorithm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Zhang’s technique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Zhang’s technique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12886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Target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Checkerboard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Coded Pattern with Markers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11076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Target’s dimension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Plane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Pyramid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76450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cameras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93988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required movements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Once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05239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Difficulties of setting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Easy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Easy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4175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39A71E-CDBD-49B8-8BB2-B11F5682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87" y="1029588"/>
            <a:ext cx="5015740" cy="2857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B27B3D-A12A-4E95-A12B-56ED4D33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22" y="1029588"/>
            <a:ext cx="2351859" cy="235185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A020DB-E80D-4A35-A2F4-513F52473CCF}"/>
              </a:ext>
            </a:extLst>
          </p:cNvPr>
          <p:cNvCxnSpPr>
            <a:cxnSpLocks/>
          </p:cNvCxnSpPr>
          <p:nvPr/>
        </p:nvCxnSpPr>
        <p:spPr>
          <a:xfrm flipV="1">
            <a:off x="1138522" y="971333"/>
            <a:ext cx="2351859" cy="241011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6BC564-CECC-4FC0-B933-D92851E67316}"/>
              </a:ext>
            </a:extLst>
          </p:cNvPr>
          <p:cNvCxnSpPr>
            <a:cxnSpLocks/>
          </p:cNvCxnSpPr>
          <p:nvPr/>
        </p:nvCxnSpPr>
        <p:spPr>
          <a:xfrm>
            <a:off x="1051982" y="1029588"/>
            <a:ext cx="2524939" cy="24737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ABEB1-E6B2-4981-88C5-EE6580B68C4B}"/>
                  </a:ext>
                </a:extLst>
              </p:cNvPr>
              <p:cNvSpPr txBox="1"/>
              <p:nvPr/>
            </p:nvSpPr>
            <p:spPr>
              <a:xfrm>
                <a:off x="71926" y="753834"/>
                <a:ext cx="1240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ABEB1-E6B2-4981-88C5-EE6580B6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" y="753834"/>
                <a:ext cx="1240789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82688-A308-4B76-A8C0-6127A86AEEA4}"/>
                  </a:ext>
                </a:extLst>
              </p:cNvPr>
              <p:cNvSpPr txBox="1"/>
              <p:nvPr/>
            </p:nvSpPr>
            <p:spPr>
              <a:xfrm>
                <a:off x="3237798" y="692683"/>
                <a:ext cx="1249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82688-A308-4B76-A8C0-6127A86A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98" y="692683"/>
                <a:ext cx="124912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1A984-C4EF-41C0-A66F-4028AAB169CF}"/>
                  </a:ext>
                </a:extLst>
              </p:cNvPr>
              <p:cNvSpPr txBox="1"/>
              <p:nvPr/>
            </p:nvSpPr>
            <p:spPr>
              <a:xfrm>
                <a:off x="2010104" y="3381447"/>
                <a:ext cx="501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1A984-C4EF-41C0-A66F-4028AAB1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4" y="3381447"/>
                <a:ext cx="5014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78FC69-0021-4472-A1D0-1971D72A883F}"/>
                  </a:ext>
                </a:extLst>
              </p:cNvPr>
              <p:cNvSpPr txBox="1"/>
              <p:nvPr/>
            </p:nvSpPr>
            <p:spPr>
              <a:xfrm>
                <a:off x="657537" y="188940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78FC69-0021-4472-A1D0-1971D72A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7" y="1889401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480358-0133-4A7E-A0B8-B4C4128E443F}"/>
                  </a:ext>
                </a:extLst>
              </p:cNvPr>
              <p:cNvSpPr txBox="1"/>
              <p:nvPr/>
            </p:nvSpPr>
            <p:spPr>
              <a:xfrm>
                <a:off x="3355556" y="197468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480358-0133-4A7E-A0B8-B4C4128E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56" y="1974684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BF27F-35C1-4273-BA77-16533F3FE1CB}"/>
                  </a:ext>
                </a:extLst>
              </p:cNvPr>
              <p:cNvSpPr txBox="1"/>
              <p:nvPr/>
            </p:nvSpPr>
            <p:spPr>
              <a:xfrm>
                <a:off x="2061048" y="836613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BF27F-35C1-4273-BA77-16533F3FE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048" y="836613"/>
                <a:ext cx="506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A0B18B-0D92-4726-892E-A50B70532EC1}"/>
              </a:ext>
            </a:extLst>
          </p:cNvPr>
          <p:cNvCxnSpPr>
            <a:cxnSpLocks/>
          </p:cNvCxnSpPr>
          <p:nvPr/>
        </p:nvCxnSpPr>
        <p:spPr>
          <a:xfrm>
            <a:off x="917992" y="2761706"/>
            <a:ext cx="507912" cy="183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A9B0A-CA4D-40DC-845E-1EA2EC9E3360}"/>
              </a:ext>
            </a:extLst>
          </p:cNvPr>
          <p:cNvSpPr txBox="1"/>
          <p:nvPr/>
        </p:nvSpPr>
        <p:spPr>
          <a:xfrm>
            <a:off x="127060" y="2530873"/>
            <a:ext cx="85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Rectangle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Markers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6702A-914C-438D-A8D3-473EE8BBFE81}"/>
              </a:ext>
            </a:extLst>
          </p:cNvPr>
          <p:cNvSpPr txBox="1"/>
          <p:nvPr/>
        </p:nvSpPr>
        <p:spPr>
          <a:xfrm>
            <a:off x="564850" y="3653984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 pyramid is separated into four areas.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18615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6C98AB6-D14B-4069-82BD-927F7151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2" y="1416513"/>
            <a:ext cx="4219575" cy="2105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5EA475-D8F7-4102-A8B5-9AC0403DFA52}"/>
              </a:ext>
            </a:extLst>
          </p:cNvPr>
          <p:cNvSpPr txBox="1"/>
          <p:nvPr/>
        </p:nvSpPr>
        <p:spPr>
          <a:xfrm>
            <a:off x="378438" y="153569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B26CE-B5DE-436F-A231-1A4D1D06BD7A}"/>
              </a:ext>
            </a:extLst>
          </p:cNvPr>
          <p:cNvSpPr txBox="1"/>
          <p:nvPr/>
        </p:nvSpPr>
        <p:spPr>
          <a:xfrm>
            <a:off x="1514597" y="13824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2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91E8C-35AC-4977-9673-33F0C756F809}"/>
              </a:ext>
            </a:extLst>
          </p:cNvPr>
          <p:cNvSpPr txBox="1"/>
          <p:nvPr/>
        </p:nvSpPr>
        <p:spPr>
          <a:xfrm>
            <a:off x="2494488" y="150639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3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056E2-442F-40C0-B214-FC73849D57EF}"/>
              </a:ext>
            </a:extLst>
          </p:cNvPr>
          <p:cNvSpPr txBox="1"/>
          <p:nvPr/>
        </p:nvSpPr>
        <p:spPr>
          <a:xfrm>
            <a:off x="3619248" y="17590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4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07441D-6A24-42FA-8C61-AA6319CE3159}"/>
              </a:ext>
            </a:extLst>
          </p:cNvPr>
          <p:cNvSpPr/>
          <p:nvPr/>
        </p:nvSpPr>
        <p:spPr>
          <a:xfrm>
            <a:off x="176721" y="851338"/>
            <a:ext cx="381065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Using a target with different planes.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6CE5A9-543F-417C-93C1-E1DD3D7B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0720"/>
            <a:ext cx="2846635" cy="21650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D74CCA-DAC2-4445-AD54-B932208F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75" y="3688382"/>
            <a:ext cx="2846635" cy="21173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C1A4EB5-64A6-4328-BC7E-A35F85A1D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851" y="535517"/>
            <a:ext cx="4313711" cy="28699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7E8DDC-F7F2-456B-BA96-D70833230148}"/>
                  </a:ext>
                </a:extLst>
              </p:cNvPr>
              <p:cNvSpPr txBox="1"/>
              <p:nvPr/>
            </p:nvSpPr>
            <p:spPr>
              <a:xfrm>
                <a:off x="954305" y="4085953"/>
                <a:ext cx="1127745" cy="637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7E8DDC-F7F2-456B-BA96-D70833230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5" y="4085953"/>
                <a:ext cx="1127745" cy="637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05A4E-6AD8-4508-A440-3CD7DDD48B9D}"/>
                  </a:ext>
                </a:extLst>
              </p:cNvPr>
              <p:cNvSpPr txBox="1"/>
              <p:nvPr/>
            </p:nvSpPr>
            <p:spPr>
              <a:xfrm>
                <a:off x="3733780" y="3864071"/>
                <a:ext cx="1080424" cy="637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05A4E-6AD8-4508-A440-3CD7DDD48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80" y="3864071"/>
                <a:ext cx="1080424" cy="637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3FD780B-FB20-485E-A90C-DFC60AC8601F}"/>
              </a:ext>
            </a:extLst>
          </p:cNvPr>
          <p:cNvSpPr txBox="1"/>
          <p:nvPr/>
        </p:nvSpPr>
        <p:spPr>
          <a:xfrm>
            <a:off x="72350" y="6031481"/>
            <a:ext cx="571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2.5D target has shown to be the most robust method among the four.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3528C-5A16-45F1-BA3A-4FDB570574C0}"/>
              </a:ext>
            </a:extLst>
          </p:cNvPr>
          <p:cNvSpPr txBox="1"/>
          <p:nvPr/>
        </p:nvSpPr>
        <p:spPr>
          <a:xfrm>
            <a:off x="5913122" y="3850600"/>
            <a:ext cx="33092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target </a:t>
            </a:r>
            <a:r>
              <a:rPr lang="ko-KR" altLang="en-US" dirty="0"/>
              <a:t>을 비교한 결과</a:t>
            </a:r>
            <a:r>
              <a:rPr lang="en-US" altLang="ko-KR" dirty="0"/>
              <a:t>, </a:t>
            </a:r>
            <a:r>
              <a:rPr lang="ko-KR" altLang="en-US" dirty="0"/>
              <a:t>본 논문이 제안하는 </a:t>
            </a:r>
            <a:r>
              <a:rPr lang="en-US" altLang="ko-KR" dirty="0"/>
              <a:t>2.5D </a:t>
            </a:r>
            <a:r>
              <a:rPr lang="en-US" altLang="ko-KR" dirty="0" err="1"/>
              <a:t>targe</a:t>
            </a:r>
            <a:r>
              <a:rPr lang="ko-KR" altLang="en-US" dirty="0"/>
              <a:t>은 모든 </a:t>
            </a:r>
            <a:r>
              <a:rPr lang="en-US" altLang="ko-KR" dirty="0"/>
              <a:t>parameter </a:t>
            </a:r>
            <a:r>
              <a:rPr lang="ko-KR" altLang="en-US" dirty="0"/>
              <a:t>계산에서 가장 낮은 오차 범위를 보였음</a:t>
            </a:r>
            <a:r>
              <a:rPr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오차의 평균 또한 기존 방법 중 가장 정확하고 범용적이라 여겨지는 </a:t>
            </a:r>
            <a:r>
              <a:rPr lang="en-US" altLang="ko-KR" dirty="0"/>
              <a:t>checkerboard </a:t>
            </a:r>
            <a:r>
              <a:rPr lang="ko-KR" altLang="en-US" dirty="0"/>
              <a:t>방식과 비슷하거나 더 낮은 수준을 보여주었음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880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507A-3776-46C1-94D9-863F8091173F}"/>
              </a:ext>
            </a:extLst>
          </p:cNvPr>
          <p:cNvSpPr/>
          <p:nvPr/>
        </p:nvSpPr>
        <p:spPr>
          <a:xfrm>
            <a:off x="231535" y="865143"/>
            <a:ext cx="41712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dirty="0"/>
              <a:t>Targets with different dihedral angles.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726BA-404E-4A6C-B0FA-5FFBF81ED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9"/>
          <a:stretch/>
        </p:blipFill>
        <p:spPr>
          <a:xfrm>
            <a:off x="916343" y="1534685"/>
            <a:ext cx="3131350" cy="1958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FC9D6E-9650-4A47-8BE5-428FE3CD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5" y="3910554"/>
            <a:ext cx="4500966" cy="239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D654D4-41AB-4349-ACA3-567E5608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897" y="806689"/>
            <a:ext cx="2363410" cy="38540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A897A-ABB7-4ADF-BE49-4893FD1EF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703" y="806689"/>
            <a:ext cx="2323272" cy="381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518C3-1FB5-4DC9-8477-989B81889237}"/>
              </a:ext>
            </a:extLst>
          </p:cNvPr>
          <p:cNvSpPr txBox="1"/>
          <p:nvPr/>
        </p:nvSpPr>
        <p:spPr>
          <a:xfrm>
            <a:off x="5797501" y="4660781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intrinsic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7E1C1-E232-48FD-8F4E-978FA494EAFD}"/>
              </a:ext>
            </a:extLst>
          </p:cNvPr>
          <p:cNvSpPr txBox="1"/>
          <p:nvPr/>
        </p:nvSpPr>
        <p:spPr>
          <a:xfrm>
            <a:off x="8304307" y="4660781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extrinsic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ADEDD-AE34-44D8-B7CB-81A7EE7E88E8}"/>
                  </a:ext>
                </a:extLst>
              </p:cNvPr>
              <p:cNvSpPr txBox="1"/>
              <p:nvPr/>
            </p:nvSpPr>
            <p:spPr>
              <a:xfrm>
                <a:off x="5190764" y="1329180"/>
                <a:ext cx="777842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ADEDD-AE34-44D8-B7CB-81A7EE7E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64" y="1329180"/>
                <a:ext cx="777842" cy="34015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BBC082-25D9-48AD-BC7E-14F99734C532}"/>
                  </a:ext>
                </a:extLst>
              </p:cNvPr>
              <p:cNvSpPr txBox="1"/>
              <p:nvPr/>
            </p:nvSpPr>
            <p:spPr>
              <a:xfrm>
                <a:off x="5279760" y="2824901"/>
                <a:ext cx="807209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BBC082-25D9-48AD-BC7E-14F99734C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60" y="2824901"/>
                <a:ext cx="807209" cy="340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F221-5071-4B9A-871A-72BD76F9450A}"/>
                  </a:ext>
                </a:extLst>
              </p:cNvPr>
              <p:cNvSpPr txBox="1"/>
              <p:nvPr/>
            </p:nvSpPr>
            <p:spPr>
              <a:xfrm>
                <a:off x="9016361" y="1049808"/>
                <a:ext cx="35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F221-5071-4B9A-871A-72BD76F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361" y="1049808"/>
                <a:ext cx="3582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6953C6-A29C-428D-923B-03B6C75EC208}"/>
                  </a:ext>
                </a:extLst>
              </p:cNvPr>
              <p:cNvSpPr txBox="1"/>
              <p:nvPr/>
            </p:nvSpPr>
            <p:spPr>
              <a:xfrm>
                <a:off x="8967909" y="2857282"/>
                <a:ext cx="358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6953C6-A29C-428D-923B-03B6C75EC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09" y="2857282"/>
                <a:ext cx="35824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F92F2F6-BE85-4B81-BAD0-6FAB25E8A13C}"/>
              </a:ext>
            </a:extLst>
          </p:cNvPr>
          <p:cNvSpPr txBox="1"/>
          <p:nvPr/>
        </p:nvSpPr>
        <p:spPr>
          <a:xfrm>
            <a:off x="4953000" y="4983492"/>
            <a:ext cx="45654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사각뿔의 각도를 변화시켜가며 </a:t>
            </a:r>
            <a:r>
              <a:rPr lang="en-US" altLang="ko-KR" dirty="0"/>
              <a:t>intrinsic </a:t>
            </a:r>
            <a:r>
              <a:rPr lang="ko-KR" altLang="en-US" dirty="0"/>
              <a:t>및 </a:t>
            </a:r>
            <a:r>
              <a:rPr lang="en-US" altLang="ko-KR" dirty="0"/>
              <a:t>extrinsic parameter</a:t>
            </a:r>
            <a:r>
              <a:rPr lang="ko-KR" altLang="en-US" dirty="0"/>
              <a:t>를 관찰하였음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parameter </a:t>
            </a:r>
            <a:r>
              <a:rPr lang="ko-KR" altLang="en-US" dirty="0"/>
              <a:t>가 </a:t>
            </a:r>
            <a:r>
              <a:rPr lang="en-US" altLang="ko-KR" dirty="0"/>
              <a:t>140~220 </a:t>
            </a:r>
            <a:r>
              <a:rPr lang="ko-KR" altLang="en-US" dirty="0"/>
              <a:t>도 부근에서 오차를 심하게 보임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그 이외의 각도를 사용하여 </a:t>
            </a:r>
            <a:r>
              <a:rPr lang="en-US" altLang="ko-KR" dirty="0"/>
              <a:t>calibration </a:t>
            </a:r>
            <a:r>
              <a:rPr lang="ko-KR" altLang="en-US" dirty="0"/>
              <a:t>하는 것이 유리함을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1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CB9AAD-E2B0-47BD-9BBE-4D05FDB47705}"/>
              </a:ext>
            </a:extLst>
          </p:cNvPr>
          <p:cNvSpPr/>
          <p:nvPr/>
        </p:nvSpPr>
        <p:spPr>
          <a:xfrm>
            <a:off x="266358" y="716496"/>
            <a:ext cx="427552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sz="1600" dirty="0"/>
              <a:t>Targets with different feature point sizes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A5019-A3AC-404E-8470-96105534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" y="1270369"/>
            <a:ext cx="4662079" cy="24109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249386-9BB7-43A8-A898-02214592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16496"/>
            <a:ext cx="2298919" cy="3785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12AF64-7B38-4402-AEE3-A3ED71DC3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19" y="716496"/>
            <a:ext cx="2273616" cy="3785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131D2-0215-4530-A633-A36AFDFDF9B9}"/>
                  </a:ext>
                </a:extLst>
              </p:cNvPr>
              <p:cNvSpPr txBox="1"/>
              <p:nvPr/>
            </p:nvSpPr>
            <p:spPr>
              <a:xfrm>
                <a:off x="5262538" y="1711178"/>
                <a:ext cx="777842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131D2-0215-4530-A633-A36AFDFDF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38" y="1711178"/>
                <a:ext cx="777842" cy="340158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A0573-8D21-44A5-B340-1C313BD52E51}"/>
                  </a:ext>
                </a:extLst>
              </p:cNvPr>
              <p:cNvSpPr txBox="1"/>
              <p:nvPr/>
            </p:nvSpPr>
            <p:spPr>
              <a:xfrm>
                <a:off x="5233171" y="2643938"/>
                <a:ext cx="807209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A0573-8D21-44A5-B340-1C313BD5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71" y="2643938"/>
                <a:ext cx="807209" cy="340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DEB49-E920-4F30-A8CD-0FF896BC75E0}"/>
                  </a:ext>
                </a:extLst>
              </p:cNvPr>
              <p:cNvSpPr txBox="1"/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DEB49-E920-4F30-A8CD-0FF896BC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9A06-F1DB-438E-B347-88EDA22B6CD5}"/>
                  </a:ext>
                </a:extLst>
              </p:cNvPr>
              <p:cNvSpPr txBox="1"/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9A06-F1DB-438E-B347-88EDA22B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DA5AEA5-D044-48AB-B4A2-21DD5B5A4DDC}"/>
              </a:ext>
            </a:extLst>
          </p:cNvPr>
          <p:cNvSpPr/>
          <p:nvPr/>
        </p:nvSpPr>
        <p:spPr>
          <a:xfrm>
            <a:off x="6602531" y="5054924"/>
            <a:ext cx="2272233" cy="30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S-LiDAR</a:t>
            </a:r>
            <a:r>
              <a:rPr lang="ko-KR" altLang="en-US" dirty="0">
                <a:solidFill>
                  <a:schemeClr val="tx1"/>
                </a:solidFill>
              </a:rPr>
              <a:t>에 적용할 수 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83E262-9B1E-4EB1-8EEA-A5EE621893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358" y="4850674"/>
            <a:ext cx="1461079" cy="1461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A1C07-420B-4330-B1C1-98F1441018E2}"/>
                  </a:ext>
                </a:extLst>
              </p:cNvPr>
              <p:cNvSpPr txBox="1"/>
              <p:nvPr/>
            </p:nvSpPr>
            <p:spPr>
              <a:xfrm>
                <a:off x="6531640" y="5382255"/>
                <a:ext cx="3108002" cy="91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삼각형 </a:t>
                </a:r>
                <a:r>
                  <a:rPr lang="en-US" altLang="ko-KR" sz="1050" dirty="0"/>
                  <a:t>chart</a:t>
                </a:r>
                <a:r>
                  <a:rPr lang="ko-KR" altLang="en-US" sz="1050" dirty="0"/>
                  <a:t> </a:t>
                </a:r>
                <a:r>
                  <a:rPr lang="en-US" altLang="ko-KR" sz="1050" dirty="0"/>
                  <a:t>4</a:t>
                </a:r>
                <a:r>
                  <a:rPr lang="ko-KR" altLang="en-US" sz="1050" dirty="0"/>
                  <a:t>장을 사각뿔로 쌓은 형태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즉</a:t>
                </a:r>
                <a:r>
                  <a:rPr lang="en-US" altLang="ko-KR" sz="1050" dirty="0"/>
                  <a:t>, </a:t>
                </a:r>
                <a:r>
                  <a:rPr lang="ko-KR" altLang="en-US" sz="1050" dirty="0"/>
                  <a:t>단면이 정사각형이어야 함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/>
                  <a:t>S-LiDAR</a:t>
                </a:r>
                <a:r>
                  <a:rPr lang="ko-KR" altLang="en-US" sz="1050" dirty="0"/>
                  <a:t>는 </a:t>
                </a:r>
                <a:r>
                  <a:rPr lang="ko-KR" altLang="en-US" sz="1050" dirty="0" err="1"/>
                  <a:t>화각이</a:t>
                </a:r>
                <a:r>
                  <a:rPr lang="ko-KR" altLang="en-US" sz="1050" dirty="0"/>
                  <a:t> 직사각형이므로 적용 불가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중앙의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가로세로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ko-KR" altLang="en-US" sz="1050" dirty="0"/>
                  <a:t>도 부분으로만 왜곡을 보정해야 하므로</a:t>
                </a:r>
                <a:r>
                  <a:rPr lang="en-US" altLang="ko-KR" sz="1050" dirty="0"/>
                  <a:t>, </a:t>
                </a:r>
                <a:r>
                  <a:rPr lang="ko-KR" altLang="en-US" sz="1050" dirty="0"/>
                  <a:t>보정 효과 떨어질 것</a:t>
                </a:r>
                <a:r>
                  <a:rPr lang="en-US" altLang="ko-KR" sz="1050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A1C07-420B-4330-B1C1-98F14410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40" y="5382255"/>
                <a:ext cx="3108002" cy="915635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6332B3-3021-428C-A0FC-9BF84B323E2E}"/>
              </a:ext>
            </a:extLst>
          </p:cNvPr>
          <p:cNvCxnSpPr>
            <a:cxnSpLocks/>
          </p:cNvCxnSpPr>
          <p:nvPr/>
        </p:nvCxnSpPr>
        <p:spPr>
          <a:xfrm>
            <a:off x="266358" y="4676502"/>
            <a:ext cx="918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63D97-9498-413F-9F09-C7BE913A3516}"/>
                  </a:ext>
                </a:extLst>
              </p:cNvPr>
              <p:cNvSpPr txBox="1"/>
              <p:nvPr/>
            </p:nvSpPr>
            <p:spPr>
              <a:xfrm>
                <a:off x="1727437" y="4948994"/>
                <a:ext cx="4704879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특징 요약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사각형이 아닌 삼각형 </a:t>
                </a:r>
                <a:r>
                  <a:rPr lang="en-US" altLang="ko-KR" dirty="0"/>
                  <a:t>chart</a:t>
                </a:r>
                <a:r>
                  <a:rPr lang="ko-KR" altLang="en-US" dirty="0"/>
                  <a:t>를 사용함으로써 사각뿔 형태를 만듦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Extrinsic parameter</a:t>
                </a:r>
                <a:r>
                  <a:rPr lang="ko-KR" altLang="en-US" dirty="0"/>
                  <a:t>가 다른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평면을 동시에 찍는 효과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여러 </a:t>
                </a:r>
                <a:r>
                  <a:rPr lang="en-US" altLang="ko-KR" dirty="0"/>
                  <a:t>chart </a:t>
                </a:r>
                <a:r>
                  <a:rPr lang="ko-KR" altLang="en-US" dirty="0"/>
                  <a:t>를 동시에 찍을 때</a:t>
                </a:r>
                <a:r>
                  <a:rPr lang="en-US" altLang="ko-KR" dirty="0"/>
                  <a:t>, chart</a:t>
                </a:r>
                <a:r>
                  <a:rPr lang="ko-KR" altLang="en-US" dirty="0"/>
                  <a:t>의 생김새는 모두 동일해야 함을 타 연구에서도 확인할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두 </a:t>
                </a:r>
                <a:r>
                  <a:rPr lang="en-US" altLang="ko-KR" dirty="0"/>
                  <a:t>chart</a:t>
                </a:r>
                <a:r>
                  <a:rPr lang="ko-KR" altLang="en-US" dirty="0"/>
                  <a:t>가 서로 인접한 면에 직사각형 </a:t>
                </a:r>
                <a:r>
                  <a:rPr lang="en-US" altLang="ko-KR" dirty="0"/>
                  <a:t>marker</a:t>
                </a:r>
                <a:r>
                  <a:rPr lang="ko-KR" altLang="en-US" dirty="0"/>
                  <a:t>를 둠으로써 </a:t>
                </a:r>
                <a:r>
                  <a:rPr lang="en-US" altLang="ko-KR" dirty="0"/>
                  <a:t>chart </a:t>
                </a:r>
                <a:r>
                  <a:rPr lang="ko-KR" altLang="en-US" dirty="0"/>
                  <a:t>끼리 생김새가 동일한데도 구별이 가능하게 만듦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63D97-9498-413F-9F09-C7BE913A3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7" y="4948994"/>
                <a:ext cx="4704879" cy="1277273"/>
              </a:xfrm>
              <a:prstGeom prst="rect">
                <a:avLst/>
              </a:prstGeom>
              <a:blipFill>
                <a:blip r:embed="rId11"/>
                <a:stretch>
                  <a:fillRect t="-47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752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및 맑은 고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4BA168-9B70-4869-BFA4-D8D3F0D21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8AA6D-2E89-4B7E-91FB-F85AF4D06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1E7174-FF70-4D40-B246-2E362CA16ABC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426</Words>
  <Application>Microsoft Office PowerPoint</Application>
  <PresentationFormat>A4 용지(210x297mm)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박훈</dc:creator>
  <cp:lastModifiedBy>이동건</cp:lastModifiedBy>
  <cp:revision>2</cp:revision>
  <cp:lastPrinted>2020-01-09T05:43:08Z</cp:lastPrinted>
  <dcterms:created xsi:type="dcterms:W3CDTF">2010-01-12T05:42:54Z</dcterms:created>
  <dcterms:modified xsi:type="dcterms:W3CDTF">2022-08-19T00:34:07Z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2022-01-12T03:31:31Z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3607eb6a-8a06-4a24-8ee5-ebaf3b8ca183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