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65" r:id="rId4"/>
  </p:sldMasterIdLst>
  <p:notesMasterIdLst>
    <p:notesMasterId r:id="rId9"/>
  </p:notesMasterIdLst>
  <p:handoutMasterIdLst>
    <p:handoutMasterId r:id="rId10"/>
  </p:handoutMasterIdLst>
  <p:sldIdLst>
    <p:sldId id="1945" r:id="rId5"/>
    <p:sldId id="1946" r:id="rId6"/>
    <p:sldId id="1947" r:id="rId7"/>
    <p:sldId id="1948" r:id="rId8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793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orient="horz" pos="1071">
          <p15:clr>
            <a:srgbClr val="A4A3A4"/>
          </p15:clr>
        </p15:guide>
        <p15:guide id="5" pos="3120">
          <p15:clr>
            <a:srgbClr val="A4A3A4"/>
          </p15:clr>
        </p15:guide>
        <p15:guide id="6" pos="6114">
          <p15:clr>
            <a:srgbClr val="A4A3A4"/>
          </p15:clr>
        </p15:guide>
        <p15:guide id="7" pos="3301">
          <p15:clr>
            <a:srgbClr val="A4A3A4"/>
          </p15:clr>
        </p15:guide>
        <p15:guide id="8" pos="2939">
          <p15:clr>
            <a:srgbClr val="A4A3A4"/>
          </p15:clr>
        </p15:guide>
        <p15:guide id="9" pos="172">
          <p15:clr>
            <a:srgbClr val="A4A3A4"/>
          </p15:clr>
        </p15:guide>
        <p15:guide id="10" pos="398" userDrawn="1">
          <p15:clr>
            <a:srgbClr val="A4A3A4"/>
          </p15:clr>
        </p15:guide>
        <p15:guide id="11" orient="horz" pos="3974">
          <p15:clr>
            <a:srgbClr val="A4A3A4"/>
          </p15:clr>
        </p15:guide>
        <p15:guide id="12" orient="horz" pos="527">
          <p15:clr>
            <a:srgbClr val="A4A3A4"/>
          </p15:clr>
        </p15:guide>
        <p15:guide id="13" orient="horz" pos="1207" userDrawn="1">
          <p15:clr>
            <a:srgbClr val="A4A3A4"/>
          </p15:clr>
        </p15:guide>
        <p15:guide id="14" pos="6068">
          <p15:clr>
            <a:srgbClr val="A4A3A4"/>
          </p15:clr>
        </p15:guide>
        <p15:guide id="15" pos="353">
          <p15:clr>
            <a:srgbClr val="A4A3A4"/>
          </p15:clr>
        </p15:guide>
        <p15:guide id="16" pos="5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7"/>
    <a:srgbClr val="006600"/>
    <a:srgbClr val="FF9900"/>
    <a:srgbClr val="0000CC"/>
    <a:srgbClr val="B52928"/>
    <a:srgbClr val="00CCFF"/>
    <a:srgbClr val="0000FF"/>
    <a:srgbClr val="D9D9D9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197AB-E9D5-4B1D-BF10-840F146B67DA}" v="1621" dt="2022-08-19T05:09:20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94" y="108"/>
      </p:cViewPr>
      <p:guideLst>
        <p:guide orient="horz" pos="2160"/>
        <p:guide orient="horz" pos="3793"/>
        <p:guide orient="horz" pos="572"/>
        <p:guide orient="horz" pos="1071"/>
        <p:guide pos="3120"/>
        <p:guide pos="6114"/>
        <p:guide pos="3301"/>
        <p:guide pos="2939"/>
        <p:guide pos="172"/>
        <p:guide pos="398"/>
        <p:guide orient="horz" pos="3974"/>
        <p:guide orient="horz" pos="527"/>
        <p:guide orient="horz" pos="1207"/>
        <p:guide pos="6068"/>
        <p:guide pos="353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39B97D1A-874C-4FAA-8809-8232444A7B36}"/>
    <pc:docChg chg="undo custSel modMainMaster">
      <pc:chgData name="이동건" userId="4ad090f6-dadd-4301-b5d0-883b88f508af" providerId="ADAL" clId="{39B97D1A-874C-4FAA-8809-8232444A7B36}" dt="2022-08-19T02:35:15.351" v="3" actId="478"/>
      <pc:docMkLst>
        <pc:docMk/>
      </pc:docMkLst>
      <pc:sldMasterChg chg="delSldLayout modSldLayout">
        <pc:chgData name="이동건" userId="4ad090f6-dadd-4301-b5d0-883b88f508af" providerId="ADAL" clId="{39B97D1A-874C-4FAA-8809-8232444A7B36}" dt="2022-08-19T02:35:15.351" v="3" actId="478"/>
        <pc:sldMasterMkLst>
          <pc:docMk/>
          <pc:sldMasterMk cId="2104547597" sldId="2147484465"/>
        </pc:sldMasterMkLst>
        <pc:sldLayoutChg chg="delSp modSp">
          <pc:chgData name="이동건" userId="4ad090f6-dadd-4301-b5d0-883b88f508af" providerId="ADAL" clId="{39B97D1A-874C-4FAA-8809-8232444A7B36}" dt="2022-08-19T02:35:15.351" v="3" actId="478"/>
          <pc:sldLayoutMkLst>
            <pc:docMk/>
            <pc:sldMasterMk cId="2104547597" sldId="2147484465"/>
            <pc:sldLayoutMk cId="2262116903" sldId="2147484466"/>
          </pc:sldLayoutMkLst>
          <pc:spChg chg="del mod">
            <ac:chgData name="이동건" userId="4ad090f6-dadd-4301-b5d0-883b88f508af" providerId="ADAL" clId="{39B97D1A-874C-4FAA-8809-8232444A7B36}" dt="2022-08-19T02:35:15.351" v="3" actId="478"/>
            <ac:spMkLst>
              <pc:docMk/>
              <pc:sldMasterMk cId="2104547597" sldId="2147484465"/>
              <pc:sldLayoutMk cId="2262116903" sldId="2147484466"/>
              <ac:spMk id="12" creationId="{29386711-ED60-4836-B3CA-D28C2F1BEFF9}"/>
            </ac:spMkLst>
          </pc:spChg>
        </pc:sldLayoutChg>
        <pc:sldLayoutChg chg="del">
          <pc:chgData name="이동건" userId="4ad090f6-dadd-4301-b5d0-883b88f508af" providerId="ADAL" clId="{39B97D1A-874C-4FAA-8809-8232444A7B36}" dt="2022-08-19T02:34:27.416" v="0" actId="2696"/>
          <pc:sldLayoutMkLst>
            <pc:docMk/>
            <pc:sldMasterMk cId="2104547597" sldId="2147484465"/>
            <pc:sldLayoutMk cId="2542481959" sldId="2147484467"/>
          </pc:sldLayoutMkLst>
        </pc:sldLayoutChg>
      </pc:sldMasterChg>
    </pc:docChg>
  </pc:docChgLst>
  <pc:docChgLst>
    <pc:chgData name="박성수" userId="5feb803a-02b1-4bca-87ff-975f3861d177" providerId="ADAL" clId="{A3F1159D-E60C-4FAB-8CCF-D7DBF0E9C70D}"/>
    <pc:docChg chg="modSld sldOrd">
      <pc:chgData name="박성수" userId="5feb803a-02b1-4bca-87ff-975f3861d177" providerId="ADAL" clId="{A3F1159D-E60C-4FAB-8CCF-D7DBF0E9C70D}" dt="2022-06-13T07:56:25.655" v="0"/>
      <pc:docMkLst>
        <pc:docMk/>
      </pc:docMkLst>
      <pc:sldChg chg="ord">
        <pc:chgData name="박성수" userId="5feb803a-02b1-4bca-87ff-975f3861d177" providerId="ADAL" clId="{A3F1159D-E60C-4FAB-8CCF-D7DBF0E9C70D}" dt="2022-06-13T07:56:25.655" v="0"/>
        <pc:sldMkLst>
          <pc:docMk/>
          <pc:sldMk cId="4219313540" sldId="1947"/>
        </pc:sldMkLst>
      </pc:sldChg>
    </pc:docChg>
  </pc:docChgLst>
  <pc:docChgLst>
    <pc:chgData name="이동건" userId="4ad090f6-dadd-4301-b5d0-883b88f508af" providerId="ADAL" clId="{1A42A0FF-C904-4D63-8DE4-D099709A629A}"/>
    <pc:docChg chg="custSel addSld delSld modSld delMainMaster modMainMaster">
      <pc:chgData name="이동건" userId="4ad090f6-dadd-4301-b5d0-883b88f508af" providerId="ADAL" clId="{1A42A0FF-C904-4D63-8DE4-D099709A629A}" dt="2022-07-26T05:33:03.501" v="81" actId="2696"/>
      <pc:docMkLst>
        <pc:docMk/>
      </pc:docMkLst>
      <pc:sldChg chg="add del">
        <pc:chgData name="이동건" userId="4ad090f6-dadd-4301-b5d0-883b88f508af" providerId="ADAL" clId="{1A42A0FF-C904-4D63-8DE4-D099709A629A}" dt="2022-07-26T05:32:12.206" v="11" actId="2696"/>
        <pc:sldMkLst>
          <pc:docMk/>
          <pc:sldMk cId="3811024275" sldId="1938"/>
        </pc:sldMkLst>
      </pc:sldChg>
      <pc:sldChg chg="del">
        <pc:chgData name="이동건" userId="4ad090f6-dadd-4301-b5d0-883b88f508af" providerId="ADAL" clId="{1A42A0FF-C904-4D63-8DE4-D099709A629A}" dt="2022-07-26T05:30:01.132" v="2" actId="2696"/>
        <pc:sldMkLst>
          <pc:docMk/>
          <pc:sldMk cId="2786008422" sldId="1944"/>
        </pc:sldMkLst>
      </pc:sldChg>
      <pc:sldChg chg="del">
        <pc:chgData name="이동건" userId="4ad090f6-dadd-4301-b5d0-883b88f508af" providerId="ADAL" clId="{1A42A0FF-C904-4D63-8DE4-D099709A629A}" dt="2022-07-26T05:30:00.634" v="1" actId="2696"/>
        <pc:sldMkLst>
          <pc:docMk/>
          <pc:sldMk cId="3409047010" sldId="1945"/>
        </pc:sldMkLst>
      </pc:sldChg>
      <pc:sldChg chg="delSp add">
        <pc:chgData name="이동건" userId="4ad090f6-dadd-4301-b5d0-883b88f508af" providerId="ADAL" clId="{1A42A0FF-C904-4D63-8DE4-D099709A629A}" dt="2022-07-26T05:32:10.352" v="10" actId="478"/>
        <pc:sldMkLst>
          <pc:docMk/>
          <pc:sldMk cId="3551728771" sldId="1945"/>
        </pc:sldMkLst>
        <pc:spChg chg="del">
          <ac:chgData name="이동건" userId="4ad090f6-dadd-4301-b5d0-883b88f508af" providerId="ADAL" clId="{1A42A0FF-C904-4D63-8DE4-D099709A629A}" dt="2022-07-26T05:32:10.352" v="10" actId="478"/>
          <ac:spMkLst>
            <pc:docMk/>
            <pc:sldMk cId="3551728771" sldId="1945"/>
            <ac:spMk id="2" creationId="{DDEF8A71-1312-4DB2-BED0-B6C9A5C632F8}"/>
          </ac:spMkLst>
        </pc:spChg>
      </pc:sldChg>
      <pc:sldChg chg="del">
        <pc:chgData name="이동건" userId="4ad090f6-dadd-4301-b5d0-883b88f508af" providerId="ADAL" clId="{1A42A0FF-C904-4D63-8DE4-D099709A629A}" dt="2022-07-26T05:30:23.692" v="6" actId="2696"/>
        <pc:sldMkLst>
          <pc:docMk/>
          <pc:sldMk cId="2653477809" sldId="1946"/>
        </pc:sldMkLst>
      </pc:sldChg>
      <pc:sldChg chg="add del">
        <pc:chgData name="이동건" userId="4ad090f6-dadd-4301-b5d0-883b88f508af" providerId="ADAL" clId="{1A42A0FF-C904-4D63-8DE4-D099709A629A}" dt="2022-07-26T05:30:57.922" v="8" actId="2696"/>
        <pc:sldMkLst>
          <pc:docMk/>
          <pc:sldMk cId="3394737355" sldId="1946"/>
        </pc:sldMkLst>
      </pc:sldChg>
      <pc:sldChg chg="del">
        <pc:chgData name="이동건" userId="4ad090f6-dadd-4301-b5d0-883b88f508af" providerId="ADAL" clId="{1A42A0FF-C904-4D63-8DE4-D099709A629A}" dt="2022-07-26T05:30:00.259" v="0" actId="2696"/>
        <pc:sldMkLst>
          <pc:docMk/>
          <pc:sldMk cId="3118592404" sldId="1947"/>
        </pc:sldMkLst>
      </pc:sldChg>
      <pc:sldChg chg="del">
        <pc:chgData name="이동건" userId="4ad090f6-dadd-4301-b5d0-883b88f508af" providerId="ADAL" clId="{1A42A0FF-C904-4D63-8DE4-D099709A629A}" dt="2022-07-26T05:30:01.510" v="4" actId="2696"/>
        <pc:sldMkLst>
          <pc:docMk/>
          <pc:sldMk cId="338156589" sldId="1948"/>
        </pc:sldMkLst>
      </pc:sldChg>
      <pc:sldChg chg="del">
        <pc:chgData name="이동건" userId="4ad090f6-dadd-4301-b5d0-883b88f508af" providerId="ADAL" clId="{1A42A0FF-C904-4D63-8DE4-D099709A629A}" dt="2022-07-26T05:30:01.408" v="3" actId="2696"/>
        <pc:sldMkLst>
          <pc:docMk/>
          <pc:sldMk cId="2402051379" sldId="1949"/>
        </pc:sldMkLst>
      </pc:sldChg>
      <pc:sldMasterChg chg="delSldLayout modSldLayout">
        <pc:chgData name="이동건" userId="4ad090f6-dadd-4301-b5d0-883b88f508af" providerId="ADAL" clId="{1A42A0FF-C904-4D63-8DE4-D099709A629A}" dt="2022-07-26T05:33:03.501" v="81" actId="2696"/>
        <pc:sldMasterMkLst>
          <pc:docMk/>
          <pc:sldMasterMk cId="2104547597" sldId="2147484465"/>
        </pc:sldMasterMkLst>
        <pc:sldLayoutChg chg="modSp">
          <pc:chgData name="이동건" userId="4ad090f6-dadd-4301-b5d0-883b88f508af" providerId="ADAL" clId="{1A42A0FF-C904-4D63-8DE4-D099709A629A}" dt="2022-07-26T05:32:37.352" v="66"/>
          <pc:sldLayoutMkLst>
            <pc:docMk/>
            <pc:sldMasterMk cId="2104547597" sldId="2147484465"/>
            <pc:sldLayoutMk cId="2262116903" sldId="2147484466"/>
          </pc:sldLayoutMkLst>
          <pc:spChg chg="mod">
            <ac:chgData name="이동건" userId="4ad090f6-dadd-4301-b5d0-883b88f508af" providerId="ADAL" clId="{1A42A0FF-C904-4D63-8DE4-D099709A629A}" dt="2022-07-26T05:32:21.835" v="15" actId="20577"/>
            <ac:spMkLst>
              <pc:docMk/>
              <pc:sldMasterMk cId="2104547597" sldId="2147484465"/>
              <pc:sldLayoutMk cId="2262116903" sldId="2147484466"/>
              <ac:spMk id="12" creationId="{29386711-ED60-4836-B3CA-D28C2F1BEFF9}"/>
            </ac:spMkLst>
          </pc:spChg>
          <pc:spChg chg="mod">
            <ac:chgData name="이동건" userId="4ad090f6-dadd-4301-b5d0-883b88f508af" providerId="ADAL" clId="{1A42A0FF-C904-4D63-8DE4-D099709A629A}" dt="2022-07-26T05:32:37.352" v="66"/>
            <ac:spMkLst>
              <pc:docMk/>
              <pc:sldMasterMk cId="2104547597" sldId="2147484465"/>
              <pc:sldLayoutMk cId="2262116903" sldId="2147484466"/>
              <ac:spMk id="14" creationId="{D7A8A4EA-F9DA-4754-A0AB-1E77F520137A}"/>
            </ac:spMkLst>
          </pc:spChg>
        </pc:sldLayoutChg>
        <pc:sldLayoutChg chg="del">
          <pc:chgData name="이동건" userId="4ad090f6-dadd-4301-b5d0-883b88f508af" providerId="ADAL" clId="{1A42A0FF-C904-4D63-8DE4-D099709A629A}" dt="2022-07-26T05:33:03.501" v="81" actId="2696"/>
          <pc:sldLayoutMkLst>
            <pc:docMk/>
            <pc:sldMasterMk cId="2104547597" sldId="2147484465"/>
            <pc:sldLayoutMk cId="445222692" sldId="2147484467"/>
          </pc:sldLayoutMkLst>
        </pc:sldLayoutChg>
        <pc:sldLayoutChg chg="del">
          <pc:chgData name="이동건" userId="4ad090f6-dadd-4301-b5d0-883b88f508af" providerId="ADAL" clId="{1A42A0FF-C904-4D63-8DE4-D099709A629A}" dt="2022-07-26T05:32:52.597" v="67" actId="2696"/>
          <pc:sldLayoutMkLst>
            <pc:docMk/>
            <pc:sldMasterMk cId="2104547597" sldId="2147484465"/>
            <pc:sldLayoutMk cId="792915682" sldId="2147484467"/>
          </pc:sldLayoutMkLst>
        </pc:sldLayoutChg>
      </pc:sldMasterChg>
      <pc:sldMasterChg chg="addSp modSp del delSldLayout">
        <pc:chgData name="이동건" userId="4ad090f6-dadd-4301-b5d0-883b88f508af" providerId="ADAL" clId="{1A42A0FF-C904-4D63-8DE4-D099709A629A}" dt="2022-07-26T05:32:54.921" v="80" actId="2696"/>
        <pc:sldMasterMkLst>
          <pc:docMk/>
          <pc:sldMasterMk cId="1430873060" sldId="2147484467"/>
        </pc:sldMasterMkLst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2" creationId="{1BA8627F-333F-4150-94AA-7C4F8CAF411A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3" creationId="{C2631612-65E9-4C5A-87A5-10DA545ED28A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4" creationId="{040F4E73-DDE3-4795-AE61-0DB70B4E2EAF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5" creationId="{171FA91D-52B3-4E91-AD57-6828515CADE0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6" creationId="{84089C6F-A16D-4223-BC25-C7672FBD085E}"/>
          </ac:spMkLst>
        </pc:spChg>
        <pc:sldLayoutChg chg="del">
          <pc:chgData name="이동건" userId="4ad090f6-dadd-4301-b5d0-883b88f508af" providerId="ADAL" clId="{1A42A0FF-C904-4D63-8DE4-D099709A629A}" dt="2022-07-26T05:32:54.788" v="69" actId="2696"/>
          <pc:sldLayoutMkLst>
            <pc:docMk/>
            <pc:sldMasterMk cId="1430873060" sldId="2147484467"/>
            <pc:sldLayoutMk cId="3541286169" sldId="2147484468"/>
          </pc:sldLayoutMkLst>
        </pc:sldLayoutChg>
        <pc:sldLayoutChg chg="del">
          <pc:chgData name="이동건" userId="4ad090f6-dadd-4301-b5d0-883b88f508af" providerId="ADAL" clId="{1A42A0FF-C904-4D63-8DE4-D099709A629A}" dt="2022-07-26T05:32:54.807" v="70" actId="2696"/>
          <pc:sldLayoutMkLst>
            <pc:docMk/>
            <pc:sldMasterMk cId="1430873060" sldId="2147484467"/>
            <pc:sldLayoutMk cId="1230411154" sldId="2147484469"/>
          </pc:sldLayoutMkLst>
        </pc:sldLayoutChg>
        <pc:sldLayoutChg chg="del">
          <pc:chgData name="이동건" userId="4ad090f6-dadd-4301-b5d0-883b88f508af" providerId="ADAL" clId="{1A42A0FF-C904-4D63-8DE4-D099709A629A}" dt="2022-07-26T05:32:54.822" v="71" actId="2696"/>
          <pc:sldLayoutMkLst>
            <pc:docMk/>
            <pc:sldMasterMk cId="1430873060" sldId="2147484467"/>
            <pc:sldLayoutMk cId="3943649001" sldId="2147484470"/>
          </pc:sldLayoutMkLst>
        </pc:sldLayoutChg>
        <pc:sldLayoutChg chg="del">
          <pc:chgData name="이동건" userId="4ad090f6-dadd-4301-b5d0-883b88f508af" providerId="ADAL" clId="{1A42A0FF-C904-4D63-8DE4-D099709A629A}" dt="2022-07-26T05:32:54.836" v="72" actId="2696"/>
          <pc:sldLayoutMkLst>
            <pc:docMk/>
            <pc:sldMasterMk cId="1430873060" sldId="2147484467"/>
            <pc:sldLayoutMk cId="678172215" sldId="2147484471"/>
          </pc:sldLayoutMkLst>
        </pc:sldLayoutChg>
        <pc:sldLayoutChg chg="del">
          <pc:chgData name="이동건" userId="4ad090f6-dadd-4301-b5d0-883b88f508af" providerId="ADAL" clId="{1A42A0FF-C904-4D63-8DE4-D099709A629A}" dt="2022-07-26T05:32:54.848" v="73" actId="2696"/>
          <pc:sldLayoutMkLst>
            <pc:docMk/>
            <pc:sldMasterMk cId="1430873060" sldId="2147484467"/>
            <pc:sldLayoutMk cId="761947662" sldId="2147484472"/>
          </pc:sldLayoutMkLst>
        </pc:sldLayoutChg>
        <pc:sldLayoutChg chg="del">
          <pc:chgData name="이동건" userId="4ad090f6-dadd-4301-b5d0-883b88f508af" providerId="ADAL" clId="{1A42A0FF-C904-4D63-8DE4-D099709A629A}" dt="2022-07-26T05:32:54.859" v="74" actId="2696"/>
          <pc:sldLayoutMkLst>
            <pc:docMk/>
            <pc:sldMasterMk cId="1430873060" sldId="2147484467"/>
            <pc:sldLayoutMk cId="1807402744" sldId="2147484473"/>
          </pc:sldLayoutMkLst>
        </pc:sldLayoutChg>
        <pc:sldLayoutChg chg="del">
          <pc:chgData name="이동건" userId="4ad090f6-dadd-4301-b5d0-883b88f508af" providerId="ADAL" clId="{1A42A0FF-C904-4D63-8DE4-D099709A629A}" dt="2022-07-26T05:32:54.871" v="75" actId="2696"/>
          <pc:sldLayoutMkLst>
            <pc:docMk/>
            <pc:sldMasterMk cId="1430873060" sldId="2147484467"/>
            <pc:sldLayoutMk cId="2508790312" sldId="2147484474"/>
          </pc:sldLayoutMkLst>
        </pc:sldLayoutChg>
        <pc:sldLayoutChg chg="del">
          <pc:chgData name="이동건" userId="4ad090f6-dadd-4301-b5d0-883b88f508af" providerId="ADAL" clId="{1A42A0FF-C904-4D63-8DE4-D099709A629A}" dt="2022-07-26T05:32:54.885" v="76" actId="2696"/>
          <pc:sldLayoutMkLst>
            <pc:docMk/>
            <pc:sldMasterMk cId="1430873060" sldId="2147484467"/>
            <pc:sldLayoutMk cId="3136891632" sldId="2147484475"/>
          </pc:sldLayoutMkLst>
        </pc:sldLayoutChg>
        <pc:sldLayoutChg chg="del">
          <pc:chgData name="이동건" userId="4ad090f6-dadd-4301-b5d0-883b88f508af" providerId="ADAL" clId="{1A42A0FF-C904-4D63-8DE4-D099709A629A}" dt="2022-07-26T05:32:54.897" v="77" actId="2696"/>
          <pc:sldLayoutMkLst>
            <pc:docMk/>
            <pc:sldMasterMk cId="1430873060" sldId="2147484467"/>
            <pc:sldLayoutMk cId="1611941807" sldId="2147484476"/>
          </pc:sldLayoutMkLst>
        </pc:sldLayoutChg>
        <pc:sldLayoutChg chg="del">
          <pc:chgData name="이동건" userId="4ad090f6-dadd-4301-b5d0-883b88f508af" providerId="ADAL" clId="{1A42A0FF-C904-4D63-8DE4-D099709A629A}" dt="2022-07-26T05:32:54.907" v="78" actId="2696"/>
          <pc:sldLayoutMkLst>
            <pc:docMk/>
            <pc:sldMasterMk cId="1430873060" sldId="2147484467"/>
            <pc:sldLayoutMk cId="1280808284" sldId="2147484477"/>
          </pc:sldLayoutMkLst>
        </pc:sldLayoutChg>
        <pc:sldLayoutChg chg="del">
          <pc:chgData name="이동건" userId="4ad090f6-dadd-4301-b5d0-883b88f508af" providerId="ADAL" clId="{1A42A0FF-C904-4D63-8DE4-D099709A629A}" dt="2022-07-26T05:32:54.915" v="79" actId="2696"/>
          <pc:sldLayoutMkLst>
            <pc:docMk/>
            <pc:sldMasterMk cId="1430873060" sldId="2147484467"/>
            <pc:sldLayoutMk cId="3266985751" sldId="2147484478"/>
          </pc:sldLayoutMkLst>
        </pc:sldLayoutChg>
      </pc:sldMasterChg>
    </pc:docChg>
  </pc:docChgLst>
  <pc:docChgLst>
    <pc:chgData name="배윤영" userId="S::ybae@lginnotek.com::e42ca058-7d5e-40cb-8c2e-33e7c4a0e730" providerId="AD" clId="Web-{0E1B5A13-1DC3-4C3D-AED0-F4DE7E4E5174}"/>
    <pc:docChg chg="sldOrd">
      <pc:chgData name="배윤영" userId="S::ybae@lginnotek.com::e42ca058-7d5e-40cb-8c2e-33e7c4a0e730" providerId="AD" clId="Web-{0E1B5A13-1DC3-4C3D-AED0-F4DE7E4E5174}" dt="2022-06-13T07:06:18.041" v="0"/>
      <pc:docMkLst>
        <pc:docMk/>
      </pc:docMkLst>
      <pc:sldChg chg="ord">
        <pc:chgData name="배윤영" userId="S::ybae@lginnotek.com::e42ca058-7d5e-40cb-8c2e-33e7c4a0e730" providerId="AD" clId="Web-{0E1B5A13-1DC3-4C3D-AED0-F4DE7E4E5174}" dt="2022-06-13T07:06:18.041" v="0"/>
        <pc:sldMkLst>
          <pc:docMk/>
          <pc:sldMk cId="1600987147" sldId="1949"/>
        </pc:sldMkLst>
      </pc:sldChg>
    </pc:docChg>
  </pc:docChgLst>
  <pc:docChgLst>
    <pc:chgData name="이동건" userId="4ad090f6-dadd-4301-b5d0-883b88f508af" providerId="ADAL" clId="{75BBDDC3-7EB3-4B26-8895-FD577557D91C}"/>
    <pc:docChg chg="undo custSel addSld delSld modSld sldOrd modMainMaster">
      <pc:chgData name="이동건" userId="4ad090f6-dadd-4301-b5d0-883b88f508af" providerId="ADAL" clId="{75BBDDC3-7EB3-4B26-8895-FD577557D91C}" dt="2022-06-17T00:55:56.767" v="3907" actId="14100"/>
      <pc:docMkLst>
        <pc:docMk/>
      </pc:docMkLst>
      <pc:sldChg chg="del">
        <pc:chgData name="이동건" userId="4ad090f6-dadd-4301-b5d0-883b88f508af" providerId="ADAL" clId="{75BBDDC3-7EB3-4B26-8895-FD577557D91C}" dt="2022-06-16T08:31:58.866" v="1" actId="2696"/>
        <pc:sldMkLst>
          <pc:docMk/>
          <pc:sldMk cId="2283584756" sldId="416"/>
        </pc:sldMkLst>
      </pc:sldChg>
      <pc:sldChg chg="addSp delSp modSp ord">
        <pc:chgData name="이동건" userId="4ad090f6-dadd-4301-b5d0-883b88f508af" providerId="ADAL" clId="{75BBDDC3-7EB3-4B26-8895-FD577557D91C}" dt="2022-06-17T00:34:13.971" v="2914"/>
        <pc:sldMkLst>
          <pc:docMk/>
          <pc:sldMk cId="2786008422" sldId="1944"/>
        </pc:sldMkLst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2" creationId="{656AFD27-670A-4E2B-AEAA-ECEDC6ED189D}"/>
          </ac:spMkLst>
        </pc:spChg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3" creationId="{6653B297-04F1-44A3-8F38-63C4B67CAEBD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9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10" creationId="{1912D177-A2C5-45F6-882D-5B99FE06DABA}"/>
          </ac:spMkLst>
        </pc:spChg>
        <pc:spChg chg="del mod">
          <ac:chgData name="이동건" userId="4ad090f6-dadd-4301-b5d0-883b88f508af" providerId="ADAL" clId="{75BBDDC3-7EB3-4B26-8895-FD577557D91C}" dt="2022-06-16T23:48:49.294" v="882" actId="478"/>
          <ac:spMkLst>
            <pc:docMk/>
            <pc:sldMk cId="2786008422" sldId="1944"/>
            <ac:spMk id="11" creationId="{7C632172-DDEE-44F3-BDE5-4A1998EF0266}"/>
          </ac:spMkLst>
        </pc:spChg>
        <pc:spChg chg="del">
          <ac:chgData name="이동건" userId="4ad090f6-dadd-4301-b5d0-883b88f508af" providerId="ADAL" clId="{75BBDDC3-7EB3-4B26-8895-FD577557D91C}" dt="2022-06-16T08:32:08.801" v="8" actId="478"/>
          <ac:spMkLst>
            <pc:docMk/>
            <pc:sldMk cId="2786008422" sldId="1944"/>
            <ac:spMk id="12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8.801" v="8" actId="478"/>
          <ac:spMkLst>
            <pc:docMk/>
            <pc:sldMk cId="2786008422" sldId="1944"/>
            <ac:spMk id="13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16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17" creationId="{00000000-0000-0000-0000-000000000000}"/>
          </ac:spMkLst>
        </pc:spChg>
        <pc:spChg chg="add del mod">
          <ac:chgData name="이동건" userId="4ad090f6-dadd-4301-b5d0-883b88f508af" providerId="ADAL" clId="{75BBDDC3-7EB3-4B26-8895-FD577557D91C}" dt="2022-06-17T00:34:13.730" v="2913" actId="478"/>
          <ac:spMkLst>
            <pc:docMk/>
            <pc:sldMk cId="2786008422" sldId="1944"/>
            <ac:spMk id="19" creationId="{182B6FC2-5383-4320-9110-FC32D3FFA0BF}"/>
          </ac:spMkLst>
        </pc:spChg>
        <pc:spChg chg="add mod">
          <ac:chgData name="이동건" userId="4ad090f6-dadd-4301-b5d0-883b88f508af" providerId="ADAL" clId="{75BBDDC3-7EB3-4B26-8895-FD577557D91C}" dt="2022-06-16T23:41:45.085" v="426" actId="1076"/>
          <ac:spMkLst>
            <pc:docMk/>
            <pc:sldMk cId="2786008422" sldId="1944"/>
            <ac:spMk id="20" creationId="{FC599DD4-AF53-463F-8268-5D661541A3A6}"/>
          </ac:spMkLst>
        </pc:spChg>
        <pc:spChg chg="add mod">
          <ac:chgData name="이동건" userId="4ad090f6-dadd-4301-b5d0-883b88f508af" providerId="ADAL" clId="{75BBDDC3-7EB3-4B26-8895-FD577557D91C}" dt="2022-06-16T23:41:45.085" v="426" actId="1076"/>
          <ac:spMkLst>
            <pc:docMk/>
            <pc:sldMk cId="2786008422" sldId="1944"/>
            <ac:spMk id="21" creationId="{D35FC4EE-1051-4B8D-A1C3-2D64D949FB5C}"/>
          </ac:spMkLst>
        </pc:spChg>
        <pc:spChg chg="add mod">
          <ac:chgData name="이동건" userId="4ad090f6-dadd-4301-b5d0-883b88f508af" providerId="ADAL" clId="{75BBDDC3-7EB3-4B26-8895-FD577557D91C}" dt="2022-06-16T23:37:49.681" v="306" actId="1076"/>
          <ac:spMkLst>
            <pc:docMk/>
            <pc:sldMk cId="2786008422" sldId="1944"/>
            <ac:spMk id="22" creationId="{DACF94E5-6593-41E2-9021-7BBB4B4AE6B2}"/>
          </ac:spMkLst>
        </pc:spChg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23" creationId="{00C04FD8-744F-4F9B-9D10-1BBBD9823CD5}"/>
          </ac:spMkLst>
        </pc:spChg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24" creationId="{8A5A9CB4-93E5-4CF3-B7B6-51E9B7ABA3BC}"/>
          </ac:spMkLst>
        </pc:spChg>
        <pc:spChg chg="add mod">
          <ac:chgData name="이동건" userId="4ad090f6-dadd-4301-b5d0-883b88f508af" providerId="ADAL" clId="{75BBDDC3-7EB3-4B26-8895-FD577557D91C}" dt="2022-06-16T23:41:26.864" v="425" actId="1076"/>
          <ac:spMkLst>
            <pc:docMk/>
            <pc:sldMk cId="2786008422" sldId="1944"/>
            <ac:spMk id="25" creationId="{8430AC3C-BF79-42E3-8CFC-8E4B53EC708E}"/>
          </ac:spMkLst>
        </pc:spChg>
        <pc:spChg chg="add">
          <ac:chgData name="이동건" userId="4ad090f6-dadd-4301-b5d0-883b88f508af" providerId="ADAL" clId="{75BBDDC3-7EB3-4B26-8895-FD577557D91C}" dt="2022-06-17T00:34:13.971" v="2914"/>
          <ac:spMkLst>
            <pc:docMk/>
            <pc:sldMk cId="2786008422" sldId="1944"/>
            <ac:spMk id="26" creationId="{EA4FED65-2AB0-45B1-8E4D-C92593DE11EA}"/>
          </ac:spMkLst>
        </pc:spChg>
        <pc:spChg chg="del mod">
          <ac:chgData name="이동건" userId="4ad090f6-dadd-4301-b5d0-883b88f508af" providerId="ADAL" clId="{75BBDDC3-7EB3-4B26-8895-FD577557D91C}" dt="2022-06-16T23:48:29.317" v="880" actId="478"/>
          <ac:spMkLst>
            <pc:docMk/>
            <pc:sldMk cId="2786008422" sldId="1944"/>
            <ac:spMk id="31" creationId="{00000000-0000-0000-0000-000000000000}"/>
          </ac:spMkLst>
        </pc:spChg>
        <pc:picChg chg="del">
          <ac:chgData name="이동건" userId="4ad090f6-dadd-4301-b5d0-883b88f508af" providerId="ADAL" clId="{75BBDDC3-7EB3-4B26-8895-FD577557D91C}" dt="2022-06-16T08:32:05.479" v="7" actId="478"/>
          <ac:picMkLst>
            <pc:docMk/>
            <pc:sldMk cId="2786008422" sldId="1944"/>
            <ac:picMk id="14" creationId="{00000000-0000-0000-0000-000000000000}"/>
          </ac:picMkLst>
        </pc:picChg>
        <pc:cxnChg chg="del">
          <ac:chgData name="이동건" userId="4ad090f6-dadd-4301-b5d0-883b88f508af" providerId="ADAL" clId="{75BBDDC3-7EB3-4B26-8895-FD577557D91C}" dt="2022-06-16T08:32:05.479" v="7" actId="478"/>
          <ac:cxnSpMkLst>
            <pc:docMk/>
            <pc:sldMk cId="2786008422" sldId="1944"/>
            <ac:cxnSpMk id="5" creationId="{22804843-8FC6-4590-9C1E-443CA603BB08}"/>
          </ac:cxnSpMkLst>
        </pc:cxnChg>
        <pc:cxnChg chg="del">
          <ac:chgData name="이동건" userId="4ad090f6-dadd-4301-b5d0-883b88f508af" providerId="ADAL" clId="{75BBDDC3-7EB3-4B26-8895-FD577557D91C}" dt="2022-06-16T08:32:05.479" v="7" actId="478"/>
          <ac:cxnSpMkLst>
            <pc:docMk/>
            <pc:sldMk cId="2786008422" sldId="1944"/>
            <ac:cxnSpMk id="15" creationId="{15EB3C04-2CDF-4D59-9078-1DAD80B2B3B1}"/>
          </ac:cxnSpMkLst>
        </pc:cxnChg>
        <pc:cxnChg chg="del">
          <ac:chgData name="이동건" userId="4ad090f6-dadd-4301-b5d0-883b88f508af" providerId="ADAL" clId="{75BBDDC3-7EB3-4B26-8895-FD577557D91C}" dt="2022-06-16T08:32:08.801" v="8" actId="478"/>
          <ac:cxnSpMkLst>
            <pc:docMk/>
            <pc:sldMk cId="2786008422" sldId="1944"/>
            <ac:cxnSpMk id="18" creationId="{00000000-0000-0000-0000-000000000000}"/>
          </ac:cxnSpMkLst>
        </pc:cxnChg>
      </pc:sldChg>
      <pc:sldChg chg="addSp delSp modSp add ord">
        <pc:chgData name="이동건" userId="4ad090f6-dadd-4301-b5d0-883b88f508af" providerId="ADAL" clId="{75BBDDC3-7EB3-4B26-8895-FD577557D91C}" dt="2022-06-17T00:34:09.917" v="2912"/>
        <pc:sldMkLst>
          <pc:docMk/>
          <pc:sldMk cId="3409047010" sldId="1945"/>
        </pc:sldMkLst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4" creationId="{3313B159-1934-4755-BCAF-F3A5F4CD764C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5" creationId="{B41AF9A8-0CC1-4F11-921F-43634D631922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6" creationId="{31940D66-0622-4034-9390-E29CFD0C9F81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7" creationId="{566BEC87-BADA-42F1-94EA-381861342F85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8" creationId="{55632DE4-0329-449E-BB64-31D8A7B93C5E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9" creationId="{1227C5EC-70D5-4A28-A000-D7CA0C34E177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38" creationId="{772EF9BD-A4C7-49A5-BE3D-BAAEBB98B9BB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39" creationId="{94FDC302-679E-4D1B-9F63-C7625A0DD11F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0" creationId="{56BF6CB7-B310-48F0-96CE-C7903D42F036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1" creationId="{BF66D23F-367D-4D6D-9925-030FF7204DD9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2" creationId="{37943B4F-2F99-4FE4-870E-D19CFF7CAB4B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3" creationId="{E355CCAE-880F-45E8-9F70-4A98F60C5A22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4" creationId="{11A35C84-5725-4285-A790-AEE20F405352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55" creationId="{D268E220-14D2-4AA7-9A66-DDC4F652BA0D}"/>
          </ac:spMkLst>
        </pc:spChg>
        <pc:spChg chg="add del mod">
          <ac:chgData name="이동건" userId="4ad090f6-dadd-4301-b5d0-883b88f508af" providerId="ADAL" clId="{75BBDDC3-7EB3-4B26-8895-FD577557D91C}" dt="2022-06-17T00:33:45.977" v="2857" actId="478"/>
          <ac:spMkLst>
            <pc:docMk/>
            <pc:sldMk cId="3409047010" sldId="1945"/>
            <ac:spMk id="156" creationId="{2945B492-444F-4462-B459-85CD6CFABA5C}"/>
          </ac:spMkLst>
        </pc:spChg>
        <pc:spChg chg="add mod">
          <ac:chgData name="이동건" userId="4ad090f6-dadd-4301-b5d0-883b88f508af" providerId="ADAL" clId="{75BBDDC3-7EB3-4B26-8895-FD577557D91C}" dt="2022-06-17T00:34:09.917" v="2912"/>
          <ac:spMkLst>
            <pc:docMk/>
            <pc:sldMk cId="3409047010" sldId="1945"/>
            <ac:spMk id="157" creationId="{2C888843-5C0F-450A-8E8D-2C4B074D78B6}"/>
          </ac:spMkLst>
        </pc:spChg>
        <pc:grpChg chg="add mod">
          <ac:chgData name="이동건" userId="4ad090f6-dadd-4301-b5d0-883b88f508af" providerId="ADAL" clId="{75BBDDC3-7EB3-4B26-8895-FD577557D91C}" dt="2022-06-17T00:32:46.184" v="2825" actId="1076"/>
          <ac:grpSpMkLst>
            <pc:docMk/>
            <pc:sldMk cId="3409047010" sldId="1945"/>
            <ac:grpSpMk id="2" creationId="{61737DD7-6C82-470E-9FEB-F2E66710E43E}"/>
          </ac:grpSpMkLst>
        </pc:grpChg>
        <pc:grpChg chg="add mod">
          <ac:chgData name="이동건" userId="4ad090f6-dadd-4301-b5d0-883b88f508af" providerId="ADAL" clId="{75BBDDC3-7EB3-4B26-8895-FD577557D91C}" dt="2022-06-17T00:32:46.184" v="2825" actId="1076"/>
          <ac:grpSpMkLst>
            <pc:docMk/>
            <pc:sldMk cId="3409047010" sldId="1945"/>
            <ac:grpSpMk id="33" creationId="{B48A7C53-BC98-4286-BB63-6DA3D28C3550}"/>
          </ac:grpSpMkLst>
        </pc:grp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8" creationId="{57310828-A61C-464E-B9D3-072F4F2A0222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9" creationId="{5930436E-DBF5-4866-9517-D64FE9CD008A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0" creationId="{CE83F0B2-7405-4636-B593-0E54D6455493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1" creationId="{DE6C830C-7FA4-43B4-B729-7055318B0D78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2" creationId="{C7B6DAE1-D92C-470F-A6AF-F7B410A977FB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3" creationId="{AE6FC4BE-9FB6-497D-B4E2-179004A611FF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30" creationId="{8B485E15-2140-40C7-8AFD-7CE4BCEA3765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31" creationId="{C3CF62C6-213E-42CE-9ED2-97A12CABCE56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32" creationId="{D6015D61-7DD2-48BE-9CDE-2E2721D0A405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45" creationId="{AC45A008-7BD6-478B-9A81-313E0ED930F3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46" creationId="{03160BB6-3A3F-433C-A975-454B78D99B66}"/>
          </ac:cxnSpMkLst>
        </pc:cxnChg>
      </pc:sldChg>
      <pc:sldChg chg="del">
        <pc:chgData name="이동건" userId="4ad090f6-dadd-4301-b5d0-883b88f508af" providerId="ADAL" clId="{75BBDDC3-7EB3-4B26-8895-FD577557D91C}" dt="2022-06-16T08:31:58.869" v="2" actId="2696"/>
        <pc:sldMkLst>
          <pc:docMk/>
          <pc:sldMk cId="3799528621" sldId="1945"/>
        </pc:sldMkLst>
      </pc:sldChg>
      <pc:sldChg chg="del">
        <pc:chgData name="이동건" userId="4ad090f6-dadd-4301-b5d0-883b88f508af" providerId="ADAL" clId="{75BBDDC3-7EB3-4B26-8895-FD577557D91C}" dt="2022-06-16T08:31:58.873" v="3" actId="2696"/>
        <pc:sldMkLst>
          <pc:docMk/>
          <pc:sldMk cId="2157179966" sldId="1946"/>
        </pc:sldMkLst>
      </pc:sldChg>
      <pc:sldChg chg="addSp delSp modSp add">
        <pc:chgData name="이동건" userId="4ad090f6-dadd-4301-b5d0-883b88f508af" providerId="ADAL" clId="{75BBDDC3-7EB3-4B26-8895-FD577557D91C}" dt="2022-06-17T00:14:22.951" v="1239" actId="12"/>
        <pc:sldMkLst>
          <pc:docMk/>
          <pc:sldMk cId="2653477809" sldId="1946"/>
        </pc:sldMkLst>
        <pc:spChg chg="add mod">
          <ac:chgData name="이동건" userId="4ad090f6-dadd-4301-b5d0-883b88f508af" providerId="ADAL" clId="{75BBDDC3-7EB3-4B26-8895-FD577557D91C}" dt="2022-06-16T23:51:08.385" v="943"/>
          <ac:spMkLst>
            <pc:docMk/>
            <pc:sldMk cId="2653477809" sldId="1946"/>
            <ac:spMk id="2" creationId="{7C182BA9-59A9-449D-AA74-60F6B9B6A69F}"/>
          </ac:spMkLst>
        </pc:spChg>
        <pc:spChg chg="add del mod">
          <ac:chgData name="이동건" userId="4ad090f6-dadd-4301-b5d0-883b88f508af" providerId="ADAL" clId="{75BBDDC3-7EB3-4B26-8895-FD577557D91C}" dt="2022-06-17T00:13:19.203" v="1089" actId="478"/>
          <ac:spMkLst>
            <pc:docMk/>
            <pc:sldMk cId="2653477809" sldId="1946"/>
            <ac:spMk id="5" creationId="{A2A272FF-A373-45E1-B217-BCCBAEAC4CE1}"/>
          </ac:spMkLst>
        </pc:spChg>
        <pc:spChg chg="add del">
          <ac:chgData name="이동건" userId="4ad090f6-dadd-4301-b5d0-883b88f508af" providerId="ADAL" clId="{75BBDDC3-7EB3-4B26-8895-FD577557D91C}" dt="2022-06-17T00:01:31.945" v="1053"/>
          <ac:spMkLst>
            <pc:docMk/>
            <pc:sldMk cId="2653477809" sldId="1946"/>
            <ac:spMk id="6" creationId="{D7137DAC-9046-41CC-903B-54C01D2EE58C}"/>
          </ac:spMkLst>
        </pc:spChg>
        <pc:spChg chg="add mod">
          <ac:chgData name="이동건" userId="4ad090f6-dadd-4301-b5d0-883b88f508af" providerId="ADAL" clId="{75BBDDC3-7EB3-4B26-8895-FD577557D91C}" dt="2022-06-17T00:03:25.637" v="1088" actId="113"/>
          <ac:spMkLst>
            <pc:docMk/>
            <pc:sldMk cId="2653477809" sldId="1946"/>
            <ac:spMk id="7" creationId="{81AE844F-3A88-4DA5-B0F1-61CAE466CE90}"/>
          </ac:spMkLst>
        </pc:spChg>
        <pc:spChg chg="add mod">
          <ac:chgData name="이동건" userId="4ad090f6-dadd-4301-b5d0-883b88f508af" providerId="ADAL" clId="{75BBDDC3-7EB3-4B26-8895-FD577557D91C}" dt="2022-06-17T00:14:22.951" v="1239" actId="12"/>
          <ac:spMkLst>
            <pc:docMk/>
            <pc:sldMk cId="2653477809" sldId="1946"/>
            <ac:spMk id="8" creationId="{F67702D2-181B-42FD-9FD4-C07FBCD48EBF}"/>
          </ac:spMkLst>
        </pc:spChg>
        <pc:picChg chg="add mod">
          <ac:chgData name="이동건" userId="4ad090f6-dadd-4301-b5d0-883b88f508af" providerId="ADAL" clId="{75BBDDC3-7EB3-4B26-8895-FD577557D91C}" dt="2022-06-17T00:02:09.848" v="1060" actId="1076"/>
          <ac:picMkLst>
            <pc:docMk/>
            <pc:sldMk cId="2653477809" sldId="1946"/>
            <ac:picMk id="3" creationId="{8F9200D5-203A-4680-AC79-88E97DFA72C5}"/>
          </ac:picMkLst>
        </pc:picChg>
        <pc:picChg chg="add mod">
          <ac:chgData name="이동건" userId="4ad090f6-dadd-4301-b5d0-883b88f508af" providerId="ADAL" clId="{75BBDDC3-7EB3-4B26-8895-FD577557D91C}" dt="2022-06-17T00:02:14.520" v="1062" actId="14100"/>
          <ac:picMkLst>
            <pc:docMk/>
            <pc:sldMk cId="2653477809" sldId="1946"/>
            <ac:picMk id="4" creationId="{1B6A81EF-A668-4464-96A1-AD8F7D0E8AEB}"/>
          </ac:picMkLst>
        </pc:picChg>
      </pc:sldChg>
      <pc:sldChg chg="addSp modSp add">
        <pc:chgData name="이동건" userId="4ad090f6-dadd-4301-b5d0-883b88f508af" providerId="ADAL" clId="{75BBDDC3-7EB3-4B26-8895-FD577557D91C}" dt="2022-06-17T00:26:12.896" v="2391" actId="1076"/>
        <pc:sldMkLst>
          <pc:docMk/>
          <pc:sldMk cId="3118592404" sldId="1947"/>
        </pc:sldMkLst>
        <pc:spChg chg="add mod">
          <ac:chgData name="이동건" userId="4ad090f6-dadd-4301-b5d0-883b88f508af" providerId="ADAL" clId="{75BBDDC3-7EB3-4B26-8895-FD577557D91C}" dt="2022-06-17T00:26:12.896" v="2391" actId="1076"/>
          <ac:spMkLst>
            <pc:docMk/>
            <pc:sldMk cId="3118592404" sldId="1947"/>
            <ac:spMk id="2" creationId="{999F0E80-AFCA-43E7-BC21-7F1B790DEAB7}"/>
          </ac:spMkLst>
        </pc:spChg>
      </pc:sldChg>
      <pc:sldChg chg="del">
        <pc:chgData name="이동건" userId="4ad090f6-dadd-4301-b5d0-883b88f508af" providerId="ADAL" clId="{75BBDDC3-7EB3-4B26-8895-FD577557D91C}" dt="2022-06-16T08:31:58.876" v="4" actId="2696"/>
        <pc:sldMkLst>
          <pc:docMk/>
          <pc:sldMk cId="4219313540" sldId="1947"/>
        </pc:sldMkLst>
      </pc:sldChg>
      <pc:sldChg chg="addSp modSp add">
        <pc:chgData name="이동건" userId="4ad090f6-dadd-4301-b5d0-883b88f508af" providerId="ADAL" clId="{75BBDDC3-7EB3-4B26-8895-FD577557D91C}" dt="2022-06-17T00:32:15.331" v="2813" actId="1076"/>
        <pc:sldMkLst>
          <pc:docMk/>
          <pc:sldMk cId="338156589" sldId="1948"/>
        </pc:sldMkLst>
        <pc:spChg chg="add mod">
          <ac:chgData name="이동건" userId="4ad090f6-dadd-4301-b5d0-883b88f508af" providerId="ADAL" clId="{75BBDDC3-7EB3-4B26-8895-FD577557D91C}" dt="2022-06-17T00:29:45.170" v="2421" actId="1076"/>
          <ac:spMkLst>
            <pc:docMk/>
            <pc:sldMk cId="338156589" sldId="1948"/>
            <ac:spMk id="4" creationId="{B9223739-2BE9-4B8C-B5DA-687412F795E3}"/>
          </ac:spMkLst>
        </pc:spChg>
        <pc:spChg chg="add mod">
          <ac:chgData name="이동건" userId="4ad090f6-dadd-4301-b5d0-883b88f508af" providerId="ADAL" clId="{75BBDDC3-7EB3-4B26-8895-FD577557D91C}" dt="2022-06-17T00:32:15.331" v="2813" actId="1076"/>
          <ac:spMkLst>
            <pc:docMk/>
            <pc:sldMk cId="338156589" sldId="1948"/>
            <ac:spMk id="5" creationId="{B95BB128-75B5-425F-85BC-676ABB1B1F4C}"/>
          </ac:spMkLst>
        </pc:spChg>
        <pc:picChg chg="add">
          <ac:chgData name="이동건" userId="4ad090f6-dadd-4301-b5d0-883b88f508af" providerId="ADAL" clId="{75BBDDC3-7EB3-4B26-8895-FD577557D91C}" dt="2022-06-17T00:29:00.369" v="2393"/>
          <ac:picMkLst>
            <pc:docMk/>
            <pc:sldMk cId="338156589" sldId="1948"/>
            <ac:picMk id="2" creationId="{D8235215-2C15-4940-9D5F-3A7AF86180A8}"/>
          </ac:picMkLst>
        </pc:picChg>
        <pc:picChg chg="add mod">
          <ac:chgData name="이동건" userId="4ad090f6-dadd-4301-b5d0-883b88f508af" providerId="ADAL" clId="{75BBDDC3-7EB3-4B26-8895-FD577557D91C}" dt="2022-06-17T00:29:03.806" v="2394" actId="1076"/>
          <ac:picMkLst>
            <pc:docMk/>
            <pc:sldMk cId="338156589" sldId="1948"/>
            <ac:picMk id="3" creationId="{4F60A51A-5E07-43E3-8214-40ED195597C4}"/>
          </ac:picMkLst>
        </pc:picChg>
      </pc:sldChg>
      <pc:sldChg chg="del">
        <pc:chgData name="이동건" userId="4ad090f6-dadd-4301-b5d0-883b88f508af" providerId="ADAL" clId="{75BBDDC3-7EB3-4B26-8895-FD577557D91C}" dt="2022-06-16T08:31:58.860" v="0" actId="2696"/>
        <pc:sldMkLst>
          <pc:docMk/>
          <pc:sldMk cId="2907106522" sldId="1948"/>
        </pc:sldMkLst>
      </pc:sldChg>
      <pc:sldChg chg="del">
        <pc:chgData name="이동건" userId="4ad090f6-dadd-4301-b5d0-883b88f508af" providerId="ADAL" clId="{75BBDDC3-7EB3-4B26-8895-FD577557D91C}" dt="2022-06-16T08:31:58.900" v="6" actId="2696"/>
        <pc:sldMkLst>
          <pc:docMk/>
          <pc:sldMk cId="1600987147" sldId="1949"/>
        </pc:sldMkLst>
      </pc:sldChg>
      <pc:sldChg chg="addSp delSp modSp add">
        <pc:chgData name="이동건" userId="4ad090f6-dadd-4301-b5d0-883b88f508af" providerId="ADAL" clId="{75BBDDC3-7EB3-4B26-8895-FD577557D91C}" dt="2022-06-17T00:55:56.767" v="3907" actId="14100"/>
        <pc:sldMkLst>
          <pc:docMk/>
          <pc:sldMk cId="2402051379" sldId="1949"/>
        </pc:sldMkLst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" creationId="{656AFD27-670A-4E2B-AEAA-ECEDC6ED189D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3" creationId="{6653B297-04F1-44A3-8F38-63C4B67CAEBD}"/>
          </ac:spMkLst>
        </pc:spChg>
        <pc:spChg chg="add mod">
          <ac:chgData name="이동건" userId="4ad090f6-dadd-4301-b5d0-883b88f508af" providerId="ADAL" clId="{75BBDDC3-7EB3-4B26-8895-FD577557D91C}" dt="2022-06-17T00:55:27.411" v="3901" actId="1076"/>
          <ac:spMkLst>
            <pc:docMk/>
            <pc:sldMk cId="2402051379" sldId="1949"/>
            <ac:spMk id="4" creationId="{D2F418BC-A83C-42B7-9D0D-51BB564794F7}"/>
          </ac:spMkLst>
        </pc:spChg>
        <pc:spChg chg="add mod">
          <ac:chgData name="이동건" userId="4ad090f6-dadd-4301-b5d0-883b88f508af" providerId="ADAL" clId="{75BBDDC3-7EB3-4B26-8895-FD577557D91C}" dt="2022-06-17T00:55:42.172" v="3903" actId="1076"/>
          <ac:spMkLst>
            <pc:docMk/>
            <pc:sldMk cId="2402051379" sldId="1949"/>
            <ac:spMk id="5" creationId="{9A98223A-BF30-41CB-B3CF-971A4F6F4D3D}"/>
          </ac:spMkLst>
        </pc:spChg>
        <pc:spChg chg="add mod">
          <ac:chgData name="이동건" userId="4ad090f6-dadd-4301-b5d0-883b88f508af" providerId="ADAL" clId="{75BBDDC3-7EB3-4B26-8895-FD577557D91C}" dt="2022-06-17T00:55:56.767" v="3907" actId="14100"/>
          <ac:spMkLst>
            <pc:docMk/>
            <pc:sldMk cId="2402051379" sldId="1949"/>
            <ac:spMk id="6" creationId="{ABE3274F-F19F-41BD-8A79-1BC708E5593D}"/>
          </ac:spMkLst>
        </pc:spChg>
        <pc:spChg chg="add mod">
          <ac:chgData name="이동건" userId="4ad090f6-dadd-4301-b5d0-883b88f508af" providerId="ADAL" clId="{75BBDDC3-7EB3-4B26-8895-FD577557D91C}" dt="2022-06-17T00:46:36.329" v="3630" actId="1076"/>
          <ac:spMkLst>
            <pc:docMk/>
            <pc:sldMk cId="2402051379" sldId="1949"/>
            <ac:spMk id="7" creationId="{8902195A-33B7-4809-A35D-539E6D126274}"/>
          </ac:spMkLst>
        </pc:spChg>
        <pc:spChg chg="add mod">
          <ac:chgData name="이동건" userId="4ad090f6-dadd-4301-b5d0-883b88f508af" providerId="ADAL" clId="{75BBDDC3-7EB3-4B26-8895-FD577557D91C}" dt="2022-06-17T00:55:09.396" v="3899" actId="113"/>
          <ac:spMkLst>
            <pc:docMk/>
            <pc:sldMk cId="2402051379" sldId="1949"/>
            <ac:spMk id="8" creationId="{35B0AD79-5268-4C2A-9A8E-8D69C5D188C6}"/>
          </ac:spMkLst>
        </pc:spChg>
        <pc:spChg chg="add mod">
          <ac:chgData name="이동건" userId="4ad090f6-dadd-4301-b5d0-883b88f508af" providerId="ADAL" clId="{75BBDDC3-7EB3-4B26-8895-FD577557D91C}" dt="2022-06-17T00:43:13.078" v="3439" actId="2711"/>
          <ac:spMkLst>
            <pc:docMk/>
            <pc:sldMk cId="2402051379" sldId="1949"/>
            <ac:spMk id="11" creationId="{C91D8CF2-0BB3-47C4-A59D-0100EFA8F3E7}"/>
          </ac:spMkLst>
        </pc:spChg>
        <pc:spChg chg="add mod">
          <ac:chgData name="이동건" userId="4ad090f6-dadd-4301-b5d0-883b88f508af" providerId="ADAL" clId="{75BBDDC3-7EB3-4B26-8895-FD577557D91C}" dt="2022-06-17T00:43:28.638" v="3443" actId="404"/>
          <ac:spMkLst>
            <pc:docMk/>
            <pc:sldMk cId="2402051379" sldId="1949"/>
            <ac:spMk id="12" creationId="{A1A87848-F3A2-4F29-9B9D-1C4A7949D995}"/>
          </ac:spMkLst>
        </pc:spChg>
        <pc:spChg chg="add mod">
          <ac:chgData name="이동건" userId="4ad090f6-dadd-4301-b5d0-883b88f508af" providerId="ADAL" clId="{75BBDDC3-7EB3-4B26-8895-FD577557D91C}" dt="2022-06-17T00:55:36.068" v="3902" actId="1076"/>
          <ac:spMkLst>
            <pc:docMk/>
            <pc:sldMk cId="2402051379" sldId="1949"/>
            <ac:spMk id="16" creationId="{6C7543DA-3D90-4F09-A352-9C9C3D646CC9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19" creationId="{182B6FC2-5383-4320-9110-FC32D3FFA0BF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0" creationId="{FC599DD4-AF53-463F-8268-5D661541A3A6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1" creationId="{D35FC4EE-1051-4B8D-A1C3-2D64D949FB5C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2" creationId="{DACF94E5-6593-41E2-9021-7BBB4B4AE6B2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3" creationId="{00C04FD8-744F-4F9B-9D10-1BBBD9823CD5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4" creationId="{8A5A9CB4-93E5-4CF3-B7B6-51E9B7ABA3BC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5" creationId="{8430AC3C-BF79-42E3-8CFC-8E4B53EC708E}"/>
          </ac:spMkLst>
        </pc:spChg>
      </pc:sldChg>
      <pc:sldChg chg="del">
        <pc:chgData name="이동건" userId="4ad090f6-dadd-4301-b5d0-883b88f508af" providerId="ADAL" clId="{75BBDDC3-7EB3-4B26-8895-FD577557D91C}" dt="2022-06-16T08:31:58.879" v="5" actId="2696"/>
        <pc:sldMkLst>
          <pc:docMk/>
          <pc:sldMk cId="2211979384" sldId="1951"/>
        </pc:sldMkLst>
      </pc:sldChg>
      <pc:sldMasterChg chg="delSldLayout modSldLayout">
        <pc:chgData name="이동건" userId="4ad090f6-dadd-4301-b5d0-883b88f508af" providerId="ADAL" clId="{75BBDDC3-7EB3-4B26-8895-FD577557D91C}" dt="2022-06-16T23:58:23.261" v="976"/>
        <pc:sldMasterMkLst>
          <pc:docMk/>
          <pc:sldMasterMk cId="2104547597" sldId="2147484465"/>
        </pc:sldMasterMkLst>
        <pc:sldLayoutChg chg="addSp delSp modSp setBg">
          <pc:chgData name="이동건" userId="4ad090f6-dadd-4301-b5d0-883b88f508af" providerId="ADAL" clId="{75BBDDC3-7EB3-4B26-8895-FD577557D91C}" dt="2022-06-16T23:58:23.261" v="976"/>
          <pc:sldLayoutMkLst>
            <pc:docMk/>
            <pc:sldMasterMk cId="2104547597" sldId="2147484465"/>
            <pc:sldLayoutMk cId="2262116903" sldId="2147484466"/>
          </pc:sldLayoutMkLst>
          <pc:spChg chg="add del mod">
            <ac:chgData name="이동건" userId="4ad090f6-dadd-4301-b5d0-883b88f508af" providerId="ADAL" clId="{75BBDDC3-7EB3-4B26-8895-FD577557D91C}" dt="2022-06-16T23:48:07.362" v="877"/>
            <ac:spMkLst>
              <pc:docMk/>
              <pc:sldMasterMk cId="2104547597" sldId="2147484465"/>
              <pc:sldLayoutMk cId="2262116903" sldId="2147484466"/>
              <ac:spMk id="2" creationId="{7A68306B-9DB2-4558-AE62-E71A825AA291}"/>
            </ac:spMkLst>
          </pc:spChg>
          <pc:spChg chg="add del mod">
            <ac:chgData name="이동건" userId="4ad090f6-dadd-4301-b5d0-883b88f508af" providerId="ADAL" clId="{75BBDDC3-7EB3-4B26-8895-FD577557D91C}" dt="2022-06-16T23:48:08.820" v="879"/>
            <ac:spMkLst>
              <pc:docMk/>
              <pc:sldMasterMk cId="2104547597" sldId="2147484465"/>
              <pc:sldLayoutMk cId="2262116903" sldId="2147484466"/>
              <ac:spMk id="3" creationId="{1F57C3AC-0746-41C7-A6D3-038FA45DDFAB}"/>
            </ac:spMkLst>
          </pc:spChg>
          <pc:spChg chg="add del mod">
            <ac:chgData name="이동건" userId="4ad090f6-dadd-4301-b5d0-883b88f508af" providerId="ADAL" clId="{75BBDDC3-7EB3-4B26-8895-FD577557D91C}" dt="2022-06-16T23:48:08.820" v="879"/>
            <ac:spMkLst>
              <pc:docMk/>
              <pc:sldMasterMk cId="2104547597" sldId="2147484465"/>
              <pc:sldLayoutMk cId="2262116903" sldId="2147484466"/>
              <ac:spMk id="4" creationId="{3A97A48E-B456-46F2-B1EC-E5EF4A7ADBD7}"/>
            </ac:spMkLst>
          </pc:spChg>
          <pc:spChg chg="add del mod">
            <ac:chgData name="이동건" userId="4ad090f6-dadd-4301-b5d0-883b88f508af" providerId="ADAL" clId="{75BBDDC3-7EB3-4B26-8895-FD577557D91C}" dt="2022-06-16T23:48:08.820" v="879"/>
            <ac:spMkLst>
              <pc:docMk/>
              <pc:sldMasterMk cId="2104547597" sldId="2147484465"/>
              <pc:sldLayoutMk cId="2262116903" sldId="2147484466"/>
              <ac:spMk id="5" creationId="{DA8FCF84-8A62-4224-BDBA-0B53BE9F2F8F}"/>
            </ac:spMkLst>
          </pc:spChg>
          <pc:spChg chg="mod">
            <ac:chgData name="이동건" userId="4ad090f6-dadd-4301-b5d0-883b88f508af" providerId="ADAL" clId="{75BBDDC3-7EB3-4B26-8895-FD577557D91C}" dt="2022-06-16T23:47:17.411" v="874" actId="20577"/>
            <ac:spMkLst>
              <pc:docMk/>
              <pc:sldMasterMk cId="2104547597" sldId="2147484465"/>
              <pc:sldLayoutMk cId="2262116903" sldId="2147484466"/>
              <ac:spMk id="12" creationId="{29386711-ED60-4836-B3CA-D28C2F1BEFF9}"/>
            </ac:spMkLst>
          </pc:spChg>
          <pc:spChg chg="add">
            <ac:chgData name="이동건" userId="4ad090f6-dadd-4301-b5d0-883b88f508af" providerId="ADAL" clId="{75BBDDC3-7EB3-4B26-8895-FD577557D91C}" dt="2022-06-16T23:48:40.904" v="881"/>
            <ac:spMkLst>
              <pc:docMk/>
              <pc:sldMasterMk cId="2104547597" sldId="2147484465"/>
              <pc:sldLayoutMk cId="2262116903" sldId="2147484466"/>
              <ac:spMk id="14" creationId="{D7A8A4EA-F9DA-4754-A0AB-1E77F520137A}"/>
            </ac:spMkLst>
          </pc:spChg>
        </pc:sldLayoutChg>
        <pc:sldLayoutChg chg="del">
          <pc:chgData name="이동건" userId="4ad090f6-dadd-4301-b5d0-883b88f508af" providerId="ADAL" clId="{75BBDDC3-7EB3-4B26-8895-FD577557D91C}" dt="2022-06-16T23:35:54.497" v="222" actId="2696"/>
          <pc:sldLayoutMkLst>
            <pc:docMk/>
            <pc:sldMasterMk cId="2104547597" sldId="2147484465"/>
            <pc:sldLayoutMk cId="820927232" sldId="2147484467"/>
          </pc:sldLayoutMkLst>
        </pc:sldLayoutChg>
      </pc:sldMasterChg>
      <pc:sldMasterChg chg="addSp modSp">
        <pc:chgData name="이동건" userId="4ad090f6-dadd-4301-b5d0-883b88f508af" providerId="ADAL" clId="{75BBDDC3-7EB3-4B26-8895-FD577557D91C}" dt="2022-06-16T23:47:58.724" v="875"/>
        <pc:sldMasterMkLst>
          <pc:docMk/>
          <pc:sldMasterMk cId="2524058638" sldId="2147484467"/>
        </pc:sldMasterMkLst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2" creationId="{C47D5754-AED3-4E8A-A79C-E79F0B775F1B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3" creationId="{E8F23F75-3328-4983-B81E-96739A9D6370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4" creationId="{631AB6D4-FF53-462F-86BC-BB1616B275FD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5" creationId="{A8AA9B89-CA69-45AF-B5E8-C84072769422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6" creationId="{FA0ACD5C-5B00-4912-8A67-312A2E7F523E}"/>
          </ac:spMkLst>
        </pc:spChg>
      </pc:sldMasterChg>
    </pc:docChg>
  </pc:docChgLst>
  <pc:docChgLst>
    <pc:chgData name="박훈" userId="99731221-0fea-4ecb-976a-20964dff68c0" providerId="ADAL" clId="{F78E4760-43CD-4371-9DE7-2B5A98CC8FC7}"/>
    <pc:docChg chg="modSld sldOrd">
      <pc:chgData name="박훈" userId="99731221-0fea-4ecb-976a-20964dff68c0" providerId="ADAL" clId="{F78E4760-43CD-4371-9DE7-2B5A98CC8FC7}" dt="2022-06-10T02:20:15.906" v="0"/>
      <pc:docMkLst>
        <pc:docMk/>
      </pc:docMkLst>
      <pc:sldChg chg="ord">
        <pc:chgData name="박훈" userId="99731221-0fea-4ecb-976a-20964dff68c0" providerId="ADAL" clId="{F78E4760-43CD-4371-9DE7-2B5A98CC8FC7}" dt="2022-06-10T02:20:15.906" v="0"/>
        <pc:sldMkLst>
          <pc:docMk/>
          <pc:sldMk cId="4219313540" sldId="1947"/>
        </pc:sldMkLst>
      </pc:sldChg>
    </pc:docChg>
  </pc:docChgLst>
  <pc:docChgLst>
    <pc:chgData name="이동건" userId="4ad090f6-dadd-4301-b5d0-883b88f508af" providerId="ADAL" clId="{0D8197AB-E9D5-4B1D-BF10-840F146B67DA}"/>
    <pc:docChg chg="undo custSel addSld modSld sldOrd">
      <pc:chgData name="이동건" userId="4ad090f6-dadd-4301-b5d0-883b88f508af" providerId="ADAL" clId="{0D8197AB-E9D5-4B1D-BF10-840F146B67DA}" dt="2022-08-19T05:09:26.374" v="3827" actId="1076"/>
      <pc:docMkLst>
        <pc:docMk/>
      </pc:docMkLst>
      <pc:sldChg chg="addSp delSp modSp">
        <pc:chgData name="이동건" userId="4ad090f6-dadd-4301-b5d0-883b88f508af" providerId="ADAL" clId="{0D8197AB-E9D5-4B1D-BF10-840F146B67DA}" dt="2022-08-19T04:54:37.385" v="2083" actId="1076"/>
        <pc:sldMkLst>
          <pc:docMk/>
          <pc:sldMk cId="3551728771" sldId="1945"/>
        </pc:sldMkLst>
        <pc:spChg chg="add del mod">
          <ac:chgData name="이동건" userId="4ad090f6-dadd-4301-b5d0-883b88f508af" providerId="ADAL" clId="{0D8197AB-E9D5-4B1D-BF10-840F146B67DA}" dt="2022-08-19T02:38:32.959" v="22" actId="478"/>
          <ac:spMkLst>
            <pc:docMk/>
            <pc:sldMk cId="3551728771" sldId="1945"/>
            <ac:spMk id="2" creationId="{DAC51424-E0C7-4546-AB41-3F323B0DF261}"/>
          </ac:spMkLst>
        </pc:spChg>
        <pc:spChg chg="add">
          <ac:chgData name="이동건" userId="4ad090f6-dadd-4301-b5d0-883b88f508af" providerId="ADAL" clId="{0D8197AB-E9D5-4B1D-BF10-840F146B67DA}" dt="2022-08-19T02:38:28.487" v="19"/>
          <ac:spMkLst>
            <pc:docMk/>
            <pc:sldMk cId="3551728771" sldId="1945"/>
            <ac:spMk id="3" creationId="{DAA7B8E5-38C1-47D1-A6F9-74280CC8C37B}"/>
          </ac:spMkLst>
        </pc:spChg>
        <pc:spChg chg="add mod">
          <ac:chgData name="이동건" userId="4ad090f6-dadd-4301-b5d0-883b88f508af" providerId="ADAL" clId="{0D8197AB-E9D5-4B1D-BF10-840F146B67DA}" dt="2022-08-19T02:39:38.146" v="33" actId="1076"/>
          <ac:spMkLst>
            <pc:docMk/>
            <pc:sldMk cId="3551728771" sldId="1945"/>
            <ac:spMk id="6" creationId="{B9257CC2-73E3-44D5-A0EE-7D317D8648F2}"/>
          </ac:spMkLst>
        </pc:spChg>
        <pc:spChg chg="add mod">
          <ac:chgData name="이동건" userId="4ad090f6-dadd-4301-b5d0-883b88f508af" providerId="ADAL" clId="{0D8197AB-E9D5-4B1D-BF10-840F146B67DA}" dt="2022-08-19T04:54:01.224" v="2077" actId="1076"/>
          <ac:spMkLst>
            <pc:docMk/>
            <pc:sldMk cId="3551728771" sldId="1945"/>
            <ac:spMk id="8" creationId="{599F0F3D-E8B9-4871-BEFD-978F68841EDA}"/>
          </ac:spMkLst>
        </pc:spChg>
        <pc:spChg chg="add mod">
          <ac:chgData name="이동건" userId="4ad090f6-dadd-4301-b5d0-883b88f508af" providerId="ADAL" clId="{0D8197AB-E9D5-4B1D-BF10-840F146B67DA}" dt="2022-08-19T04:17:33.340" v="2070" actId="113"/>
          <ac:spMkLst>
            <pc:docMk/>
            <pc:sldMk cId="3551728771" sldId="1945"/>
            <ac:spMk id="9" creationId="{EFC1EF18-B7E1-4E10-BB12-663CBEE994EE}"/>
          </ac:spMkLst>
        </pc:spChg>
        <pc:spChg chg="add mod">
          <ac:chgData name="이동건" userId="4ad090f6-dadd-4301-b5d0-883b88f508af" providerId="ADAL" clId="{0D8197AB-E9D5-4B1D-BF10-840F146B67DA}" dt="2022-08-19T04:54:37.385" v="2083" actId="1076"/>
          <ac:spMkLst>
            <pc:docMk/>
            <pc:sldMk cId="3551728771" sldId="1945"/>
            <ac:spMk id="10" creationId="{FA3CBD6A-6B48-4464-8D7E-5FBD2554579C}"/>
          </ac:spMkLst>
        </pc:spChg>
        <pc:picChg chg="add mod">
          <ac:chgData name="이동건" userId="4ad090f6-dadd-4301-b5d0-883b88f508af" providerId="ADAL" clId="{0D8197AB-E9D5-4B1D-BF10-840F146B67DA}" dt="2022-08-19T02:42:04.924" v="36" actId="1076"/>
          <ac:picMkLst>
            <pc:docMk/>
            <pc:sldMk cId="3551728771" sldId="1945"/>
            <ac:picMk id="7" creationId="{02800905-4E64-4D1A-B87F-859E338FF893}"/>
          </ac:picMkLst>
        </pc:picChg>
        <pc:cxnChg chg="add">
          <ac:chgData name="이동건" userId="4ad090f6-dadd-4301-b5d0-883b88f508af" providerId="ADAL" clId="{0D8197AB-E9D5-4B1D-BF10-840F146B67DA}" dt="2022-08-19T02:38:53.970" v="23"/>
          <ac:cxnSpMkLst>
            <pc:docMk/>
            <pc:sldMk cId="3551728771" sldId="1945"/>
            <ac:cxnSpMk id="4" creationId="{C6E0C47A-960C-45A4-B0F8-E1E98F775273}"/>
          </ac:cxnSpMkLst>
        </pc:cxnChg>
        <pc:cxnChg chg="add">
          <ac:chgData name="이동건" userId="4ad090f6-dadd-4301-b5d0-883b88f508af" providerId="ADAL" clId="{0D8197AB-E9D5-4B1D-BF10-840F146B67DA}" dt="2022-08-19T02:38:53.970" v="23"/>
          <ac:cxnSpMkLst>
            <pc:docMk/>
            <pc:sldMk cId="3551728771" sldId="1945"/>
            <ac:cxnSpMk id="5" creationId="{A314D7CC-6435-4250-AB86-C6347E17C4CC}"/>
          </ac:cxnSpMkLst>
        </pc:cxnChg>
      </pc:sldChg>
      <pc:sldChg chg="addSp delSp modSp add">
        <pc:chgData name="이동건" userId="4ad090f6-dadd-4301-b5d0-883b88f508af" providerId="ADAL" clId="{0D8197AB-E9D5-4B1D-BF10-840F146B67DA}" dt="2022-08-19T03:57:48.098" v="1537" actId="1076"/>
        <pc:sldMkLst>
          <pc:docMk/>
          <pc:sldMk cId="3098873633" sldId="1946"/>
        </pc:sldMkLst>
        <pc:spChg chg="add mod">
          <ac:chgData name="이동건" userId="4ad090f6-dadd-4301-b5d0-883b88f508af" providerId="ADAL" clId="{0D8197AB-E9D5-4B1D-BF10-840F146B67DA}" dt="2022-08-19T02:50:50.964" v="1145" actId="1076"/>
          <ac:spMkLst>
            <pc:docMk/>
            <pc:sldMk cId="3098873633" sldId="1946"/>
            <ac:spMk id="2" creationId="{D2DB530F-E2BD-43D5-A319-6122FAB6732C}"/>
          </ac:spMkLst>
        </pc:spChg>
        <pc:spChg chg="add mod">
          <ac:chgData name="이동건" userId="4ad090f6-dadd-4301-b5d0-883b88f508af" providerId="ADAL" clId="{0D8197AB-E9D5-4B1D-BF10-840F146B67DA}" dt="2022-08-19T03:57:48.098" v="1537" actId="1076"/>
          <ac:spMkLst>
            <pc:docMk/>
            <pc:sldMk cId="3098873633" sldId="1946"/>
            <ac:spMk id="3" creationId="{B2D408A7-2871-4877-8AE2-97041027FB2C}"/>
          </ac:spMkLst>
        </pc:spChg>
        <pc:spChg chg="add mod">
          <ac:chgData name="이동건" userId="4ad090f6-dadd-4301-b5d0-883b88f508af" providerId="ADAL" clId="{0D8197AB-E9D5-4B1D-BF10-840F146B67DA}" dt="2022-08-19T02:52:16.226" v="1226" actId="1076"/>
          <ac:spMkLst>
            <pc:docMk/>
            <pc:sldMk cId="3098873633" sldId="1946"/>
            <ac:spMk id="4" creationId="{44D35A58-0967-4482-8DE6-039798197A98}"/>
          </ac:spMkLst>
        </pc:spChg>
        <pc:spChg chg="add del mod">
          <ac:chgData name="이동건" userId="4ad090f6-dadd-4301-b5d0-883b88f508af" providerId="ADAL" clId="{0D8197AB-E9D5-4B1D-BF10-840F146B67DA}" dt="2022-08-19T02:48:29.590" v="765"/>
          <ac:spMkLst>
            <pc:docMk/>
            <pc:sldMk cId="3098873633" sldId="1946"/>
            <ac:spMk id="5" creationId="{D5CE036A-420B-4220-8268-E2CE6E69BEF5}"/>
          </ac:spMkLst>
        </pc:spChg>
        <pc:spChg chg="add mod">
          <ac:chgData name="이동건" userId="4ad090f6-dadd-4301-b5d0-883b88f508af" providerId="ADAL" clId="{0D8197AB-E9D5-4B1D-BF10-840F146B67DA}" dt="2022-08-19T02:50:55.618" v="1150" actId="20577"/>
          <ac:spMkLst>
            <pc:docMk/>
            <pc:sldMk cId="3098873633" sldId="1946"/>
            <ac:spMk id="6" creationId="{97163AB9-D6A9-4131-87BA-272C9C59CBF7}"/>
          </ac:spMkLst>
        </pc:spChg>
        <pc:spChg chg="add mod">
          <ac:chgData name="이동건" userId="4ad090f6-dadd-4301-b5d0-883b88f508af" providerId="ADAL" clId="{0D8197AB-E9D5-4B1D-BF10-840F146B67DA}" dt="2022-08-19T02:52:13.488" v="1223" actId="1076"/>
          <ac:spMkLst>
            <pc:docMk/>
            <pc:sldMk cId="3098873633" sldId="1946"/>
            <ac:spMk id="7" creationId="{935710FA-CD65-4226-BA48-F772EF7070B8}"/>
          </ac:spMkLst>
        </pc:spChg>
        <pc:spChg chg="add del mod">
          <ac:chgData name="이동건" userId="4ad090f6-dadd-4301-b5d0-883b88f508af" providerId="ADAL" clId="{0D8197AB-E9D5-4B1D-BF10-840F146B67DA}" dt="2022-08-19T02:58:33.310" v="1322" actId="478"/>
          <ac:spMkLst>
            <pc:docMk/>
            <pc:sldMk cId="3098873633" sldId="1946"/>
            <ac:spMk id="8" creationId="{2439F89C-94C0-431A-8D37-4C8F7BB316F4}"/>
          </ac:spMkLst>
        </pc:spChg>
        <pc:spChg chg="add mod">
          <ac:chgData name="이동건" userId="4ad090f6-dadd-4301-b5d0-883b88f508af" providerId="ADAL" clId="{0D8197AB-E9D5-4B1D-BF10-840F146B67DA}" dt="2022-08-19T02:58:36.812" v="1324" actId="20577"/>
          <ac:spMkLst>
            <pc:docMk/>
            <pc:sldMk cId="3098873633" sldId="1946"/>
            <ac:spMk id="9" creationId="{BD14AB97-2265-44FC-9643-3AD5CFC73E05}"/>
          </ac:spMkLst>
        </pc:spChg>
        <pc:spChg chg="add mod">
          <ac:chgData name="이동건" userId="4ad090f6-dadd-4301-b5d0-883b88f508af" providerId="ADAL" clId="{0D8197AB-E9D5-4B1D-BF10-840F146B67DA}" dt="2022-08-19T02:52:39.548" v="1319" actId="1076"/>
          <ac:spMkLst>
            <pc:docMk/>
            <pc:sldMk cId="3098873633" sldId="1946"/>
            <ac:spMk id="10" creationId="{0DDC2500-A4F4-4E9F-927E-DD9B5A8DB046}"/>
          </ac:spMkLst>
        </pc:spChg>
        <pc:spChg chg="add mod">
          <ac:chgData name="이동건" userId="4ad090f6-dadd-4301-b5d0-883b88f508af" providerId="ADAL" clId="{0D8197AB-E9D5-4B1D-BF10-840F146B67DA}" dt="2022-08-19T03:00:08.187" v="1522" actId="1076"/>
          <ac:spMkLst>
            <pc:docMk/>
            <pc:sldMk cId="3098873633" sldId="1946"/>
            <ac:spMk id="11" creationId="{68661AA8-65F0-4840-A346-EAD6AFF98ECA}"/>
          </ac:spMkLst>
        </pc:spChg>
        <pc:spChg chg="add mod">
          <ac:chgData name="이동건" userId="4ad090f6-dadd-4301-b5d0-883b88f508af" providerId="ADAL" clId="{0D8197AB-E9D5-4B1D-BF10-840F146B67DA}" dt="2022-08-19T03:00:05.631" v="1521"/>
          <ac:spMkLst>
            <pc:docMk/>
            <pc:sldMk cId="3098873633" sldId="1946"/>
            <ac:spMk id="12" creationId="{B33B66F5-B186-4A60-915E-87D89CFD1721}"/>
          </ac:spMkLst>
        </pc:spChg>
      </pc:sldChg>
      <pc:sldChg chg="addSp modSp add">
        <pc:chgData name="이동건" userId="4ad090f6-dadd-4301-b5d0-883b88f508af" providerId="ADAL" clId="{0D8197AB-E9D5-4B1D-BF10-840F146B67DA}" dt="2022-08-19T05:05:50.258" v="3217" actId="20577"/>
        <pc:sldMkLst>
          <pc:docMk/>
          <pc:sldMk cId="1775818486" sldId="1947"/>
        </pc:sldMkLst>
        <pc:spChg chg="add mod">
          <ac:chgData name="이동건" userId="4ad090f6-dadd-4301-b5d0-883b88f508af" providerId="ADAL" clId="{0D8197AB-E9D5-4B1D-BF10-840F146B67DA}" dt="2022-08-19T04:53:56.075" v="2075" actId="1076"/>
          <ac:spMkLst>
            <pc:docMk/>
            <pc:sldMk cId="1775818486" sldId="1947"/>
            <ac:spMk id="2" creationId="{CFA4A8DD-068B-40FF-9F43-8F0551D031BE}"/>
          </ac:spMkLst>
        </pc:spChg>
        <pc:spChg chg="add mod">
          <ac:chgData name="이동건" userId="4ad090f6-dadd-4301-b5d0-883b88f508af" providerId="ADAL" clId="{0D8197AB-E9D5-4B1D-BF10-840F146B67DA}" dt="2022-08-19T04:53:56.075" v="2075" actId="1076"/>
          <ac:spMkLst>
            <pc:docMk/>
            <pc:sldMk cId="1775818486" sldId="1947"/>
            <ac:spMk id="3" creationId="{C4D6593B-30A4-46BA-B1EA-3C3B0B8239BE}"/>
          </ac:spMkLst>
        </pc:spChg>
        <pc:spChg chg="add mod">
          <ac:chgData name="이동건" userId="4ad090f6-dadd-4301-b5d0-883b88f508af" providerId="ADAL" clId="{0D8197AB-E9D5-4B1D-BF10-840F146B67DA}" dt="2022-08-19T04:53:56.075" v="2075" actId="1076"/>
          <ac:spMkLst>
            <pc:docMk/>
            <pc:sldMk cId="1775818486" sldId="1947"/>
            <ac:spMk id="4" creationId="{708D63B3-013F-44A4-B524-E5062F7ED2DF}"/>
          </ac:spMkLst>
        </pc:spChg>
        <pc:spChg chg="add mod">
          <ac:chgData name="이동건" userId="4ad090f6-dadd-4301-b5d0-883b88f508af" providerId="ADAL" clId="{0D8197AB-E9D5-4B1D-BF10-840F146B67DA}" dt="2022-08-19T04:53:56.075" v="2075" actId="1076"/>
          <ac:spMkLst>
            <pc:docMk/>
            <pc:sldMk cId="1775818486" sldId="1947"/>
            <ac:spMk id="5" creationId="{431C0F96-50EF-4BB4-94CB-118264BCD9BF}"/>
          </ac:spMkLst>
        </pc:spChg>
        <pc:spChg chg="add mod">
          <ac:chgData name="이동건" userId="4ad090f6-dadd-4301-b5d0-883b88f508af" providerId="ADAL" clId="{0D8197AB-E9D5-4B1D-BF10-840F146B67DA}" dt="2022-08-19T04:53:56.075" v="2075" actId="1076"/>
          <ac:spMkLst>
            <pc:docMk/>
            <pc:sldMk cId="1775818486" sldId="1947"/>
            <ac:spMk id="6" creationId="{5EB63147-D769-43AF-AE26-DF1068609785}"/>
          </ac:spMkLst>
        </pc:spChg>
        <pc:spChg chg="add mod">
          <ac:chgData name="이동건" userId="4ad090f6-dadd-4301-b5d0-883b88f508af" providerId="ADAL" clId="{0D8197AB-E9D5-4B1D-BF10-840F146B67DA}" dt="2022-08-19T04:53:56.075" v="2075" actId="1076"/>
          <ac:spMkLst>
            <pc:docMk/>
            <pc:sldMk cId="1775818486" sldId="1947"/>
            <ac:spMk id="7" creationId="{C1875478-D367-433D-BAE9-67D660F7EFC3}"/>
          </ac:spMkLst>
        </pc:spChg>
        <pc:spChg chg="add mod">
          <ac:chgData name="이동건" userId="4ad090f6-dadd-4301-b5d0-883b88f508af" providerId="ADAL" clId="{0D8197AB-E9D5-4B1D-BF10-840F146B67DA}" dt="2022-08-19T05:05:50.258" v="3217" actId="20577"/>
          <ac:spMkLst>
            <pc:docMk/>
            <pc:sldMk cId="1775818486" sldId="1947"/>
            <ac:spMk id="8" creationId="{B36B726B-D04B-4D5F-A09C-92658DD43698}"/>
          </ac:spMkLst>
        </pc:spChg>
        <pc:spChg chg="add mod">
          <ac:chgData name="이동건" userId="4ad090f6-dadd-4301-b5d0-883b88f508af" providerId="ADAL" clId="{0D8197AB-E9D5-4B1D-BF10-840F146B67DA}" dt="2022-08-19T05:05:29.794" v="3187" actId="1076"/>
          <ac:spMkLst>
            <pc:docMk/>
            <pc:sldMk cId="1775818486" sldId="1947"/>
            <ac:spMk id="9" creationId="{96A4A756-B4C9-4FE7-9BD1-D4F5F0F1177D}"/>
          </ac:spMkLst>
        </pc:spChg>
      </pc:sldChg>
      <pc:sldChg chg="addSp delSp modSp add ord">
        <pc:chgData name="이동건" userId="4ad090f6-dadd-4301-b5d0-883b88f508af" providerId="ADAL" clId="{0D8197AB-E9D5-4B1D-BF10-840F146B67DA}" dt="2022-08-19T05:09:26.374" v="3827" actId="1076"/>
        <pc:sldMkLst>
          <pc:docMk/>
          <pc:sldMk cId="3154374501" sldId="1948"/>
        </pc:sldMkLst>
        <pc:spChg chg="add mod">
          <ac:chgData name="이동건" userId="4ad090f6-dadd-4301-b5d0-883b88f508af" providerId="ADAL" clId="{0D8197AB-E9D5-4B1D-BF10-840F146B67DA}" dt="2022-08-19T05:06:14.007" v="3225" actId="1076"/>
          <ac:spMkLst>
            <pc:docMk/>
            <pc:sldMk cId="3154374501" sldId="1948"/>
            <ac:spMk id="3" creationId="{3232CB57-5E25-420D-B178-06746FE19469}"/>
          </ac:spMkLst>
        </pc:spChg>
        <pc:spChg chg="add del mod">
          <ac:chgData name="이동건" userId="4ad090f6-dadd-4301-b5d0-883b88f508af" providerId="ADAL" clId="{0D8197AB-E9D5-4B1D-BF10-840F146B67DA}" dt="2022-08-19T04:56:29.443" v="2147" actId="478"/>
          <ac:spMkLst>
            <pc:docMk/>
            <pc:sldMk cId="3154374501" sldId="1948"/>
            <ac:spMk id="6" creationId="{ED52E9AC-3A97-4F03-996A-FF04297BFEB1}"/>
          </ac:spMkLst>
        </pc:spChg>
        <pc:spChg chg="add del mod">
          <ac:chgData name="이동건" userId="4ad090f6-dadd-4301-b5d0-883b88f508af" providerId="ADAL" clId="{0D8197AB-E9D5-4B1D-BF10-840F146B67DA}" dt="2022-08-19T04:56:29.932" v="2148" actId="478"/>
          <ac:spMkLst>
            <pc:docMk/>
            <pc:sldMk cId="3154374501" sldId="1948"/>
            <ac:spMk id="7" creationId="{03AB6864-1460-4C6D-AD7B-797A648D414C}"/>
          </ac:spMkLst>
        </pc:spChg>
        <pc:spChg chg="add mod">
          <ac:chgData name="이동건" userId="4ad090f6-dadd-4301-b5d0-883b88f508af" providerId="ADAL" clId="{0D8197AB-E9D5-4B1D-BF10-840F146B67DA}" dt="2022-08-19T05:06:14.007" v="3225" actId="1076"/>
          <ac:spMkLst>
            <pc:docMk/>
            <pc:sldMk cId="3154374501" sldId="1948"/>
            <ac:spMk id="8" creationId="{51895E7C-93F8-4696-8364-A7D6565C0E9A}"/>
          </ac:spMkLst>
        </pc:spChg>
        <pc:spChg chg="add mod">
          <ac:chgData name="이동건" userId="4ad090f6-dadd-4301-b5d0-883b88f508af" providerId="ADAL" clId="{0D8197AB-E9D5-4B1D-BF10-840F146B67DA}" dt="2022-08-19T05:06:14.007" v="3225" actId="1076"/>
          <ac:spMkLst>
            <pc:docMk/>
            <pc:sldMk cId="3154374501" sldId="1948"/>
            <ac:spMk id="9" creationId="{B3502E96-FD5B-4B2D-B701-093BFF595F9F}"/>
          </ac:spMkLst>
        </pc:spChg>
        <pc:spChg chg="add mod">
          <ac:chgData name="이동건" userId="4ad090f6-dadd-4301-b5d0-883b88f508af" providerId="ADAL" clId="{0D8197AB-E9D5-4B1D-BF10-840F146B67DA}" dt="2022-08-19T05:06:11.478" v="3224" actId="1076"/>
          <ac:spMkLst>
            <pc:docMk/>
            <pc:sldMk cId="3154374501" sldId="1948"/>
            <ac:spMk id="10" creationId="{BE5FDC25-6B90-45AD-94ED-530B1B59D685}"/>
          </ac:spMkLst>
        </pc:spChg>
        <pc:spChg chg="add mod">
          <ac:chgData name="이동건" userId="4ad090f6-dadd-4301-b5d0-883b88f508af" providerId="ADAL" clId="{0D8197AB-E9D5-4B1D-BF10-840F146B67DA}" dt="2022-08-19T05:09:26.374" v="3827" actId="1076"/>
          <ac:spMkLst>
            <pc:docMk/>
            <pc:sldMk cId="3154374501" sldId="1948"/>
            <ac:spMk id="11" creationId="{3C53DA38-2D52-43B8-ADA9-A8A614452C97}"/>
          </ac:spMkLst>
        </pc:spChg>
        <pc:picChg chg="add mod">
          <ac:chgData name="이동건" userId="4ad090f6-dadd-4301-b5d0-883b88f508af" providerId="ADAL" clId="{0D8197AB-E9D5-4B1D-BF10-840F146B67DA}" dt="2022-08-19T05:06:14.007" v="3225" actId="1076"/>
          <ac:picMkLst>
            <pc:docMk/>
            <pc:sldMk cId="3154374501" sldId="1948"/>
            <ac:picMk id="2" creationId="{C04EBEC4-9F52-452A-90E3-970E212AC000}"/>
          </ac:picMkLst>
        </pc:picChg>
        <pc:picChg chg="add mod">
          <ac:chgData name="이동건" userId="4ad090f6-dadd-4301-b5d0-883b88f508af" providerId="ADAL" clId="{0D8197AB-E9D5-4B1D-BF10-840F146B67DA}" dt="2022-08-19T05:06:14.007" v="3225" actId="1076"/>
          <ac:picMkLst>
            <pc:docMk/>
            <pc:sldMk cId="3154374501" sldId="1948"/>
            <ac:picMk id="4" creationId="{116018EE-99A6-4EA8-A8E6-C5607A0E2E34}"/>
          </ac:picMkLst>
        </pc:picChg>
        <pc:picChg chg="add mod">
          <ac:chgData name="이동건" userId="4ad090f6-dadd-4301-b5d0-883b88f508af" providerId="ADAL" clId="{0D8197AB-E9D5-4B1D-BF10-840F146B67DA}" dt="2022-08-19T05:06:14.007" v="3225" actId="1076"/>
          <ac:picMkLst>
            <pc:docMk/>
            <pc:sldMk cId="3154374501" sldId="1948"/>
            <ac:picMk id="5" creationId="{17F06A5D-EC5F-4A14-9723-2B6D5C39948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3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3" y="9440228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4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6" y="4720908"/>
            <a:ext cx="544830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8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4" y="9440228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신기술 논문 및 자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55332F-E948-4F89-BAF6-3D359C2AD083}"/>
              </a:ext>
            </a:extLst>
          </p:cNvPr>
          <p:cNvCxnSpPr>
            <a:cxnSpLocks/>
          </p:cNvCxnSpPr>
          <p:nvPr userDrawn="1"/>
        </p:nvCxnSpPr>
        <p:spPr>
          <a:xfrm>
            <a:off x="170398" y="256032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91BFF2-0283-498F-B612-7195FD12AAC0}"/>
              </a:ext>
            </a:extLst>
          </p:cNvPr>
          <p:cNvCxnSpPr>
            <a:cxnSpLocks/>
          </p:cNvCxnSpPr>
          <p:nvPr userDrawn="1"/>
        </p:nvCxnSpPr>
        <p:spPr>
          <a:xfrm>
            <a:off x="170398" y="727984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21544A-B769-4F34-A550-F462ADF50868}"/>
              </a:ext>
            </a:extLst>
          </p:cNvPr>
          <p:cNvSpPr/>
          <p:nvPr userDrawn="1"/>
        </p:nvSpPr>
        <p:spPr>
          <a:xfrm>
            <a:off x="3694113" y="306950"/>
            <a:ext cx="2517775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333332"/>
                </a:solidFill>
                <a:latin typeface="+mj-ea"/>
                <a:ea typeface="+mj-ea"/>
              </a:rPr>
              <a:t>Featured Post</a:t>
            </a:r>
            <a:endParaRPr lang="ko-KR" altLang="en-US" sz="1400" b="1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AEB4E3-97FA-4A7F-B0F7-C47E1EDBF62C}"/>
              </a:ext>
            </a:extLst>
          </p:cNvPr>
          <p:cNvCxnSpPr>
            <a:cxnSpLocks/>
          </p:cNvCxnSpPr>
          <p:nvPr userDrawn="1"/>
        </p:nvCxnSpPr>
        <p:spPr>
          <a:xfrm>
            <a:off x="170398" y="6474360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24664-7719-4197-8EA7-7F2EC470A6FC}"/>
              </a:ext>
            </a:extLst>
          </p:cNvPr>
          <p:cNvSpPr/>
          <p:nvPr userDrawn="1"/>
        </p:nvSpPr>
        <p:spPr>
          <a:xfrm>
            <a:off x="5584266" y="6486810"/>
            <a:ext cx="4321736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자세한 내용은 신기술 나누는 공간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Teams 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에서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4EA-F9DA-4754-A0AB-1E77F520137A}"/>
              </a:ext>
            </a:extLst>
          </p:cNvPr>
          <p:cNvSpPr txBox="1"/>
          <p:nvPr userDrawn="1"/>
        </p:nvSpPr>
        <p:spPr>
          <a:xfrm>
            <a:off x="7604420" y="234872"/>
            <a:ext cx="21531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2.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신기술 논문 및 자료</a:t>
            </a: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0" dirty="0" err="1">
                <a:solidFill>
                  <a:prstClr val="black"/>
                </a:solidFill>
                <a:latin typeface="+mn-ea"/>
                <a:ea typeface="+mn-ea"/>
              </a:rPr>
              <a:t>광학솔루션플랫폼개발</a:t>
            </a:r>
            <a:r>
              <a:rPr kumimoji="0" lang="en-US" altLang="ko-KR" b="0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kumimoji="0" lang="ko-KR" altLang="en-US" b="0" dirty="0">
                <a:solidFill>
                  <a:prstClr val="black"/>
                </a:solidFill>
                <a:latin typeface="+mn-ea"/>
                <a:ea typeface="+mn-ea"/>
              </a:rPr>
              <a:t>팀 이동건</a:t>
            </a:r>
          </a:p>
        </p:txBody>
      </p:sp>
    </p:spTree>
    <p:extLst>
      <p:ext uri="{BB962C8B-B14F-4D97-AF65-F5344CB8AC3E}">
        <p14:creationId xmlns:p14="http://schemas.microsoft.com/office/powerpoint/2010/main" val="226211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DFBF-0E75-4BA3-8A80-E3C58BBF31BC}" type="datetimeFigureOut">
              <a:rPr lang="ko-KR" altLang="en-US" smtClean="0"/>
              <a:t>22-08-19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8230-5E7F-4B29-BFDC-5B2731B8667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5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A7B8E5-38C1-47D1-A6F9-74280CC8C37B}"/>
              </a:ext>
            </a:extLst>
          </p:cNvPr>
          <p:cNvSpPr/>
          <p:nvPr/>
        </p:nvSpPr>
        <p:spPr>
          <a:xfrm>
            <a:off x="164180" y="306950"/>
            <a:ext cx="2156933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8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월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3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주 신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나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공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E0C47A-960C-45A4-B0F8-E1E98F775273}"/>
              </a:ext>
            </a:extLst>
          </p:cNvPr>
          <p:cNvCxnSpPr>
            <a:cxnSpLocks/>
          </p:cNvCxnSpPr>
          <p:nvPr/>
        </p:nvCxnSpPr>
        <p:spPr>
          <a:xfrm>
            <a:off x="1058793" y="2016007"/>
            <a:ext cx="7970796" cy="0"/>
          </a:xfrm>
          <a:prstGeom prst="line">
            <a:avLst/>
          </a:prstGeom>
          <a:ln w="3810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14D7CC-6435-4250-AB86-C6347E17C4CC}"/>
              </a:ext>
            </a:extLst>
          </p:cNvPr>
          <p:cNvCxnSpPr>
            <a:cxnSpLocks/>
          </p:cNvCxnSpPr>
          <p:nvPr/>
        </p:nvCxnSpPr>
        <p:spPr>
          <a:xfrm>
            <a:off x="944056" y="2097489"/>
            <a:ext cx="8200270" cy="0"/>
          </a:xfrm>
          <a:prstGeom prst="line">
            <a:avLst/>
          </a:prstGeom>
          <a:ln w="571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57CC2-73E3-44D5-A0EE-7D317D8648F2}"/>
              </a:ext>
            </a:extLst>
          </p:cNvPr>
          <p:cNvSpPr/>
          <p:nvPr/>
        </p:nvSpPr>
        <p:spPr>
          <a:xfrm>
            <a:off x="1636719" y="1271919"/>
            <a:ext cx="6963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Cylindrical Dielectric Waveguide Modes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800905-4E64-4D1A-B87F-859E338F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08" y="2492860"/>
            <a:ext cx="3263899" cy="33944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9F0F3D-E8B9-4871-BEFD-978F68841EDA}"/>
                  </a:ext>
                </a:extLst>
              </p:cNvPr>
              <p:cNvSpPr txBox="1"/>
              <p:nvPr/>
            </p:nvSpPr>
            <p:spPr>
              <a:xfrm>
                <a:off x="822064" y="3777906"/>
                <a:ext cx="429628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Abstract</a:t>
                </a:r>
              </a:p>
              <a:p>
                <a:r>
                  <a:rPr lang="ko-KR" altLang="en-US" sz="1400" b="0" dirty="0"/>
                  <a:t>본 논문은 원통형 </a:t>
                </a:r>
                <a:r>
                  <a:rPr lang="en-US" altLang="ko-KR" sz="1400" b="0" dirty="0"/>
                  <a:t>waveguide</a:t>
                </a:r>
                <a:r>
                  <a:rPr lang="ko-KR" altLang="en-US" sz="1400" b="0" dirty="0"/>
                  <a:t>에서 전자기파의 모드를 계산하였다</a:t>
                </a:r>
                <a:r>
                  <a:rPr lang="en-US" altLang="ko-KR" sz="1400" b="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b="0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b="0" dirty="0"/>
                  <a:t> 의 </a:t>
                </a:r>
                <a:r>
                  <a:rPr lang="en-US" altLang="ko-KR" sz="1400" b="0" dirty="0"/>
                  <a:t>amplitude </a:t>
                </a:r>
                <a:r>
                  <a:rPr lang="ko-KR" altLang="en-US" sz="1400" b="0" dirty="0"/>
                  <a:t>의 비율과 경계면에서의 </a:t>
                </a:r>
                <a:r>
                  <a:rPr lang="en-US" altLang="ko-KR" sz="1400" b="0" dirty="0"/>
                  <a:t>transverse component </a:t>
                </a:r>
                <a:r>
                  <a:rPr lang="ko-KR" altLang="en-US" sz="1400" b="0" dirty="0"/>
                  <a:t>를 유도하였다</a:t>
                </a:r>
                <a:r>
                  <a:rPr lang="en-US" altLang="ko-KR" sz="1400" b="0" dirty="0"/>
                  <a:t>. </a:t>
                </a:r>
                <a:r>
                  <a:rPr lang="ko-KR" altLang="en-US" sz="1400" b="0" dirty="0"/>
                  <a:t>모드들의 </a:t>
                </a:r>
                <a:r>
                  <a:rPr lang="en-US" altLang="ko-KR" sz="1400" b="0" dirty="0"/>
                  <a:t>radial </a:t>
                </a:r>
                <a:r>
                  <a:rPr lang="ko-KR" altLang="en-US" sz="1400" b="0" dirty="0"/>
                  <a:t>방향 </a:t>
                </a:r>
                <a:r>
                  <a:rPr lang="en-US" altLang="ko-KR" sz="1400" b="0" dirty="0"/>
                  <a:t>dependency </a:t>
                </a:r>
                <a:r>
                  <a:rPr lang="ko-KR" altLang="en-US" sz="1400" b="0" dirty="0"/>
                  <a:t>는 </a:t>
                </a:r>
                <a:r>
                  <a:rPr lang="en-US" altLang="ko-KR" sz="1400" b="0" dirty="0"/>
                  <a:t>Bessel function </a:t>
                </a:r>
                <a:r>
                  <a:rPr lang="ko-KR" altLang="en-US" sz="1400" b="0" dirty="0"/>
                  <a:t>으로</a:t>
                </a:r>
                <a:r>
                  <a:rPr lang="en-US" altLang="ko-KR" sz="1400" b="0" dirty="0"/>
                  <a:t> </a:t>
                </a:r>
                <a:r>
                  <a:rPr lang="ko-KR" altLang="en-US" sz="1400" b="0" dirty="0"/>
                  <a:t>나타나는 것을 확인 할 수 있다</a:t>
                </a:r>
                <a:r>
                  <a:rPr lang="en-US" altLang="ko-KR" sz="1400" b="0" dirty="0"/>
                  <a:t>.</a:t>
                </a:r>
                <a:endParaRPr lang="ko-KR" altLang="en-US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9F0F3D-E8B9-4871-BEFD-978F6884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64" y="3777906"/>
                <a:ext cx="4296282" cy="1384995"/>
              </a:xfrm>
              <a:prstGeom prst="rect">
                <a:avLst/>
              </a:prstGeom>
              <a:blipFill>
                <a:blip r:embed="rId3"/>
                <a:stretch>
                  <a:fillRect l="-426" t="-881" r="-993" b="-3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FC1EF18-B7E1-4E10-BB12-663CBEE994EE}"/>
              </a:ext>
            </a:extLst>
          </p:cNvPr>
          <p:cNvSpPr txBox="1"/>
          <p:nvPr/>
        </p:nvSpPr>
        <p:spPr>
          <a:xfrm>
            <a:off x="822064" y="2789382"/>
            <a:ext cx="4211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/>
              <a:t>Optical fiber </a:t>
            </a:r>
            <a:r>
              <a:rPr lang="ko-KR" altLang="en-US" b="0" dirty="0"/>
              <a:t>를 사용하여 광학 실험을 할 때</a:t>
            </a:r>
            <a:r>
              <a:rPr lang="en-US" altLang="ko-KR" b="0" dirty="0"/>
              <a:t>, fiber </a:t>
            </a:r>
            <a:r>
              <a:rPr lang="ko-KR" altLang="en-US" b="0" dirty="0"/>
              <a:t>안에서 생성되는 </a:t>
            </a:r>
            <a:r>
              <a:rPr lang="en-US" altLang="ko-KR" b="0" dirty="0"/>
              <a:t>wave </a:t>
            </a:r>
            <a:r>
              <a:rPr lang="ko-KR" altLang="en-US" b="0" dirty="0"/>
              <a:t>의 </a:t>
            </a:r>
            <a:r>
              <a:rPr lang="en-US" altLang="ko-KR" b="0" dirty="0"/>
              <a:t>propagation</a:t>
            </a:r>
            <a:r>
              <a:rPr lang="ko-KR" altLang="en-US" b="0" dirty="0"/>
              <a:t> 을 이론적으로 계산한 논문입니다</a:t>
            </a:r>
            <a:r>
              <a:rPr lang="en-US" altLang="ko-KR" b="0" dirty="0"/>
              <a:t>. </a:t>
            </a:r>
            <a:r>
              <a:rPr lang="ko-KR" altLang="en-US" b="0" dirty="0"/>
              <a:t>실험 결과를 정확하게 해석하는게 중요한 기초 이론이라 생각하여 공유합니다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3CBD6A-6B48-4464-8D7E-5FBD2554579C}"/>
              </a:ext>
            </a:extLst>
          </p:cNvPr>
          <p:cNvSpPr/>
          <p:nvPr/>
        </p:nvSpPr>
        <p:spPr>
          <a:xfrm>
            <a:off x="822064" y="5432780"/>
            <a:ext cx="4953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0" dirty="0" err="1"/>
              <a:t>Snitzer</a:t>
            </a:r>
            <a:r>
              <a:rPr lang="en-US" altLang="ko-KR" sz="1000" b="0" dirty="0"/>
              <a:t>, E. (1961). Cylindrical Dielectric Waveguide Modes. Journal of the Optical Society of America, 51(5), 491. https://doi.org/10.1364/josa.51.000491</a:t>
            </a:r>
            <a:endParaRPr lang="ko-KR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55172877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DB530F-E2BD-43D5-A319-6122FAB6732C}"/>
              </a:ext>
            </a:extLst>
          </p:cNvPr>
          <p:cNvSpPr/>
          <p:nvPr/>
        </p:nvSpPr>
        <p:spPr>
          <a:xfrm>
            <a:off x="273050" y="90805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D408A7-2871-4877-8AE2-97041027FB2C}"/>
                  </a:ext>
                </a:extLst>
              </p:cNvPr>
              <p:cNvSpPr txBox="1"/>
              <p:nvPr/>
            </p:nvSpPr>
            <p:spPr>
              <a:xfrm>
                <a:off x="1715187" y="2079717"/>
                <a:ext cx="1630575" cy="169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aln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1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D408A7-2871-4877-8AE2-97041027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87" y="2079717"/>
                <a:ext cx="1630575" cy="1699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35A58-0967-4482-8DE6-039798197A98}"/>
                  </a:ext>
                </a:extLst>
              </p:cNvPr>
              <p:cNvSpPr txBox="1"/>
              <p:nvPr/>
            </p:nvSpPr>
            <p:spPr>
              <a:xfrm>
                <a:off x="858857" y="4577610"/>
                <a:ext cx="2988447" cy="1731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altLang="ko-KR" sz="1400" dirty="0"/>
                        <m:t> 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35A58-0967-4482-8DE6-03979819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57" y="4577610"/>
                <a:ext cx="2988447" cy="1731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7163AB9-D6A9-4131-87BA-272C9C59CBF7}"/>
              </a:ext>
            </a:extLst>
          </p:cNvPr>
          <p:cNvSpPr txBox="1"/>
          <p:nvPr/>
        </p:nvSpPr>
        <p:spPr>
          <a:xfrm>
            <a:off x="365073" y="1464363"/>
            <a:ext cx="3976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/>
              <a:t>Free</a:t>
            </a:r>
            <a:r>
              <a:rPr lang="ko-KR" altLang="en-US" b="0" dirty="0"/>
              <a:t> </a:t>
            </a:r>
            <a:r>
              <a:rPr lang="en-US" altLang="ko-KR" b="0" dirty="0"/>
              <a:t>space </a:t>
            </a:r>
            <a:r>
              <a:rPr lang="ko-KR" altLang="en-US" b="0" dirty="0"/>
              <a:t>에서</a:t>
            </a:r>
            <a:r>
              <a:rPr lang="en-US" altLang="ko-KR" b="0" dirty="0"/>
              <a:t> medium </a:t>
            </a:r>
            <a:r>
              <a:rPr lang="ko-KR" altLang="en-US" b="0" dirty="0"/>
              <a:t>이 </a:t>
            </a:r>
            <a:r>
              <a:rPr lang="en-US" altLang="ko-KR" b="0" dirty="0"/>
              <a:t>linear, non-dispersive, isotropic, homogeneous, non-magnetic </a:t>
            </a:r>
            <a:r>
              <a:rPr lang="ko-KR" altLang="en-US" b="0" dirty="0"/>
              <a:t>이라면 </a:t>
            </a:r>
            <a:r>
              <a:rPr lang="en-US" altLang="ko-KR" b="0" dirty="0"/>
              <a:t>Maxwell’s equation</a:t>
            </a:r>
            <a:r>
              <a:rPr lang="ko-KR" altLang="en-US" b="0" dirty="0"/>
              <a:t>은 다음과 같다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710FA-CD65-4226-BA48-F772EF7070B8}"/>
              </a:ext>
            </a:extLst>
          </p:cNvPr>
          <p:cNvSpPr txBox="1"/>
          <p:nvPr/>
        </p:nvSpPr>
        <p:spPr>
          <a:xfrm>
            <a:off x="365071" y="4131533"/>
            <a:ext cx="3976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/>
              <a:t>이 때 </a:t>
            </a:r>
            <a:r>
              <a:rPr lang="en-US" altLang="ko-KR" b="0" dirty="0"/>
              <a:t>curl equation</a:t>
            </a:r>
            <a:r>
              <a:rPr lang="ko-KR" altLang="en-US" b="0" dirty="0"/>
              <a:t>의 양변에 </a:t>
            </a:r>
            <a:r>
              <a:rPr lang="en-US" altLang="ko-KR" b="0" dirty="0"/>
              <a:t>curl</a:t>
            </a:r>
            <a:r>
              <a:rPr lang="ko-KR" altLang="en-US" b="0" dirty="0"/>
              <a:t>을 곱하면 </a:t>
            </a:r>
            <a:r>
              <a:rPr lang="en-US" altLang="ko-KR" b="0" dirty="0"/>
              <a:t>wave equation</a:t>
            </a:r>
            <a:r>
              <a:rPr lang="ko-KR" altLang="en-US" b="0" dirty="0"/>
              <a:t>을 유도할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4AB97-2265-44FC-9643-3AD5CFC73E05}"/>
              </a:ext>
            </a:extLst>
          </p:cNvPr>
          <p:cNvSpPr txBox="1"/>
          <p:nvPr/>
        </p:nvSpPr>
        <p:spPr>
          <a:xfrm>
            <a:off x="5240338" y="1033476"/>
            <a:ext cx="3976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/>
              <a:t>원통 좌표계에서 </a:t>
            </a:r>
            <a:r>
              <a:rPr lang="en-US" altLang="ko-KR" b="0" dirty="0"/>
              <a:t>wave equation </a:t>
            </a:r>
            <a:r>
              <a:rPr lang="ko-KR" altLang="en-US" b="0" dirty="0"/>
              <a:t>을 전개하면 다음과 같다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DDC2500-A4F4-4E9F-927E-DD9B5A8DB046}"/>
                  </a:ext>
                </a:extLst>
              </p:cNvPr>
              <p:cNvSpPr/>
              <p:nvPr/>
            </p:nvSpPr>
            <p:spPr>
              <a:xfrm>
                <a:off x="5229490" y="1700213"/>
                <a:ext cx="4311437" cy="1364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DDC2500-A4F4-4E9F-927E-DD9B5A8DB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90" y="1700213"/>
                <a:ext cx="4311437" cy="1364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8661AA8-65F0-4840-A346-EAD6AFF98ECA}"/>
                  </a:ext>
                </a:extLst>
              </p:cNvPr>
              <p:cNvSpPr/>
              <p:nvPr/>
            </p:nvSpPr>
            <p:spPr>
              <a:xfrm>
                <a:off x="6001560" y="4332068"/>
                <a:ext cx="2767296" cy="460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8661AA8-65F0-4840-A346-EAD6AFF98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560" y="4332068"/>
                <a:ext cx="2767296" cy="460704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3B66F5-B186-4A60-915E-87D89CFD1721}"/>
                  </a:ext>
                </a:extLst>
              </p:cNvPr>
              <p:cNvSpPr txBox="1"/>
              <p:nvPr/>
            </p:nvSpPr>
            <p:spPr>
              <a:xfrm>
                <a:off x="5240338" y="3751150"/>
                <a:ext cx="397601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0" dirty="0"/>
                  <a:t>이 때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세 번째 식을 전개하면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b="0" dirty="0"/>
                  <a:t> 를 얻을 수 있다</a:t>
                </a:r>
                <a:r>
                  <a:rPr lang="en-US" altLang="ko-KR" b="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도 마찬가지 방법으로 구한다</a:t>
                </a:r>
                <a:r>
                  <a:rPr lang="en-US" altLang="ko-KR" b="0" dirty="0"/>
                  <a:t>)</a:t>
                </a:r>
                <a:endParaRPr lang="ko-KR" alt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3B66F5-B186-4A60-915E-87D89CFD1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38" y="3751150"/>
                <a:ext cx="3976017" cy="430887"/>
              </a:xfrm>
              <a:prstGeom prst="rect">
                <a:avLst/>
              </a:prstGeom>
              <a:blipFill>
                <a:blip r:embed="rId6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736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A4A8DD-068B-40FF-9F43-8F0551D031BE}"/>
                  </a:ext>
                </a:extLst>
              </p:cNvPr>
              <p:cNvSpPr txBox="1"/>
              <p:nvPr/>
            </p:nvSpPr>
            <p:spPr>
              <a:xfrm>
                <a:off x="273050" y="2303886"/>
                <a:ext cx="250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b="0" dirty="0"/>
                  <a:t>Inside of the</a:t>
                </a:r>
                <a:r>
                  <a:rPr lang="ko-KR" altLang="en-US" sz="1400" b="0" dirty="0"/>
                  <a:t> </a:t>
                </a:r>
                <a:r>
                  <a:rPr lang="en-US" altLang="ko-KR" sz="1400" b="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A4A8DD-068B-40FF-9F43-8F0551D0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2303886"/>
                <a:ext cx="2507866" cy="307777"/>
              </a:xfrm>
              <a:prstGeom prst="rect">
                <a:avLst/>
              </a:prstGeom>
              <a:blipFill>
                <a:blip r:embed="rId2"/>
                <a:stretch>
                  <a:fillRect l="-487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6593B-30A4-46BA-B1EA-3C3B0B8239BE}"/>
                  </a:ext>
                </a:extLst>
              </p:cNvPr>
              <p:cNvSpPr txBox="1"/>
              <p:nvPr/>
            </p:nvSpPr>
            <p:spPr>
              <a:xfrm>
                <a:off x="4953000" y="2297664"/>
                <a:ext cx="2812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b="0" dirty="0"/>
                  <a:t>Inside</a:t>
                </a:r>
                <a:r>
                  <a:rPr lang="ko-KR" altLang="en-US" sz="1400" b="0" dirty="0"/>
                  <a:t> </a:t>
                </a:r>
                <a:r>
                  <a:rPr lang="en-US" altLang="ko-KR" sz="1400" b="0" dirty="0"/>
                  <a:t>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6593B-30A4-46BA-B1EA-3C3B0B82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297664"/>
                <a:ext cx="2812437" cy="307777"/>
              </a:xfrm>
              <a:prstGeom prst="rect">
                <a:avLst/>
              </a:prstGeom>
              <a:blipFill>
                <a:blip r:embed="rId3"/>
                <a:stretch>
                  <a:fillRect l="-434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D63B3-013F-44A4-B524-E5062F7ED2DF}"/>
                  </a:ext>
                </a:extLst>
              </p:cNvPr>
              <p:cNvSpPr txBox="1"/>
              <p:nvPr/>
            </p:nvSpPr>
            <p:spPr>
              <a:xfrm>
                <a:off x="519481" y="2663110"/>
                <a:ext cx="2396618" cy="55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D63B3-013F-44A4-B524-E5062F7E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" y="2663110"/>
                <a:ext cx="2396618" cy="55220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1C0F96-50EF-4BB4-94CB-118264BCD9BF}"/>
                  </a:ext>
                </a:extLst>
              </p:cNvPr>
              <p:cNvSpPr txBox="1"/>
              <p:nvPr/>
            </p:nvSpPr>
            <p:spPr>
              <a:xfrm>
                <a:off x="273050" y="3093742"/>
                <a:ext cx="4897366" cy="321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1C0F96-50EF-4BB4-94CB-118264BCD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3093742"/>
                <a:ext cx="4897366" cy="321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63147-D769-43AF-AE26-DF1068609785}"/>
                  </a:ext>
                </a:extLst>
              </p:cNvPr>
              <p:cNvSpPr txBox="1"/>
              <p:nvPr/>
            </p:nvSpPr>
            <p:spPr>
              <a:xfrm>
                <a:off x="5170416" y="2663110"/>
                <a:ext cx="2491003" cy="55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63147-D769-43AF-AE26-DF1068609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16" y="2663110"/>
                <a:ext cx="2491003" cy="552202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875478-D367-433D-BAE9-67D660F7EFC3}"/>
                  </a:ext>
                </a:extLst>
              </p:cNvPr>
              <p:cNvSpPr txBox="1"/>
              <p:nvPr/>
            </p:nvSpPr>
            <p:spPr>
              <a:xfrm>
                <a:off x="5133904" y="3070161"/>
                <a:ext cx="4900957" cy="321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875478-D367-433D-BAE9-67D660F7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04" y="3070161"/>
                <a:ext cx="4900957" cy="321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6B726B-D04B-4D5F-A09C-92658DD43698}"/>
                  </a:ext>
                </a:extLst>
              </p:cNvPr>
              <p:cNvSpPr txBox="1"/>
              <p:nvPr/>
            </p:nvSpPr>
            <p:spPr>
              <a:xfrm>
                <a:off x="519481" y="1207757"/>
                <a:ext cx="46075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step-index optical fiber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core</a:t>
                </a:r>
                <a:r>
                  <a:rPr lang="ko-KR" altLang="en-US" b="0" dirty="0"/>
                  <a:t>의 반지름을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b="0" dirty="0"/>
                  <a:t> 라 하자</a:t>
                </a:r>
                <a:r>
                  <a:rPr lang="en-US" altLang="ko-KR" b="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core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index </a:t>
                </a:r>
                <a:r>
                  <a:rPr lang="ko-KR" altLang="en-US" b="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/>
                  <a:t>, cladding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index </a:t>
                </a:r>
                <a:r>
                  <a:rPr lang="ko-KR" altLang="en-US" b="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b="0" dirty="0"/>
                  <a:t> 라 하자</a:t>
                </a:r>
                <a:r>
                  <a:rPr lang="en-US" altLang="ko-KR" b="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wave equation </a:t>
                </a:r>
                <a:r>
                  <a:rPr lang="ko-KR" altLang="en-US" b="0" dirty="0"/>
                  <a:t>은 </a:t>
                </a:r>
                <a:r>
                  <a:rPr lang="en-US" altLang="ko-KR" b="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와 </a:t>
                </a:r>
                <a:r>
                  <a:rPr lang="en-US" altLang="ko-KR" b="0" dirty="0"/>
                  <a:t>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b="0" dirty="0"/>
                  <a:t> 으로 나눠진다</a:t>
                </a:r>
                <a:r>
                  <a:rPr lang="en-US" altLang="ko-KR" b="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b="0" dirty="0"/>
                  <a:t> 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b="0" dirty="0"/>
                  <a:t> </a:t>
                </a:r>
                <a:r>
                  <a:rPr lang="en-US" altLang="ko-KR" b="0" dirty="0"/>
                  <a:t>field 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tangential component </a:t>
                </a:r>
                <a:r>
                  <a:rPr lang="ko-KR" altLang="en-US" b="0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b="0" dirty="0"/>
                  <a:t> 에서 </a:t>
                </a:r>
                <a:r>
                  <a:rPr lang="en-US" altLang="ko-KR" b="0" dirty="0"/>
                  <a:t>continuous </a:t>
                </a:r>
                <a:r>
                  <a:rPr lang="ko-KR" altLang="en-US" b="0" dirty="0"/>
                  <a:t>하다</a:t>
                </a:r>
                <a:r>
                  <a:rPr lang="en-US" altLang="ko-KR" b="0" dirty="0"/>
                  <a:t>.</a:t>
                </a:r>
                <a:endParaRPr lang="ko-KR" alt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6B726B-D04B-4D5F-A09C-92658DD4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" y="1207757"/>
                <a:ext cx="4607543" cy="769441"/>
              </a:xfrm>
              <a:prstGeom prst="rect">
                <a:avLst/>
              </a:prstGeom>
              <a:blipFill>
                <a:blip r:embed="rId8"/>
                <a:stretch>
                  <a:fillRect t="-794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6A4A756-B4C9-4FE7-9BD1-D4F5F0F1177D}"/>
              </a:ext>
            </a:extLst>
          </p:cNvPr>
          <p:cNvSpPr txBox="1"/>
          <p:nvPr/>
        </p:nvSpPr>
        <p:spPr>
          <a:xfrm>
            <a:off x="184726" y="912759"/>
            <a:ext cx="5957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/>
              <a:t>다음과 같은 조건 아래 식을 전개하면</a:t>
            </a:r>
            <a:r>
              <a:rPr lang="en-US" altLang="ko-KR" b="0" dirty="0"/>
              <a:t>, </a:t>
            </a:r>
            <a:r>
              <a:rPr lang="ko-KR" altLang="en-US" b="0" dirty="0"/>
              <a:t>각 </a:t>
            </a:r>
            <a:r>
              <a:rPr lang="en-US" altLang="ko-KR" b="0" dirty="0"/>
              <a:t>field component</a:t>
            </a:r>
            <a:r>
              <a:rPr lang="ko-KR" altLang="en-US" b="0" dirty="0"/>
              <a:t>의 </a:t>
            </a:r>
            <a:r>
              <a:rPr lang="en-US" altLang="ko-KR" b="0" dirty="0"/>
              <a:t>analytic form </a:t>
            </a:r>
            <a:r>
              <a:rPr lang="ko-KR" altLang="en-US" b="0" dirty="0"/>
              <a:t>을 계산할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7758184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4EBEC4-9F52-452A-90E3-970E212A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9" y="1283273"/>
            <a:ext cx="2856696" cy="29709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32CB57-5E25-420D-B178-06746FE19469}"/>
                  </a:ext>
                </a:extLst>
              </p:cNvPr>
              <p:cNvSpPr txBox="1"/>
              <p:nvPr/>
            </p:nvSpPr>
            <p:spPr>
              <a:xfrm>
                <a:off x="780384" y="4338874"/>
                <a:ext cx="23214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ko-KR" altLang="en-US" b="0" dirty="0"/>
                  <a:t> </a:t>
                </a:r>
                <a:r>
                  <a:rPr lang="en-US" altLang="ko-KR" b="0" dirty="0"/>
                  <a:t>mode 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field profile.</a:t>
                </a:r>
                <a:endParaRPr lang="ko-KR" altLang="en-US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32CB57-5E25-420D-B178-06746FE1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84" y="4338874"/>
                <a:ext cx="2321449" cy="261610"/>
              </a:xfrm>
              <a:prstGeom prst="rect">
                <a:avLst/>
              </a:prstGeom>
              <a:blipFill>
                <a:blip r:embed="rId3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16018EE-99A6-4EA8-A8E6-C5607A0E2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659" y="1283273"/>
            <a:ext cx="2720220" cy="2670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F06A5D-EC5F-4A14-9723-2B6D5C399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305" y="1312606"/>
            <a:ext cx="2774715" cy="26702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895E7C-93F8-4696-8364-A7D6565C0E9A}"/>
                  </a:ext>
                </a:extLst>
              </p:cNvPr>
              <p:cNvSpPr txBox="1"/>
              <p:nvPr/>
            </p:nvSpPr>
            <p:spPr>
              <a:xfrm>
                <a:off x="3504937" y="4338874"/>
                <a:ext cx="23214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b="0" dirty="0"/>
                  <a:t> </a:t>
                </a:r>
                <a:r>
                  <a:rPr lang="en-US" altLang="ko-KR" b="0" dirty="0"/>
                  <a:t>mode 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field profile.</a:t>
                </a:r>
                <a:endParaRPr lang="ko-KR" alt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895E7C-93F8-4696-8364-A7D6565C0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937" y="4338874"/>
                <a:ext cx="2321449" cy="261610"/>
              </a:xfrm>
              <a:prstGeom prst="rect">
                <a:avLst/>
              </a:prstGeom>
              <a:blipFill>
                <a:blip r:embed="rId6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502E96-FD5B-4B2D-B701-093BFF595F9F}"/>
                  </a:ext>
                </a:extLst>
              </p:cNvPr>
              <p:cNvSpPr txBox="1"/>
              <p:nvPr/>
            </p:nvSpPr>
            <p:spPr>
              <a:xfrm>
                <a:off x="6547777" y="4338874"/>
                <a:ext cx="23214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b="0" dirty="0"/>
                  <a:t> mode 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field profile.</a:t>
                </a:r>
                <a:endParaRPr lang="ko-KR" alt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502E96-FD5B-4B2D-B701-093BFF595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777" y="4338874"/>
                <a:ext cx="2321449" cy="261610"/>
              </a:xfrm>
              <a:prstGeom prst="rect">
                <a:avLst/>
              </a:prstGeom>
              <a:blipFill>
                <a:blip r:embed="rId7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5FDC25-6B90-45AD-94ED-530B1B59D685}"/>
                  </a:ext>
                </a:extLst>
              </p:cNvPr>
              <p:cNvSpPr txBox="1"/>
              <p:nvPr/>
            </p:nvSpPr>
            <p:spPr>
              <a:xfrm>
                <a:off x="354879" y="955624"/>
                <a:ext cx="8621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0" dirty="0"/>
                  <a:t>위 식을 바탕으로 각 </a:t>
                </a:r>
                <a:r>
                  <a:rPr lang="en-US" altLang="ko-KR" b="0" dirty="0"/>
                  <a:t>n </a:t>
                </a:r>
                <a:r>
                  <a:rPr lang="ko-KR" altLang="en-US" b="0" dirty="0"/>
                  <a:t>에 대한 </a:t>
                </a:r>
                <a:r>
                  <a:rPr lang="en-US" altLang="ko-KR" b="0" dirty="0"/>
                  <a:t>wave equation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solution</a:t>
                </a:r>
                <a:r>
                  <a:rPr lang="ko-KR" altLang="en-US" b="0" dirty="0"/>
                  <a:t>을 구할 수 있다</a:t>
                </a:r>
                <a:r>
                  <a:rPr lang="en-US" altLang="ko-KR" b="0" dirty="0"/>
                  <a:t>. </a:t>
                </a:r>
                <a:r>
                  <a:rPr lang="ko-KR" altLang="en-US" b="0" dirty="0"/>
                  <a:t>예를 들어</a:t>
                </a:r>
                <a:r>
                  <a:rPr lang="en-US" altLang="ko-KR" b="0" dirty="0"/>
                  <a:t>,</a:t>
                </a:r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ko-KR" altLang="en-US" b="0" dirty="0"/>
                  <a:t> 일 때의 </a:t>
                </a:r>
                <a:r>
                  <a:rPr lang="en-US" altLang="ko-KR" b="0" dirty="0"/>
                  <a:t>mode </a:t>
                </a:r>
                <a:r>
                  <a:rPr lang="ko-KR" altLang="en-US" b="0" dirty="0"/>
                  <a:t>는 각각 다음과 같다</a:t>
                </a:r>
                <a:r>
                  <a:rPr lang="en-US" altLang="ko-KR" b="0" dirty="0"/>
                  <a:t>.</a:t>
                </a:r>
                <a:endParaRPr lang="ko-KR" alt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5FDC25-6B90-45AD-94ED-530B1B59D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9" y="955624"/>
                <a:ext cx="8621568" cy="261610"/>
              </a:xfrm>
              <a:prstGeom prst="rect">
                <a:avLst/>
              </a:prstGeom>
              <a:blipFill>
                <a:blip r:embed="rId8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C53DA38-2D52-43B8-ADA9-A8A614452C97}"/>
              </a:ext>
            </a:extLst>
          </p:cNvPr>
          <p:cNvSpPr txBox="1"/>
          <p:nvPr/>
        </p:nvSpPr>
        <p:spPr>
          <a:xfrm>
            <a:off x="780384" y="4956486"/>
            <a:ext cx="8488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Conclusion</a:t>
            </a:r>
          </a:p>
          <a:p>
            <a:r>
              <a:rPr lang="ko-KR" altLang="en-US" b="0" dirty="0"/>
              <a:t>본 논문은 원통형의 </a:t>
            </a:r>
            <a:r>
              <a:rPr lang="en-US" altLang="ko-KR" b="0" dirty="0"/>
              <a:t>waveguide </a:t>
            </a:r>
            <a:r>
              <a:rPr lang="ko-KR" altLang="en-US" b="0" dirty="0"/>
              <a:t>에서 생성되는 </a:t>
            </a:r>
            <a:r>
              <a:rPr lang="en-US" altLang="ko-KR" b="0" dirty="0"/>
              <a:t>EM wave mode </a:t>
            </a:r>
            <a:r>
              <a:rPr lang="ko-KR" altLang="en-US" b="0" dirty="0"/>
              <a:t>를 유도하였다</a:t>
            </a:r>
            <a:r>
              <a:rPr lang="en-US" altLang="ko-KR" b="0" dirty="0"/>
              <a:t>. </a:t>
            </a:r>
            <a:r>
              <a:rPr lang="ko-KR" altLang="en-US" b="0" dirty="0"/>
              <a:t>유도된 식을 통해 각 </a:t>
            </a:r>
            <a:r>
              <a:rPr lang="en-US" altLang="ko-KR" b="0" dirty="0"/>
              <a:t>mode </a:t>
            </a:r>
            <a:r>
              <a:rPr lang="ko-KR" altLang="en-US" b="0" dirty="0"/>
              <a:t>들의 </a:t>
            </a:r>
            <a:r>
              <a:rPr lang="en-US" altLang="ko-KR" b="0" dirty="0"/>
              <a:t>amplitude </a:t>
            </a:r>
            <a:r>
              <a:rPr lang="ko-KR" altLang="en-US" b="0" dirty="0"/>
              <a:t>를 나타냈다</a:t>
            </a:r>
            <a:r>
              <a:rPr lang="en-US" altLang="ko-KR" b="0" dirty="0"/>
              <a:t>. </a:t>
            </a:r>
            <a:r>
              <a:rPr lang="ko-KR" altLang="en-US" b="0" dirty="0"/>
              <a:t>이론적으로</a:t>
            </a:r>
            <a:r>
              <a:rPr lang="en-US" altLang="ko-KR" b="0" dirty="0"/>
              <a:t>, </a:t>
            </a:r>
            <a:r>
              <a:rPr lang="ko-KR" altLang="en-US" b="0" dirty="0"/>
              <a:t>각 </a:t>
            </a:r>
            <a:r>
              <a:rPr lang="en-US" altLang="ko-KR" b="0" dirty="0"/>
              <a:t>mode </a:t>
            </a:r>
            <a:r>
              <a:rPr lang="ko-KR" altLang="en-US" b="0" dirty="0"/>
              <a:t>는 </a:t>
            </a:r>
            <a:r>
              <a:rPr lang="en-US" altLang="ko-KR" b="0" dirty="0"/>
              <a:t>waveguide </a:t>
            </a:r>
            <a:r>
              <a:rPr lang="ko-KR" altLang="en-US" b="0" dirty="0"/>
              <a:t>내에서의 이동 속도가 각각 다르므로 </a:t>
            </a:r>
            <a:r>
              <a:rPr lang="en-US" altLang="ko-KR" b="0" dirty="0"/>
              <a:t>input beam </a:t>
            </a:r>
            <a:r>
              <a:rPr lang="ko-KR" altLang="en-US" b="0" dirty="0"/>
              <a:t>대비 </a:t>
            </a:r>
            <a:r>
              <a:rPr lang="en-US" altLang="ko-KR" b="0" dirty="0"/>
              <a:t>output</a:t>
            </a:r>
            <a:r>
              <a:rPr lang="ko-KR" altLang="en-US" b="0" dirty="0"/>
              <a:t> </a:t>
            </a:r>
            <a:r>
              <a:rPr lang="en-US" altLang="ko-KR" b="0" dirty="0"/>
              <a:t>beam</a:t>
            </a:r>
            <a:r>
              <a:rPr lang="ko-KR" altLang="en-US" b="0" dirty="0"/>
              <a:t> 의 </a:t>
            </a:r>
            <a:r>
              <a:rPr lang="en-US" altLang="ko-KR" b="0" dirty="0"/>
              <a:t>intensity </a:t>
            </a:r>
            <a:r>
              <a:rPr lang="ko-KR" altLang="en-US" b="0" dirty="0"/>
              <a:t>가 좀 더 </a:t>
            </a:r>
            <a:r>
              <a:rPr lang="en-US" altLang="ko-KR" b="0" dirty="0"/>
              <a:t>broad </a:t>
            </a:r>
            <a:r>
              <a:rPr lang="ko-KR" altLang="en-US" b="0" dirty="0"/>
              <a:t>함을 이론적으로 증명하였다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3745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및 맑은 고딕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4BA168-9B70-4869-BFA4-D8D3F0D21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8AA6D-2E89-4B7E-91FB-F85AF4D06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1E7174-FF70-4D40-B246-2E362CA16ABC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536</Words>
  <Application>Microsoft Office PowerPoint</Application>
  <PresentationFormat>A4 용지(210x297mm)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박훈</dc:creator>
  <cp:lastModifiedBy>이동건</cp:lastModifiedBy>
  <cp:revision>2</cp:revision>
  <cp:lastPrinted>2020-01-09T05:43:08Z</cp:lastPrinted>
  <dcterms:created xsi:type="dcterms:W3CDTF">2010-01-12T05:42:54Z</dcterms:created>
  <dcterms:modified xsi:type="dcterms:W3CDTF">2022-08-19T05:09:28Z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2022-01-12T03:31:31Z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3607eb6a-8a06-4a24-8ee5-ebaf3b8ca183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