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3"/>
  </p:sldMasterIdLst>
  <p:sldIdLst>
    <p:sldId id="256" r:id="rId4"/>
  </p:sldIdLst>
  <p:sldSz cx="6480175" cy="11520488"/>
  <p:notesSz cx="6858000" cy="9144000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맑은 고딕" panose="020B0503020000020004" pitchFamily="34" charset="-127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E"/>
    <a:srgbClr val="0066FF"/>
    <a:srgbClr val="0066CC"/>
    <a:srgbClr val="0099FF"/>
    <a:srgbClr val="0000CC"/>
    <a:srgbClr val="006600"/>
    <a:srgbClr val="008EC0"/>
    <a:srgbClr val="374EC3"/>
    <a:srgbClr val="00A7E2"/>
    <a:srgbClr val="00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9DE00-FB33-460B-A335-EEECD578A757}" v="798" dt="2022-10-14T00:14:3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6" y="-2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C39DE00-FB33-460B-A335-EEECD578A757}"/>
    <pc:docChg chg="undo custSel modSld">
      <pc:chgData name="이동건" userId="4ad090f6-dadd-4301-b5d0-883b88f508af" providerId="ADAL" clId="{6C39DE00-FB33-460B-A335-EEECD578A757}" dt="2022-10-14T00:14:38.691" v="3580" actId="20577"/>
      <pc:docMkLst>
        <pc:docMk/>
      </pc:docMkLst>
      <pc:sldChg chg="addSp delSp modSp">
        <pc:chgData name="이동건" userId="4ad090f6-dadd-4301-b5d0-883b88f508af" providerId="ADAL" clId="{6C39DE00-FB33-460B-A335-EEECD578A757}" dt="2022-10-14T00:14:38.691" v="3580" actId="20577"/>
        <pc:sldMkLst>
          <pc:docMk/>
          <pc:sldMk cId="4197285852" sldId="256"/>
        </pc:sldMkLst>
        <pc:spChg chg="mod">
          <ac:chgData name="이동건" userId="4ad090f6-dadd-4301-b5d0-883b88f508af" providerId="ADAL" clId="{6C39DE00-FB33-460B-A335-EEECD578A757}" dt="2022-10-13T05:58:27.493" v="145" actId="404"/>
          <ac:spMkLst>
            <pc:docMk/>
            <pc:sldMk cId="4197285852" sldId="256"/>
            <ac:spMk id="4" creationId="{76C8B3AF-AB7B-4A9A-80C3-3199BCE30A4D}"/>
          </ac:spMkLst>
        </pc:spChg>
        <pc:spChg chg="mod">
          <ac:chgData name="이동건" userId="4ad090f6-dadd-4301-b5d0-883b88f508af" providerId="ADAL" clId="{6C39DE00-FB33-460B-A335-EEECD578A757}" dt="2022-10-13T05:58:41.181" v="164"/>
          <ac:spMkLst>
            <pc:docMk/>
            <pc:sldMk cId="4197285852" sldId="256"/>
            <ac:spMk id="5" creationId="{59957BFC-6E53-41AE-9E16-544CFD5AB1AF}"/>
          </ac:spMkLst>
        </pc:spChg>
        <pc:spChg chg="add mod">
          <ac:chgData name="이동건" userId="4ad090f6-dadd-4301-b5d0-883b88f508af" providerId="ADAL" clId="{6C39DE00-FB33-460B-A335-EEECD578A757}" dt="2022-10-14T00:10:18.694" v="3263" actId="1035"/>
          <ac:spMkLst>
            <pc:docMk/>
            <pc:sldMk cId="4197285852" sldId="256"/>
            <ac:spMk id="7" creationId="{E004BB6C-3AC7-46E3-9489-E19224BD89C8}"/>
          </ac:spMkLst>
        </pc:spChg>
        <pc:spChg chg="add del mod">
          <ac:chgData name="이동건" userId="4ad090f6-dadd-4301-b5d0-883b88f508af" providerId="ADAL" clId="{6C39DE00-FB33-460B-A335-EEECD578A757}" dt="2022-10-13T07:58:35.360" v="2900"/>
          <ac:spMkLst>
            <pc:docMk/>
            <pc:sldMk cId="4197285852" sldId="256"/>
            <ac:spMk id="9" creationId="{B6EE2E70-2E03-4E08-B34E-8BA385D82A9C}"/>
          </ac:spMkLst>
        </pc:spChg>
        <pc:spChg chg="mod">
          <ac:chgData name="이동건" userId="4ad090f6-dadd-4301-b5d0-883b88f508af" providerId="ADAL" clId="{6C39DE00-FB33-460B-A335-EEECD578A757}" dt="2022-10-13T05:57:38.263" v="30" actId="14100"/>
          <ac:spMkLst>
            <pc:docMk/>
            <pc:sldMk cId="4197285852" sldId="256"/>
            <ac:spMk id="15" creationId="{372F35B5-422C-45E0-87CF-A3216BDC7F25}"/>
          </ac:spMkLst>
        </pc:spChg>
        <pc:spChg chg="mod">
          <ac:chgData name="이동건" userId="4ad090f6-dadd-4301-b5d0-883b88f508af" providerId="ADAL" clId="{6C39DE00-FB33-460B-A335-EEECD578A757}" dt="2022-10-13T08:05:36.214" v="3210"/>
          <ac:spMkLst>
            <pc:docMk/>
            <pc:sldMk cId="4197285852" sldId="256"/>
            <ac:spMk id="28" creationId="{55C5690A-3995-4A65-A754-17B94FBCCE1D}"/>
          </ac:spMkLst>
        </pc:spChg>
        <pc:spChg chg="del">
          <ac:chgData name="이동건" userId="4ad090f6-dadd-4301-b5d0-883b88f508af" providerId="ADAL" clId="{6C39DE00-FB33-460B-A335-EEECD578A757}" dt="2022-10-13T07:10:55.200" v="1331" actId="478"/>
          <ac:spMkLst>
            <pc:docMk/>
            <pc:sldMk cId="4197285852" sldId="256"/>
            <ac:spMk id="30" creationId="{9370C6F8-D6BF-4B3B-A44D-3979CF831F5D}"/>
          </ac:spMkLst>
        </pc:spChg>
        <pc:spChg chg="add del mod">
          <ac:chgData name="이동건" userId="4ad090f6-dadd-4301-b5d0-883b88f508af" providerId="ADAL" clId="{6C39DE00-FB33-460B-A335-EEECD578A757}" dt="2022-10-14T00:09:48.808" v="3242"/>
          <ac:spMkLst>
            <pc:docMk/>
            <pc:sldMk cId="4197285852" sldId="256"/>
            <ac:spMk id="32" creationId="{4B3A500B-B7A3-461B-B6BB-C4B6A6571795}"/>
          </ac:spMkLst>
        </pc:spChg>
        <pc:spChg chg="del">
          <ac:chgData name="이동건" userId="4ad090f6-dadd-4301-b5d0-883b88f508af" providerId="ADAL" clId="{6C39DE00-FB33-460B-A335-EEECD578A757}" dt="2022-10-13T07:11:12.195" v="1337" actId="478"/>
          <ac:spMkLst>
            <pc:docMk/>
            <pc:sldMk cId="4197285852" sldId="256"/>
            <ac:spMk id="64" creationId="{469568EE-6133-429D-BCEB-F3CDBF2677DF}"/>
          </ac:spMkLst>
        </pc:spChg>
        <pc:spChg chg="del">
          <ac:chgData name="이동건" userId="4ad090f6-dadd-4301-b5d0-883b88f508af" providerId="ADAL" clId="{6C39DE00-FB33-460B-A335-EEECD578A757}" dt="2022-10-13T07:11:11.197" v="1336" actId="478"/>
          <ac:spMkLst>
            <pc:docMk/>
            <pc:sldMk cId="4197285852" sldId="256"/>
            <ac:spMk id="66" creationId="{0C60B549-B38E-4CAF-B5E2-439FBDED1544}"/>
          </ac:spMkLst>
        </pc:spChg>
        <pc:spChg chg="add mod">
          <ac:chgData name="이동건" userId="4ad090f6-dadd-4301-b5d0-883b88f508af" providerId="ADAL" clId="{6C39DE00-FB33-460B-A335-EEECD578A757}" dt="2022-10-14T00:10:18.694" v="3263" actId="1035"/>
          <ac:spMkLst>
            <pc:docMk/>
            <pc:sldMk cId="4197285852" sldId="256"/>
            <ac:spMk id="67" creationId="{D04244D6-35FD-485E-94C6-B60B09ABB978}"/>
          </ac:spMkLst>
        </pc:spChg>
        <pc:spChg chg="add mod">
          <ac:chgData name="이동건" userId="4ad090f6-dadd-4301-b5d0-883b88f508af" providerId="ADAL" clId="{6C39DE00-FB33-460B-A335-EEECD578A757}" dt="2022-10-13T07:58:18.216" v="2892" actId="1076"/>
          <ac:spMkLst>
            <pc:docMk/>
            <pc:sldMk cId="4197285852" sldId="256"/>
            <ac:spMk id="68" creationId="{7A02CCD6-32F9-4CFC-BD84-8A694D602C79}"/>
          </ac:spMkLst>
        </pc:spChg>
        <pc:spChg chg="add mod">
          <ac:chgData name="이동건" userId="4ad090f6-dadd-4301-b5d0-883b88f508af" providerId="ADAL" clId="{6C39DE00-FB33-460B-A335-EEECD578A757}" dt="2022-10-14T00:14:38.691" v="3580" actId="20577"/>
          <ac:spMkLst>
            <pc:docMk/>
            <pc:sldMk cId="4197285852" sldId="256"/>
            <ac:spMk id="69" creationId="{90D400CA-9A18-4FF5-BAF4-F99E108563A4}"/>
          </ac:spMkLst>
        </pc:spChg>
        <pc:spChg chg="add del mod">
          <ac:chgData name="이동건" userId="4ad090f6-dadd-4301-b5d0-883b88f508af" providerId="ADAL" clId="{6C39DE00-FB33-460B-A335-EEECD578A757}" dt="2022-10-13T07:49:47.351" v="2556" actId="478"/>
          <ac:spMkLst>
            <pc:docMk/>
            <pc:sldMk cId="4197285852" sldId="256"/>
            <ac:spMk id="70" creationId="{8272AAA3-FD50-42EB-9BDA-4FDABD3F8E83}"/>
          </ac:spMkLst>
        </pc:spChg>
        <pc:spChg chg="add mod">
          <ac:chgData name="이동건" userId="4ad090f6-dadd-4301-b5d0-883b88f508af" providerId="ADAL" clId="{6C39DE00-FB33-460B-A335-EEECD578A757}" dt="2022-10-14T00:10:18.694" v="3263" actId="1035"/>
          <ac:spMkLst>
            <pc:docMk/>
            <pc:sldMk cId="4197285852" sldId="256"/>
            <ac:spMk id="71" creationId="{948861D6-AA7C-441A-8D5A-7401CEEC186F}"/>
          </ac:spMkLst>
        </pc:spChg>
        <pc:grpChg chg="mod">
          <ac:chgData name="이동건" userId="4ad090f6-dadd-4301-b5d0-883b88f508af" providerId="ADAL" clId="{6C39DE00-FB33-460B-A335-EEECD578A757}" dt="2022-10-13T08:05:44.481" v="3211" actId="1076"/>
          <ac:grpSpMkLst>
            <pc:docMk/>
            <pc:sldMk cId="4197285852" sldId="256"/>
            <ac:grpSpMk id="42" creationId="{909BFECA-4E88-48F4-A9C4-55D1DF5679A9}"/>
          </ac:grpSpMkLst>
        </pc:grpChg>
        <pc:grpChg chg="mod">
          <ac:chgData name="이동건" userId="4ad090f6-dadd-4301-b5d0-883b88f508af" providerId="ADAL" clId="{6C39DE00-FB33-460B-A335-EEECD578A757}" dt="2022-10-13T07:58:18.216" v="2892" actId="1076"/>
          <ac:grpSpMkLst>
            <pc:docMk/>
            <pc:sldMk cId="4197285852" sldId="256"/>
            <ac:grpSpMk id="52" creationId="{BB0C5423-038A-4162-AAF3-1DF18021897D}"/>
          </ac:grpSpMkLst>
        </pc:grpChg>
        <pc:graphicFrameChg chg="del">
          <ac:chgData name="이동건" userId="4ad090f6-dadd-4301-b5d0-883b88f508af" providerId="ADAL" clId="{6C39DE00-FB33-460B-A335-EEECD578A757}" dt="2022-10-13T07:11:13.421" v="1338" actId="478"/>
          <ac:graphicFrameMkLst>
            <pc:docMk/>
            <pc:sldMk cId="4197285852" sldId="256"/>
            <ac:graphicFrameMk id="8" creationId="{4745F78F-C63A-4E19-BA2A-5F071823CD47}"/>
          </ac:graphicFrameMkLst>
        </pc:graphicFrameChg>
        <pc:picChg chg="add mod">
          <ac:chgData name="이동건" userId="4ad090f6-dadd-4301-b5d0-883b88f508af" providerId="ADAL" clId="{6C39DE00-FB33-460B-A335-EEECD578A757}" dt="2022-10-14T00:10:18.694" v="3263" actId="1035"/>
          <ac:picMkLst>
            <pc:docMk/>
            <pc:sldMk cId="4197285852" sldId="256"/>
            <ac:picMk id="3" creationId="{0A13614F-4892-4B62-80BD-7CE13E46B516}"/>
          </ac:picMkLst>
        </pc:picChg>
        <pc:picChg chg="add mod">
          <ac:chgData name="이동건" userId="4ad090f6-dadd-4301-b5d0-883b88f508af" providerId="ADAL" clId="{6C39DE00-FB33-460B-A335-EEECD578A757}" dt="2022-10-14T00:10:18.694" v="3263" actId="1035"/>
          <ac:picMkLst>
            <pc:docMk/>
            <pc:sldMk cId="4197285852" sldId="256"/>
            <ac:picMk id="6" creationId="{4EBD42E6-B235-447D-ABBE-9D59D481A9DE}"/>
          </ac:picMkLst>
        </pc:picChg>
        <pc:picChg chg="add mod">
          <ac:chgData name="이동건" userId="4ad090f6-dadd-4301-b5d0-883b88f508af" providerId="ADAL" clId="{6C39DE00-FB33-460B-A335-EEECD578A757}" dt="2022-10-14T00:10:18.694" v="3263" actId="1035"/>
          <ac:picMkLst>
            <pc:docMk/>
            <pc:sldMk cId="4197285852" sldId="256"/>
            <ac:picMk id="12" creationId="{6CE213FD-6561-488E-8703-CF2B0D9787BD}"/>
          </ac:picMkLst>
        </pc:picChg>
        <pc:picChg chg="del">
          <ac:chgData name="이동건" userId="4ad090f6-dadd-4301-b5d0-883b88f508af" providerId="ADAL" clId="{6C39DE00-FB33-460B-A335-EEECD578A757}" dt="2022-10-13T07:11:09.492" v="1335" actId="478"/>
          <ac:picMkLst>
            <pc:docMk/>
            <pc:sldMk cId="4197285852" sldId="256"/>
            <ac:picMk id="16" creationId="{3500AF4B-5E0C-4616-A608-29C510EEB259}"/>
          </ac:picMkLst>
        </pc:picChg>
        <pc:picChg chg="del">
          <ac:chgData name="이동건" userId="4ad090f6-dadd-4301-b5d0-883b88f508af" providerId="ADAL" clId="{6C39DE00-FB33-460B-A335-EEECD578A757}" dt="2022-10-13T07:11:09" v="1334" actId="478"/>
          <ac:picMkLst>
            <pc:docMk/>
            <pc:sldMk cId="4197285852" sldId="256"/>
            <ac:picMk id="17" creationId="{E09199B3-21FC-4D4C-A80F-E31C1FBC5533}"/>
          </ac:picMkLst>
        </pc:picChg>
      </pc:sldChg>
    </pc:docChg>
  </pc:docChgLst>
  <pc:docChgLst>
    <pc:chgData name="이희세" userId="49dfe3bb-4a01-4195-804c-2f3091b2e42f" providerId="ADAL" clId="{78BC259B-0556-4A35-9AD6-AD2E070C7918}"/>
    <pc:docChg chg="undo custSel modSld">
      <pc:chgData name="이희세" userId="49dfe3bb-4a01-4195-804c-2f3091b2e42f" providerId="ADAL" clId="{78BC259B-0556-4A35-9AD6-AD2E070C7918}" dt="2022-08-25T08:21:21.844" v="1656" actId="1038"/>
      <pc:docMkLst>
        <pc:docMk/>
      </pc:docMkLst>
      <pc:sldChg chg="addSp delSp modSp">
        <pc:chgData name="이희세" userId="49dfe3bb-4a01-4195-804c-2f3091b2e42f" providerId="ADAL" clId="{78BC259B-0556-4A35-9AD6-AD2E070C7918}" dt="2022-08-25T08:21:21.844" v="1656" actId="1038"/>
        <pc:sldMkLst>
          <pc:docMk/>
          <pc:sldMk cId="4197285852" sldId="256"/>
        </pc:sldMkLst>
        <pc:spChg chg="del">
          <ac:chgData name="이희세" userId="49dfe3bb-4a01-4195-804c-2f3091b2e42f" providerId="ADAL" clId="{78BC259B-0556-4A35-9AD6-AD2E070C7918}" dt="2022-08-25T08:04:43.749" v="929" actId="478"/>
          <ac:spMkLst>
            <pc:docMk/>
            <pc:sldMk cId="4197285852" sldId="256"/>
            <ac:spMk id="3" creationId="{43E8D9DA-EB3B-439A-934E-53192C070CDB}"/>
          </ac:spMkLst>
        </pc:spChg>
        <pc:spChg chg="mod">
          <ac:chgData name="이희세" userId="49dfe3bb-4a01-4195-804c-2f3091b2e42f" providerId="ADAL" clId="{78BC259B-0556-4A35-9AD6-AD2E070C7918}" dt="2022-08-25T07:29:50.219" v="82" actId="404"/>
          <ac:spMkLst>
            <pc:docMk/>
            <pc:sldMk cId="4197285852" sldId="256"/>
            <ac:spMk id="4" creationId="{76C8B3AF-AB7B-4A9A-80C3-3199BCE30A4D}"/>
          </ac:spMkLst>
        </pc:spChg>
        <pc:spChg chg="mod">
          <ac:chgData name="이희세" userId="49dfe3bb-4a01-4195-804c-2f3091b2e42f" providerId="ADAL" clId="{78BC259B-0556-4A35-9AD6-AD2E070C7918}" dt="2022-08-25T07:26:36.882" v="54" actId="14100"/>
          <ac:spMkLst>
            <pc:docMk/>
            <pc:sldMk cId="4197285852" sldId="256"/>
            <ac:spMk id="5" creationId="{59957BFC-6E53-41AE-9E16-544CFD5AB1AF}"/>
          </ac:spMkLst>
        </pc:spChg>
        <pc:spChg chg="del">
          <ac:chgData name="이희세" userId="49dfe3bb-4a01-4195-804c-2f3091b2e42f" providerId="ADAL" clId="{78BC259B-0556-4A35-9AD6-AD2E070C7918}" dt="2022-08-25T07:44:04.215" v="498" actId="478"/>
          <ac:spMkLst>
            <pc:docMk/>
            <pc:sldMk cId="4197285852" sldId="256"/>
            <ac:spMk id="13" creationId="{27D4B364-5833-423B-BDE0-79B3982FDB4D}"/>
          </ac:spMkLst>
        </pc:spChg>
        <pc:spChg chg="mod">
          <ac:chgData name="이희세" userId="49dfe3bb-4a01-4195-804c-2f3091b2e42f" providerId="ADAL" clId="{78BC259B-0556-4A35-9AD6-AD2E070C7918}" dt="2022-08-25T07:30:25.440" v="110" actId="20577"/>
          <ac:spMkLst>
            <pc:docMk/>
            <pc:sldMk cId="4197285852" sldId="256"/>
            <ac:spMk id="15" creationId="{372F35B5-422C-45E0-87CF-A3216BDC7F25}"/>
          </ac:spMkLst>
        </pc:spChg>
        <pc:spChg chg="del">
          <ac:chgData name="이희세" userId="49dfe3bb-4a01-4195-804c-2f3091b2e42f" providerId="ADAL" clId="{78BC259B-0556-4A35-9AD6-AD2E070C7918}" dt="2022-08-25T08:04:43.749" v="929" actId="478"/>
          <ac:spMkLst>
            <pc:docMk/>
            <pc:sldMk cId="4197285852" sldId="256"/>
            <ac:spMk id="20" creationId="{D65E583C-545E-4115-B232-14876158FCBE}"/>
          </ac:spMkLst>
        </pc:spChg>
        <pc:spChg chg="mod">
          <ac:chgData name="이희세" userId="49dfe3bb-4a01-4195-804c-2f3091b2e42f" providerId="ADAL" clId="{78BC259B-0556-4A35-9AD6-AD2E070C7918}" dt="2022-08-25T07:43:49.227" v="497" actId="20577"/>
          <ac:spMkLst>
            <pc:docMk/>
            <pc:sldMk cId="4197285852" sldId="256"/>
            <ac:spMk id="28" creationId="{55C5690A-3995-4A65-A754-17B94FBCCE1D}"/>
          </ac:spMkLst>
        </pc:spChg>
        <pc:spChg chg="mod">
          <ac:chgData name="이희세" userId="49dfe3bb-4a01-4195-804c-2f3091b2e42f" providerId="ADAL" clId="{78BC259B-0556-4A35-9AD6-AD2E070C7918}" dt="2022-08-25T08:19:11.590" v="1585"/>
          <ac:spMkLst>
            <pc:docMk/>
            <pc:sldMk cId="4197285852" sldId="256"/>
            <ac:spMk id="30" creationId="{9370C6F8-D6BF-4B3B-A44D-3979CF831F5D}"/>
          </ac:spMkLst>
        </pc:spChg>
        <pc:spChg chg="del">
          <ac:chgData name="이희세" userId="49dfe3bb-4a01-4195-804c-2f3091b2e42f" providerId="ADAL" clId="{78BC259B-0556-4A35-9AD6-AD2E070C7918}" dt="2022-08-25T08:19:13.588" v="1586" actId="478"/>
          <ac:spMkLst>
            <pc:docMk/>
            <pc:sldMk cId="4197285852" sldId="256"/>
            <ac:spMk id="31" creationId="{4421154B-B2A1-4824-8B68-B0BD87DABEE4}"/>
          </ac:spMkLst>
        </pc:spChg>
        <pc:spChg chg="mod">
          <ac:chgData name="이희세" userId="49dfe3bb-4a01-4195-804c-2f3091b2e42f" providerId="ADAL" clId="{78BC259B-0556-4A35-9AD6-AD2E070C7918}" dt="2022-08-25T07:45:41.861" v="532" actId="20577"/>
          <ac:spMkLst>
            <pc:docMk/>
            <pc:sldMk cId="4197285852" sldId="256"/>
            <ac:spMk id="32" creationId="{4B3A500B-B7A3-461B-B6BB-C4B6A6571795}"/>
          </ac:spMkLst>
        </pc:spChg>
        <pc:spChg chg="add mod">
          <ac:chgData name="이희세" userId="49dfe3bb-4a01-4195-804c-2f3091b2e42f" providerId="ADAL" clId="{78BC259B-0556-4A35-9AD6-AD2E070C7918}" dt="2022-08-25T08:03:59.753" v="925" actId="20577"/>
          <ac:spMkLst>
            <pc:docMk/>
            <pc:sldMk cId="4197285852" sldId="256"/>
            <ac:spMk id="64" creationId="{469568EE-6133-429D-BCEB-F3CDBF2677DF}"/>
          </ac:spMkLst>
        </pc:spChg>
        <pc:spChg chg="add mod">
          <ac:chgData name="이희세" userId="49dfe3bb-4a01-4195-804c-2f3091b2e42f" providerId="ADAL" clId="{78BC259B-0556-4A35-9AD6-AD2E070C7918}" dt="2022-08-25T08:11:17.283" v="1063" actId="20577"/>
          <ac:spMkLst>
            <pc:docMk/>
            <pc:sldMk cId="4197285852" sldId="256"/>
            <ac:spMk id="66" creationId="{0C60B549-B38E-4CAF-B5E2-439FBDED1544}"/>
          </ac:spMkLst>
        </pc:spChg>
        <pc:spChg chg="add del mod">
          <ac:chgData name="이희세" userId="49dfe3bb-4a01-4195-804c-2f3091b2e42f" providerId="ADAL" clId="{78BC259B-0556-4A35-9AD6-AD2E070C7918}" dt="2022-08-25T08:19:40.110" v="1587" actId="478"/>
          <ac:spMkLst>
            <pc:docMk/>
            <pc:sldMk cId="4197285852" sldId="256"/>
            <ac:spMk id="67" creationId="{93981AE7-A359-4B54-B029-B7409947C014}"/>
          </ac:spMkLst>
        </pc:spChg>
        <pc:grpChg chg="del">
          <ac:chgData name="이희세" userId="49dfe3bb-4a01-4195-804c-2f3091b2e42f" providerId="ADAL" clId="{78BC259B-0556-4A35-9AD6-AD2E070C7918}" dt="2022-08-25T07:46:19.938" v="536" actId="478"/>
          <ac:grpSpMkLst>
            <pc:docMk/>
            <pc:sldMk cId="4197285852" sldId="256"/>
            <ac:grpSpMk id="12" creationId="{A5014FF7-8DD8-46BF-BB75-3C449C2C3C6D}"/>
          </ac:grpSpMkLst>
        </pc:grpChg>
        <pc:graphicFrameChg chg="add mod modGraphic">
          <ac:chgData name="이희세" userId="49dfe3bb-4a01-4195-804c-2f3091b2e42f" providerId="ADAL" clId="{78BC259B-0556-4A35-9AD6-AD2E070C7918}" dt="2022-08-25T07:51:27.094" v="686" actId="1035"/>
          <ac:graphicFrameMkLst>
            <pc:docMk/>
            <pc:sldMk cId="4197285852" sldId="256"/>
            <ac:graphicFrameMk id="8" creationId="{4745F78F-C63A-4E19-BA2A-5F071823CD47}"/>
          </ac:graphicFrameMkLst>
        </pc:graphicFrameChg>
        <pc:picChg chg="add del mod">
          <ac:chgData name="이희세" userId="49dfe3bb-4a01-4195-804c-2f3091b2e42f" providerId="ADAL" clId="{78BC259B-0556-4A35-9AD6-AD2E070C7918}" dt="2022-08-25T07:46:14.424" v="535" actId="478"/>
          <ac:picMkLst>
            <pc:docMk/>
            <pc:sldMk cId="4197285852" sldId="256"/>
            <ac:picMk id="6" creationId="{FB303593-9107-4589-9C39-200F8E7DA591}"/>
          </ac:picMkLst>
        </pc:picChg>
        <pc:picChg chg="add del mod">
          <ac:chgData name="이희세" userId="49dfe3bb-4a01-4195-804c-2f3091b2e42f" providerId="ADAL" clId="{78BC259B-0556-4A35-9AD6-AD2E070C7918}" dt="2022-08-25T08:09:33.934" v="930" actId="478"/>
          <ac:picMkLst>
            <pc:docMk/>
            <pc:sldMk cId="4197285852" sldId="256"/>
            <ac:picMk id="14" creationId="{F197A650-1F67-4479-BEDE-F7224E80EE1D}"/>
          </ac:picMkLst>
        </pc:picChg>
        <pc:picChg chg="add mod">
          <ac:chgData name="이희세" userId="49dfe3bb-4a01-4195-804c-2f3091b2e42f" providerId="ADAL" clId="{78BC259B-0556-4A35-9AD6-AD2E070C7918}" dt="2022-08-25T08:21:19.924" v="1654" actId="1037"/>
          <ac:picMkLst>
            <pc:docMk/>
            <pc:sldMk cId="4197285852" sldId="256"/>
            <ac:picMk id="16" creationId="{3500AF4B-5E0C-4616-A608-29C510EEB259}"/>
          </ac:picMkLst>
        </pc:picChg>
        <pc:picChg chg="add mod">
          <ac:chgData name="이희세" userId="49dfe3bb-4a01-4195-804c-2f3091b2e42f" providerId="ADAL" clId="{78BC259B-0556-4A35-9AD6-AD2E070C7918}" dt="2022-08-25T08:21:21.844" v="1656" actId="1038"/>
          <ac:picMkLst>
            <pc:docMk/>
            <pc:sldMk cId="4197285852" sldId="256"/>
            <ac:picMk id="17" creationId="{E09199B3-21FC-4D4C-A80F-E31C1FBC5533}"/>
          </ac:picMkLst>
        </pc:picChg>
        <pc:cxnChg chg="del mod">
          <ac:chgData name="이희세" userId="49dfe3bb-4a01-4195-804c-2f3091b2e42f" providerId="ADAL" clId="{78BC259B-0556-4A35-9AD6-AD2E070C7918}" dt="2022-08-25T07:44:04.215" v="498" actId="478"/>
          <ac:cxnSpMkLst>
            <pc:docMk/>
            <pc:sldMk cId="4197285852" sldId="256"/>
            <ac:cxnSpMk id="7" creationId="{4304F362-04DB-4B9A-8157-550C71C81C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F079F3-467B-4E36-9430-031285715805}"/>
              </a:ext>
            </a:extLst>
          </p:cNvPr>
          <p:cNvSpPr/>
          <p:nvPr userDrawn="1"/>
        </p:nvSpPr>
        <p:spPr>
          <a:xfrm>
            <a:off x="263632" y="1758204"/>
            <a:ext cx="5952917" cy="9210808"/>
          </a:xfrm>
          <a:prstGeom prst="roundRect">
            <a:avLst>
              <a:gd name="adj" fmla="val 3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2"/>
          </a:p>
        </p:txBody>
      </p:sp>
    </p:spTree>
    <p:extLst>
      <p:ext uri="{BB962C8B-B14F-4D97-AF65-F5344CB8AC3E}">
        <p14:creationId xmlns:p14="http://schemas.microsoft.com/office/powerpoint/2010/main" val="3551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8B3AF-AB7B-4A9A-80C3-3199BCE30A4D}"/>
              </a:ext>
            </a:extLst>
          </p:cNvPr>
          <p:cNvSpPr/>
          <p:nvPr/>
        </p:nvSpPr>
        <p:spPr>
          <a:xfrm>
            <a:off x="-1" y="692865"/>
            <a:ext cx="6480176" cy="56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Total-Field/Scattered-Field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Plane-Wave Source for the FDTD Analysis of Layered Media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7BFC-6E53-41AE-9E16-544CFD5AB1AF}"/>
              </a:ext>
            </a:extLst>
          </p:cNvPr>
          <p:cNvSpPr txBox="1"/>
          <p:nvPr/>
        </p:nvSpPr>
        <p:spPr>
          <a:xfrm>
            <a:off x="4259272" y="1312441"/>
            <a:ext cx="2220903" cy="307777"/>
          </a:xfrm>
          <a:prstGeom prst="rect">
            <a:avLst/>
          </a:prstGeom>
          <a:noFill/>
        </p:spPr>
        <p:txBody>
          <a:bodyPr wrap="square" rIns="170084" rtlCol="0">
            <a:spAutoFit/>
          </a:bodyPr>
          <a:lstStyle/>
          <a:p>
            <a:pPr algn="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플랫폼개발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이동건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F35B5-422C-45E0-87CF-A3216BDC7F25}"/>
              </a:ext>
            </a:extLst>
          </p:cNvPr>
          <p:cNvSpPr txBox="1"/>
          <p:nvPr/>
        </p:nvSpPr>
        <p:spPr>
          <a:xfrm>
            <a:off x="4015740" y="0"/>
            <a:ext cx="2464436" cy="395434"/>
          </a:xfrm>
          <a:prstGeom prst="rect">
            <a:avLst/>
          </a:prstGeom>
          <a:noFill/>
        </p:spPr>
        <p:txBody>
          <a:bodyPr wrap="square" lIns="170084" tIns="102050" rIns="170084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신기술 논문 및 자료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5690A-3995-4A65-A754-17B94FBCCE1D}"/>
              </a:ext>
            </a:extLst>
          </p:cNvPr>
          <p:cNvSpPr txBox="1"/>
          <p:nvPr/>
        </p:nvSpPr>
        <p:spPr>
          <a:xfrm>
            <a:off x="331553" y="2372663"/>
            <a:ext cx="58170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Metalens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sub-wavelength structure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FDTD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사용해 정확히 시뮬레이션 하기 위해서는 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TFSF boundary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technique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사용됨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2D/3D FDTD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시뮬레이션에서 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Total-Field / Scattered-Field boundary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서로 다른 매질에 걸쳐 있을 경우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implementation 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매우 번거롭고 복잡함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256536" fontAlgn="base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kumimoji="1" lang="en-US" altLang="ko-KR" sz="11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scatterer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여러 겹의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infinite simple slab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plane wave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oblique incidence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경우는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이지만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reduce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시킬 수 있음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256536" fontAlgn="base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논문은 위와 같은 상황에서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Dimension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reduce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시킴으로써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복잡한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TFSF source injection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과정을 단순화하는 이론을 개발하였음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A500B-B7A3-461B-B6BB-C4B6A6571795}"/>
              </a:ext>
            </a:extLst>
          </p:cNvPr>
          <p:cNvSpPr txBox="1"/>
          <p:nvPr/>
        </p:nvSpPr>
        <p:spPr>
          <a:xfrm>
            <a:off x="331550" y="4724214"/>
            <a:ext cx="5817072" cy="478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Figure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와 같은 상황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Oblique incidence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Figure 2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표시된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Plane G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로 </a:t>
            </a:r>
            <a:r>
              <a:rPr kumimoji="1" lang="ko-KR" altLang="en-US" sz="11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정사영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가능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66C8A4-8BA9-4F26-AF01-FC4AC5A4B4B4}"/>
              </a:ext>
            </a:extLst>
          </p:cNvPr>
          <p:cNvCxnSpPr>
            <a:cxnSpLocks/>
          </p:cNvCxnSpPr>
          <p:nvPr/>
        </p:nvCxnSpPr>
        <p:spPr>
          <a:xfrm>
            <a:off x="605604" y="1214658"/>
            <a:ext cx="5191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5FA5FC-888B-49B2-8689-7870FB15028B}"/>
              </a:ext>
            </a:extLst>
          </p:cNvPr>
          <p:cNvCxnSpPr>
            <a:cxnSpLocks/>
          </p:cNvCxnSpPr>
          <p:nvPr/>
        </p:nvCxnSpPr>
        <p:spPr>
          <a:xfrm>
            <a:off x="514052" y="1262002"/>
            <a:ext cx="53746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07">
            <a:extLst>
              <a:ext uri="{FF2B5EF4-FFF2-40B4-BE49-F238E27FC236}">
                <a16:creationId xmlns:a16="http://schemas.microsoft.com/office/drawing/2014/main" id="{217264DE-67F6-4C5A-A5DF-1AC9FD17C5DF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1918653"/>
            <a:ext cx="5652000" cy="282575"/>
            <a:chOff x="371474" y="1448883"/>
            <a:chExt cx="5180059" cy="282640"/>
          </a:xfrm>
        </p:grpSpPr>
        <p:grpSp>
          <p:nvGrpSpPr>
            <p:cNvPr id="27" name="그룹 208">
              <a:extLst>
                <a:ext uri="{FF2B5EF4-FFF2-40B4-BE49-F238E27FC236}">
                  <a16:creationId xmlns:a16="http://schemas.microsoft.com/office/drawing/2014/main" id="{A8B084C6-C14A-4732-9E6B-DF41253CE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33" name="그룹 210">
                <a:extLst>
                  <a:ext uri="{FF2B5EF4-FFF2-40B4-BE49-F238E27FC236}">
                    <a16:creationId xmlns:a16="http://schemas.microsoft.com/office/drawing/2014/main" id="{4A36C879-8C7C-4CBC-8A59-1264D981C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37" name="그룹 212">
                  <a:extLst>
                    <a:ext uri="{FF2B5EF4-FFF2-40B4-BE49-F238E27FC236}">
                      <a16:creationId xmlns:a16="http://schemas.microsoft.com/office/drawing/2014/main" id="{CA768F4D-B7E2-4481-83FF-10F8918EA0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7FD2E151-CE74-46E8-8E99-7BC4E4CA5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직각 삼각형 39">
                    <a:extLst>
                      <a:ext uri="{FF2B5EF4-FFF2-40B4-BE49-F238E27FC236}">
                        <a16:creationId xmlns:a16="http://schemas.microsoft.com/office/drawing/2014/main" id="{6993BA7A-E68F-414B-8399-67A0781789C1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2C1A6FE0-6AB4-436A-B9AD-20AF30648CE9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34890E75-B755-4246-BB6E-121791C88FA3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BD10D8-176B-47F4-9EE9-DE5C96A05AAE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Ⅰ. </a:t>
                </a:r>
                <a:r>
                  <a:rPr lang="ko-KR" altLang="en-US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배경 및 목적</a:t>
                </a:r>
              </a:p>
            </p:txBody>
          </p:sp>
        </p:grp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80C3FE2-5262-49CD-B70D-45DDF5D749DA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207">
            <a:extLst>
              <a:ext uri="{FF2B5EF4-FFF2-40B4-BE49-F238E27FC236}">
                <a16:creationId xmlns:a16="http://schemas.microsoft.com/office/drawing/2014/main" id="{909BFECA-4E88-48F4-A9C4-55D1DF5679A9}"/>
              </a:ext>
            </a:extLst>
          </p:cNvPr>
          <p:cNvGrpSpPr>
            <a:grpSpLocks/>
          </p:cNvGrpSpPr>
          <p:nvPr/>
        </p:nvGrpSpPr>
        <p:grpSpPr bwMode="auto">
          <a:xfrm>
            <a:off x="409254" y="4391477"/>
            <a:ext cx="5652000" cy="282575"/>
            <a:chOff x="371474" y="1448883"/>
            <a:chExt cx="5180059" cy="282640"/>
          </a:xfrm>
        </p:grpSpPr>
        <p:grpSp>
          <p:nvGrpSpPr>
            <p:cNvPr id="43" name="그룹 208">
              <a:extLst>
                <a:ext uri="{FF2B5EF4-FFF2-40B4-BE49-F238E27FC236}">
                  <a16:creationId xmlns:a16="http://schemas.microsoft.com/office/drawing/2014/main" id="{E898F671-8CBD-4C2A-A289-5EF66A48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45" name="그룹 210">
                <a:extLst>
                  <a:ext uri="{FF2B5EF4-FFF2-40B4-BE49-F238E27FC236}">
                    <a16:creationId xmlns:a16="http://schemas.microsoft.com/office/drawing/2014/main" id="{151E4A53-642B-498F-BCEA-5D3C52D55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47" name="그룹 212">
                  <a:extLst>
                    <a:ext uri="{FF2B5EF4-FFF2-40B4-BE49-F238E27FC236}">
                      <a16:creationId xmlns:a16="http://schemas.microsoft.com/office/drawing/2014/main" id="{9E46FA93-6B52-4539-BC23-F0E34F3466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632DBC5D-1BE2-4CED-A771-6D0F55258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직각 삼각형 49">
                    <a:extLst>
                      <a:ext uri="{FF2B5EF4-FFF2-40B4-BE49-F238E27FC236}">
                        <a16:creationId xmlns:a16="http://schemas.microsoft.com/office/drawing/2014/main" id="{BF0EB91B-A56B-468E-AAC9-FEEE5C88FD9F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25F83D0-CE81-456B-BA2B-8D33C906234D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467D553F-60A2-4761-A2C8-7D537F71C09A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32D04C-8E07-421C-AEA5-B5BD6F7539F7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Ⅱ.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논문 주요 특징</a:t>
                </a:r>
              </a:p>
            </p:txBody>
          </p:sp>
        </p:grp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937E117-9349-426D-A860-FD6BCE61232D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207">
            <a:extLst>
              <a:ext uri="{FF2B5EF4-FFF2-40B4-BE49-F238E27FC236}">
                <a16:creationId xmlns:a16="http://schemas.microsoft.com/office/drawing/2014/main" id="{BB0C5423-038A-4162-AAF3-1DF18021897D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9123585"/>
            <a:ext cx="5652000" cy="282575"/>
            <a:chOff x="371474" y="1448883"/>
            <a:chExt cx="5180059" cy="282640"/>
          </a:xfrm>
        </p:grpSpPr>
        <p:grpSp>
          <p:nvGrpSpPr>
            <p:cNvPr id="53" name="그룹 208">
              <a:extLst>
                <a:ext uri="{FF2B5EF4-FFF2-40B4-BE49-F238E27FC236}">
                  <a16:creationId xmlns:a16="http://schemas.microsoft.com/office/drawing/2014/main" id="{F880482D-2734-4C4F-9EF4-E7BE6F460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55" name="그룹 210">
                <a:extLst>
                  <a:ext uri="{FF2B5EF4-FFF2-40B4-BE49-F238E27FC236}">
                    <a16:creationId xmlns:a16="http://schemas.microsoft.com/office/drawing/2014/main" id="{31F36D37-3133-4130-842E-219FD98AD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57" name="그룹 212">
                  <a:extLst>
                    <a:ext uri="{FF2B5EF4-FFF2-40B4-BE49-F238E27FC236}">
                      <a16:creationId xmlns:a16="http://schemas.microsoft.com/office/drawing/2014/main" id="{04D66EC7-113F-4696-B993-AAB7DA7D1F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0445C421-A57A-4AA9-B7DA-1115A9BEF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직각 삼각형 59">
                    <a:extLst>
                      <a:ext uri="{FF2B5EF4-FFF2-40B4-BE49-F238E27FC236}">
                        <a16:creationId xmlns:a16="http://schemas.microsoft.com/office/drawing/2014/main" id="{D1A25E2F-8943-441C-96C5-09D3BD784166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E1C0F7CF-A9BD-4157-919C-901B0400529F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86794ABD-2B4D-41C7-8616-15AD8ABDF7AC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F7BBDF-013A-4A5E-A7E9-B48D03589D3B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Ⅲ. </a:t>
                </a:r>
                <a:r>
                  <a:rPr lang="ko-KR" altLang="en-US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결론 및 기대효과</a:t>
                </a:r>
              </a:p>
            </p:txBody>
          </p:sp>
        </p:grp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01711AED-D743-4C6E-9E48-E2C7E84667B5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BC11A6-2A33-4F7E-8977-ECB1628A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87" y="1769269"/>
            <a:ext cx="3200400" cy="371475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D846F1E-F8D8-4647-A23A-192383F3D80E}"/>
              </a:ext>
            </a:extLst>
          </p:cNvPr>
          <p:cNvSpPr txBox="1"/>
          <p:nvPr/>
        </p:nvSpPr>
        <p:spPr>
          <a:xfrm>
            <a:off x="6582391" y="262765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각주</a:t>
            </a:r>
            <a:r>
              <a:rPr lang="en-US" altLang="ko-KR" sz="1200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>
              <a:solidFill>
                <a:srgbClr val="00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DAEE7C-9886-4DA6-9BA9-A0038960B363}"/>
              </a:ext>
            </a:extLst>
          </p:cNvPr>
          <p:cNvSpPr txBox="1"/>
          <p:nvPr/>
        </p:nvSpPr>
        <p:spPr>
          <a:xfrm>
            <a:off x="8106391" y="2183154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강조</a:t>
            </a: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ECD950F1-8095-4E7B-A61B-8018C523ABB5}"/>
              </a:ext>
            </a:extLst>
          </p:cNvPr>
          <p:cNvSpPr/>
          <p:nvPr/>
        </p:nvSpPr>
        <p:spPr>
          <a:xfrm rot="5400000">
            <a:off x="7668959" y="2913960"/>
            <a:ext cx="187832" cy="161924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8CD5CE-4102-4549-B461-E0D480003FFE}"/>
              </a:ext>
            </a:extLst>
          </p:cNvPr>
          <p:cNvCxnSpPr>
            <a:cxnSpLocks/>
          </p:cNvCxnSpPr>
          <p:nvPr/>
        </p:nvCxnSpPr>
        <p:spPr>
          <a:xfrm flipV="1">
            <a:off x="7762875" y="2321654"/>
            <a:ext cx="343516" cy="661602"/>
          </a:xfrm>
          <a:prstGeom prst="straightConnector1">
            <a:avLst/>
          </a:prstGeom>
          <a:ln w="25400">
            <a:solidFill>
              <a:srgbClr val="0066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13614F-4892-4B62-80BD-7CE13E46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1" y="5241614"/>
            <a:ext cx="1724343" cy="15684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BD42E6-B235-447D-ABBE-9D59D481A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435" y="5316895"/>
            <a:ext cx="1746258" cy="1498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4BB6C-3AC7-46E3-9489-E19224BD89C8}"/>
              </a:ext>
            </a:extLst>
          </p:cNvPr>
          <p:cNvSpPr txBox="1"/>
          <p:nvPr/>
        </p:nvSpPr>
        <p:spPr>
          <a:xfrm>
            <a:off x="1281357" y="68672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&lt;Fig 1.&gt;</a:t>
            </a:r>
            <a:endParaRPr lang="ko-KR" altLang="en-US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4244D6-35FD-485E-94C6-B60B09ABB978}"/>
              </a:ext>
            </a:extLst>
          </p:cNvPr>
          <p:cNvSpPr txBox="1"/>
          <p:nvPr/>
        </p:nvSpPr>
        <p:spPr>
          <a:xfrm>
            <a:off x="3185593" y="6868224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&lt;Fig 2.&gt;</a:t>
            </a:r>
            <a:endParaRPr lang="ko-KR" altLang="en-US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02CCD6-32F9-4CFC-BD84-8A694D602C79}"/>
              </a:ext>
            </a:extLst>
          </p:cNvPr>
          <p:cNvSpPr txBox="1"/>
          <p:nvPr/>
        </p:nvSpPr>
        <p:spPr>
          <a:xfrm>
            <a:off x="409257" y="9627544"/>
            <a:ext cx="58170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1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Metalens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같은 차세대 렌즈의 광학적 특성을 정확히 시뮬레이션 하기 위해 필요한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TFSF source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비교적 쉽게 구현 가능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65029" indent="-165029" defTabSz="864116" fontAlgn="base" latinLnBrk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Dimension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reduce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됨으로써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computational cost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줄어 좀 더 빠른 계산이 가능함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65029" indent="-165029" defTabSz="864116" fontAlgn="base" latinLnBrk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그러나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two-dimensional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symmetry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있는 </a:t>
            </a:r>
            <a:r>
              <a:rPr kumimoji="1" lang="en-US" altLang="ko-KR" sz="11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scatterer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simulation </a:t>
            </a:r>
            <a:r>
              <a:rPr kumimoji="1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할 때만 사용 가능한 방법이므로 범용성은 떨어지는 방법이라 사료됨</a:t>
            </a:r>
            <a:r>
              <a:rPr kumimoji="1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D400CA-9A18-4FF5-BAF4-F99E108563A4}"/>
                  </a:ext>
                </a:extLst>
              </p:cNvPr>
              <p:cNvSpPr txBox="1"/>
              <p:nvPr/>
            </p:nvSpPr>
            <p:spPr>
              <a:xfrm>
                <a:off x="409254" y="7189074"/>
                <a:ext cx="5817072" cy="207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5029" indent="-165029" defTabSz="864116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tabLst>
                    <a:tab pos="172523" algn="l"/>
                  </a:tabLst>
                  <a:defRPr/>
                </a:pP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TE mode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와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TM mode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로 나누어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Maxwell’s equation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전개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165029" indent="-165029" defTabSz="864116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tabLst>
                    <a:tab pos="172523" algn="l"/>
                  </a:tabLst>
                  <a:defRPr/>
                </a:pP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Incident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field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를 계산하기 위해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TM, TE mode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각각 </a:t>
                </a:r>
                <a14:m>
                  <m:oMath xmlns:m="http://schemas.openxmlformats.org/officeDocument/2006/math">
                    <m:r>
                      <a:rPr kumimoji="1" lang="en-US" altLang="ko-KR" sz="11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𝑬</m:t>
                    </m:r>
                    <m:d>
                      <m:dPr>
                        <m:ctrlP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𝒛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𝒕</m:t>
                        </m:r>
                      </m:e>
                    </m:d>
                    <m:r>
                      <a:rPr kumimoji="1" lang="en-US" altLang="ko-KR" sz="11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, </m:t>
                    </m:r>
                    <m:r>
                      <a:rPr kumimoji="1" lang="en-US" altLang="ko-KR" sz="11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𝑯</m:t>
                    </m:r>
                    <m:d>
                      <m:dPr>
                        <m:ctrlP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𝒛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𝒕</m:t>
                        </m:r>
                      </m:e>
                    </m:d>
                  </m:oMath>
                </a14:m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를 계산하는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1D-auxiliary FDTD grid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사용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165029" indent="-165029" defTabSz="864116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tabLst>
                    <a:tab pos="172523" algn="l"/>
                  </a:tabLst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축 방향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phase velocity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/</m:t>
                    </m:r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𝒔𝒊𝒏</m:t>
                    </m:r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이므로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만큼 이동했을 때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phase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변화량은 </a:t>
                </a:r>
                <a14:m>
                  <m:oMath xmlns:m="http://schemas.openxmlformats.org/officeDocument/2006/math">
                    <m:r>
                      <a:rPr kumimoji="1" lang="en-US" altLang="ko-KR" sz="11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𝚫</m:t>
                    </m:r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𝝓</m:t>
                    </m:r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/</m:t>
                    </m:r>
                    <m:sSub>
                      <m:sSubPr>
                        <m:ctrlP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kumimoji="1" lang="en-US" altLang="ko-KR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𝒔𝒊𝒏</m:t>
                    </m:r>
                    <m:r>
                      <a:rPr kumimoji="1" lang="en-US" altLang="ko-KR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와 같음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165029" indent="-165029" defTabSz="864116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tabLst>
                    <a:tab pos="172523" algn="l"/>
                  </a:tabLst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𝑬</m:t>
                    </m:r>
                    <m:d>
                      <m:dPr>
                        <m:ctrlP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1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1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sz="11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𝒛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𝒕</m:t>
                        </m:r>
                      </m:e>
                    </m:d>
                    <m:r>
                      <a:rPr kumimoji="1" lang="en-US" altLang="ko-KR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, </m:t>
                    </m:r>
                    <m:r>
                      <a:rPr kumimoji="1" lang="en-US" altLang="ko-KR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𝑯</m:t>
                    </m:r>
                    <m:d>
                      <m:dPr>
                        <m:ctrlP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1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1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sz="11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𝒛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ko-KR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𝒕</m:t>
                        </m:r>
                      </m:e>
                    </m:d>
                  </m:oMath>
                </a14:m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값은 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time dilation </a:t>
                </a:r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을 이용해 계산</a:t>
                </a:r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  <a:br>
                  <a:rPr kumimoji="1" lang="en-US" altLang="ko-KR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100" b="1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ko-KR" altLang="en-US" sz="11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D400CA-9A18-4FF5-BAF4-F99E1085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4" y="7189074"/>
                <a:ext cx="5817072" cy="2075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CE213FD-6561-488E-8703-CF2B0D978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439" y="5173843"/>
            <a:ext cx="1648567" cy="173934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48861D6-AA7C-441A-8D5A-7401CEEC186F}"/>
              </a:ext>
            </a:extLst>
          </p:cNvPr>
          <p:cNvSpPr txBox="1"/>
          <p:nvPr/>
        </p:nvSpPr>
        <p:spPr>
          <a:xfrm>
            <a:off x="4958452" y="6888346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&lt;Fig 3.&gt;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972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1136E7-0398-45F4-9376-1DAF576AD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70C506-B6EA-40ED-BE60-9380D5F6F3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292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Cambria Math</vt:lpstr>
      <vt:lpstr>Wingdings</vt:lpstr>
      <vt:lpstr>Arial Narrow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양남규</dc:creator>
  <cp:lastModifiedBy>이동건</cp:lastModifiedBy>
  <cp:revision>1</cp:revision>
  <dcterms:created xsi:type="dcterms:W3CDTF">2022-08-23T00:48:52Z</dcterms:created>
  <dcterms:modified xsi:type="dcterms:W3CDTF">2022-10-14T00:14:41Z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2022-08-24T11:33:16Z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27864526-0aaf-425b-9672-33e96e02d657</vt:lpwstr>
  </property>
  <property fmtid="{D5CDD505-2E9C-101B-9397-08002B2CF9AE}" pid="8" name="MSIP_Label_d456ec4f-41b4-4f73-af44-e5c120342660_ContentBits">
    <vt:lpwstr>0</vt:lpwstr>
  </property>
</Properties>
</file>