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sldIdLst>
    <p:sldId id="257" r:id="rId2"/>
  </p:sldIdLst>
  <p:sldSz cx="6480175" cy="11520488"/>
  <p:notesSz cx="6858000" cy="9144000"/>
  <p:embeddedFontLst>
    <p:embeddedFont>
      <p:font typeface="Arial Narrow" panose="020B0606020202030204" pitchFamily="34" charset="0"/>
      <p:regular r:id="rId3"/>
      <p:bold r:id="rId4"/>
      <p:italic r:id="rId5"/>
      <p:boldItalic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CC"/>
    <a:srgbClr val="0099FF"/>
    <a:srgbClr val="0000CC"/>
    <a:srgbClr val="006600"/>
    <a:srgbClr val="008EC0"/>
    <a:srgbClr val="EFEDEE"/>
    <a:srgbClr val="374EC3"/>
    <a:srgbClr val="00A7E2"/>
    <a:srgbClr val="00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customXml" Target="../customXml/item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F079F3-467B-4E36-9430-031285715805}"/>
              </a:ext>
            </a:extLst>
          </p:cNvPr>
          <p:cNvSpPr/>
          <p:nvPr userDrawn="1"/>
        </p:nvSpPr>
        <p:spPr>
          <a:xfrm>
            <a:off x="263632" y="1758204"/>
            <a:ext cx="5952917" cy="9210808"/>
          </a:xfrm>
          <a:prstGeom prst="roundRect">
            <a:avLst>
              <a:gd name="adj" fmla="val 3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2" dirty="0"/>
          </a:p>
        </p:txBody>
      </p:sp>
    </p:spTree>
    <p:extLst>
      <p:ext uri="{BB962C8B-B14F-4D97-AF65-F5344CB8AC3E}">
        <p14:creationId xmlns:p14="http://schemas.microsoft.com/office/powerpoint/2010/main" val="3551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8B3AF-AB7B-4A9A-80C3-3199BCE30A4D}"/>
              </a:ext>
            </a:extLst>
          </p:cNvPr>
          <p:cNvSpPr/>
          <p:nvPr/>
        </p:nvSpPr>
        <p:spPr>
          <a:xfrm>
            <a:off x="-1" y="482473"/>
            <a:ext cx="6480176" cy="56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Ctypes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7BFC-6E53-41AE-9E16-544CFD5AB1AF}"/>
              </a:ext>
            </a:extLst>
          </p:cNvPr>
          <p:cNvSpPr txBox="1"/>
          <p:nvPr/>
        </p:nvSpPr>
        <p:spPr>
          <a:xfrm>
            <a:off x="3733860" y="1312441"/>
            <a:ext cx="2746316" cy="307777"/>
          </a:xfrm>
          <a:prstGeom prst="rect">
            <a:avLst/>
          </a:prstGeom>
          <a:noFill/>
        </p:spPr>
        <p:txBody>
          <a:bodyPr wrap="square" rIns="170084" rtlCol="0">
            <a:spAutoFit/>
          </a:bodyPr>
          <a:lstStyle/>
          <a:p>
            <a:pPr algn="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광학솔루션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개발팀 이원영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F35B5-422C-45E0-87CF-A3216BDC7F25}"/>
              </a:ext>
            </a:extLst>
          </p:cNvPr>
          <p:cNvSpPr txBox="1"/>
          <p:nvPr/>
        </p:nvSpPr>
        <p:spPr>
          <a:xfrm>
            <a:off x="3892269" y="0"/>
            <a:ext cx="2587907" cy="395434"/>
          </a:xfrm>
          <a:prstGeom prst="rect">
            <a:avLst/>
          </a:prstGeom>
          <a:noFill/>
        </p:spPr>
        <p:txBody>
          <a:bodyPr wrap="square" lIns="170084" tIns="102050" rIns="170084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Site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기타기술정보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5690A-3995-4A65-A754-17B94FBCCE1D}"/>
              </a:ext>
            </a:extLst>
          </p:cNvPr>
          <p:cNvSpPr txBox="1"/>
          <p:nvPr/>
        </p:nvSpPr>
        <p:spPr>
          <a:xfrm>
            <a:off x="331553" y="2227343"/>
            <a:ext cx="5817072" cy="192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외부 라이브러리를 사용하기 위해서 확장 모듈을 만들고 그 속에서 외부 라이브러리를 호출하는 방법을 사용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kumimoji="1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Ctypes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이용하여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Type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DLL, Static Library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Type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중요하며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이것에 대하여 정리가 필요함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0C6F8-D6BF-4B3B-A44D-3979CF831F5D}"/>
              </a:ext>
            </a:extLst>
          </p:cNvPr>
          <p:cNvSpPr txBox="1"/>
          <p:nvPr/>
        </p:nvSpPr>
        <p:spPr>
          <a:xfrm>
            <a:off x="331553" y="9578526"/>
            <a:ext cx="5705374" cy="11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작성된 검사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라이브러리를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손쉽게 사용할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라이브러리를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Wrapper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추가하여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라이브러리로 배포할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A500B-B7A3-461B-B6BB-C4B6A6571795}"/>
              </a:ext>
            </a:extLst>
          </p:cNvPr>
          <p:cNvSpPr txBox="1"/>
          <p:nvPr/>
        </p:nvSpPr>
        <p:spPr>
          <a:xfrm>
            <a:off x="331553" y="4931677"/>
            <a:ext cx="5817069" cy="91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Table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참조하여 서로 다른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 Type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사용할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User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정의 포인터의 경우에는 </a:t>
            </a:r>
            <a:r>
              <a:rPr kumimoji="1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c_void_p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이용하여 사용 가능</a:t>
            </a:r>
            <a:endParaRPr kumimoji="1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66C8A4-8BA9-4F26-AF01-FC4AC5A4B4B4}"/>
              </a:ext>
            </a:extLst>
          </p:cNvPr>
          <p:cNvCxnSpPr>
            <a:cxnSpLocks/>
          </p:cNvCxnSpPr>
          <p:nvPr/>
        </p:nvCxnSpPr>
        <p:spPr>
          <a:xfrm>
            <a:off x="605604" y="1214658"/>
            <a:ext cx="5191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5FA5FC-888B-49B2-8689-7870FB15028B}"/>
              </a:ext>
            </a:extLst>
          </p:cNvPr>
          <p:cNvCxnSpPr>
            <a:cxnSpLocks/>
          </p:cNvCxnSpPr>
          <p:nvPr/>
        </p:nvCxnSpPr>
        <p:spPr>
          <a:xfrm>
            <a:off x="514052" y="1262002"/>
            <a:ext cx="53746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07">
            <a:extLst>
              <a:ext uri="{FF2B5EF4-FFF2-40B4-BE49-F238E27FC236}">
                <a16:creationId xmlns:a16="http://schemas.microsoft.com/office/drawing/2014/main" id="{217264DE-67F6-4C5A-A5DF-1AC9FD17C5DF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1918653"/>
            <a:ext cx="5652000" cy="282575"/>
            <a:chOff x="371474" y="1448883"/>
            <a:chExt cx="5180059" cy="282640"/>
          </a:xfrm>
        </p:grpSpPr>
        <p:grpSp>
          <p:nvGrpSpPr>
            <p:cNvPr id="27" name="그룹 208">
              <a:extLst>
                <a:ext uri="{FF2B5EF4-FFF2-40B4-BE49-F238E27FC236}">
                  <a16:creationId xmlns:a16="http://schemas.microsoft.com/office/drawing/2014/main" id="{A8B084C6-C14A-4732-9E6B-DF41253CE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33" name="그룹 210">
                <a:extLst>
                  <a:ext uri="{FF2B5EF4-FFF2-40B4-BE49-F238E27FC236}">
                    <a16:creationId xmlns:a16="http://schemas.microsoft.com/office/drawing/2014/main" id="{4A36C879-8C7C-4CBC-8A59-1264D981C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37" name="그룹 212">
                  <a:extLst>
                    <a:ext uri="{FF2B5EF4-FFF2-40B4-BE49-F238E27FC236}">
                      <a16:creationId xmlns:a16="http://schemas.microsoft.com/office/drawing/2014/main" id="{CA768F4D-B7E2-4481-83FF-10F8918EA0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7FD2E151-CE74-46E8-8E99-7BC4E4CA5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직각 삼각형 39">
                    <a:extLst>
                      <a:ext uri="{FF2B5EF4-FFF2-40B4-BE49-F238E27FC236}">
                        <a16:creationId xmlns:a16="http://schemas.microsoft.com/office/drawing/2014/main" id="{6993BA7A-E68F-414B-8399-67A0781789C1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2C1A6FE0-6AB4-436A-B9AD-20AF30648CE9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34890E75-B755-4246-BB6E-121791C88FA3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BD10D8-176B-47F4-9EE9-DE5C96A05AAE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Ⅰ.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배경 및 목적</a:t>
                </a:r>
              </a:p>
            </p:txBody>
          </p:sp>
        </p:grp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80C3FE2-5262-49CD-B70D-45DDF5D749DA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207">
            <a:extLst>
              <a:ext uri="{FF2B5EF4-FFF2-40B4-BE49-F238E27FC236}">
                <a16:creationId xmlns:a16="http://schemas.microsoft.com/office/drawing/2014/main" id="{909BFECA-4E88-48F4-A9C4-55D1DF5679A9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4598940"/>
            <a:ext cx="5652000" cy="282575"/>
            <a:chOff x="371474" y="1448883"/>
            <a:chExt cx="5180059" cy="282640"/>
          </a:xfrm>
        </p:grpSpPr>
        <p:grpSp>
          <p:nvGrpSpPr>
            <p:cNvPr id="43" name="그룹 208">
              <a:extLst>
                <a:ext uri="{FF2B5EF4-FFF2-40B4-BE49-F238E27FC236}">
                  <a16:creationId xmlns:a16="http://schemas.microsoft.com/office/drawing/2014/main" id="{E898F671-8CBD-4C2A-A289-5EF66A48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45" name="그룹 210">
                <a:extLst>
                  <a:ext uri="{FF2B5EF4-FFF2-40B4-BE49-F238E27FC236}">
                    <a16:creationId xmlns:a16="http://schemas.microsoft.com/office/drawing/2014/main" id="{151E4A53-642B-498F-BCEA-5D3C52D55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47" name="그룹 212">
                  <a:extLst>
                    <a:ext uri="{FF2B5EF4-FFF2-40B4-BE49-F238E27FC236}">
                      <a16:creationId xmlns:a16="http://schemas.microsoft.com/office/drawing/2014/main" id="{9E46FA93-6B52-4539-BC23-F0E34F3466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632DBC5D-1BE2-4CED-A771-6D0F55258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직각 삼각형 49">
                    <a:extLst>
                      <a:ext uri="{FF2B5EF4-FFF2-40B4-BE49-F238E27FC236}">
                        <a16:creationId xmlns:a16="http://schemas.microsoft.com/office/drawing/2014/main" id="{BF0EB91B-A56B-468E-AAC9-FEEE5C88FD9F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25F83D0-CE81-456B-BA2B-8D33C906234D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467D553F-60A2-4761-A2C8-7D537F71C09A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32D04C-8E07-421C-AEA5-B5BD6F7539F7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Ⅱ.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논문 주요 특징</a:t>
                </a:r>
              </a:p>
            </p:txBody>
          </p:sp>
        </p:grp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937E117-9349-426D-A860-FD6BCE61232D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207">
            <a:extLst>
              <a:ext uri="{FF2B5EF4-FFF2-40B4-BE49-F238E27FC236}">
                <a16:creationId xmlns:a16="http://schemas.microsoft.com/office/drawing/2014/main" id="{BB0C5423-038A-4162-AAF3-1DF18021897D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9251245"/>
            <a:ext cx="5652000" cy="282575"/>
            <a:chOff x="371474" y="1448883"/>
            <a:chExt cx="5180059" cy="282640"/>
          </a:xfrm>
        </p:grpSpPr>
        <p:grpSp>
          <p:nvGrpSpPr>
            <p:cNvPr id="53" name="그룹 208">
              <a:extLst>
                <a:ext uri="{FF2B5EF4-FFF2-40B4-BE49-F238E27FC236}">
                  <a16:creationId xmlns:a16="http://schemas.microsoft.com/office/drawing/2014/main" id="{F880482D-2734-4C4F-9EF4-E7BE6F460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55" name="그룹 210">
                <a:extLst>
                  <a:ext uri="{FF2B5EF4-FFF2-40B4-BE49-F238E27FC236}">
                    <a16:creationId xmlns:a16="http://schemas.microsoft.com/office/drawing/2014/main" id="{31F36D37-3133-4130-842E-219FD98AD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57" name="그룹 212">
                  <a:extLst>
                    <a:ext uri="{FF2B5EF4-FFF2-40B4-BE49-F238E27FC236}">
                      <a16:creationId xmlns:a16="http://schemas.microsoft.com/office/drawing/2014/main" id="{04D66EC7-113F-4696-B993-AAB7DA7D1F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0445C421-A57A-4AA9-B7DA-1115A9BEF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직각 삼각형 59">
                    <a:extLst>
                      <a:ext uri="{FF2B5EF4-FFF2-40B4-BE49-F238E27FC236}">
                        <a16:creationId xmlns:a16="http://schemas.microsoft.com/office/drawing/2014/main" id="{D1A25E2F-8943-441C-96C5-09D3BD784166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E1C0F7CF-A9BD-4157-919C-901B0400529F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86794ABD-2B4D-41C7-8616-15AD8ABDF7AC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F7BBDF-013A-4A5E-A7E9-B48D03589D3B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Ⅲ.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결론 및 기대효과</a:t>
                </a:r>
              </a:p>
            </p:txBody>
          </p:sp>
        </p:grp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01711AED-D743-4C6E-9E48-E2C7E84667B5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F02FA2-2ACB-05C1-FA12-4F162BE4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46513"/>
              </p:ext>
            </p:extLst>
          </p:nvPr>
        </p:nvGraphicFramePr>
        <p:xfrm>
          <a:off x="605603" y="5925483"/>
          <a:ext cx="4360291" cy="3185378"/>
        </p:xfrm>
        <a:graphic>
          <a:graphicData uri="http://schemas.openxmlformats.org/drawingml/2006/table">
            <a:tbl>
              <a:tblPr/>
              <a:tblGrid>
                <a:gridCol w="1231006">
                  <a:extLst>
                    <a:ext uri="{9D8B030D-6E8A-4147-A177-3AD203B41FA5}">
                      <a16:colId xmlns:a16="http://schemas.microsoft.com/office/drawing/2014/main" val="2648667196"/>
                    </a:ext>
                  </a:extLst>
                </a:gridCol>
                <a:gridCol w="1702699">
                  <a:extLst>
                    <a:ext uri="{9D8B030D-6E8A-4147-A177-3AD203B41FA5}">
                      <a16:colId xmlns:a16="http://schemas.microsoft.com/office/drawing/2014/main" val="4119561399"/>
                    </a:ext>
                  </a:extLst>
                </a:gridCol>
                <a:gridCol w="1426586">
                  <a:extLst>
                    <a:ext uri="{9D8B030D-6E8A-4147-A177-3AD203B41FA5}">
                      <a16:colId xmlns:a16="http://schemas.microsoft.com/office/drawing/2014/main" val="2685569264"/>
                    </a:ext>
                  </a:extLst>
                </a:gridCol>
              </a:tblGrid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ctypes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1750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359095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6795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3682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5339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70507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77067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c_longlong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__int64 / long 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9071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c_ulonglong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__int64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341983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760905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61483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c_longdouble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16619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c_char_p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 / 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22139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c_wchar_p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wchart_t*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4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38E0C9-CCEB-4964-9A6F-5EBD5CAF6A72}"/>
</file>

<file path=customXml/itemProps2.xml><?xml version="1.0" encoding="utf-8"?>
<ds:datastoreItem xmlns:ds="http://schemas.openxmlformats.org/officeDocument/2006/customXml" ds:itemID="{8161E96A-BAA1-4F70-ADD0-2C6BA5B0BB4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260</Words>
  <Application>Microsoft Office PowerPoint</Application>
  <PresentationFormat>사용자 지정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 Narrow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양남규</dc:creator>
  <cp:lastModifiedBy>Wonyoung Lee(이원영)</cp:lastModifiedBy>
  <cp:revision>79</cp:revision>
  <dcterms:created xsi:type="dcterms:W3CDTF">2022-08-23T00:48:52Z</dcterms:created>
  <dcterms:modified xsi:type="dcterms:W3CDTF">2022-09-21T05:56:14Z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2022-08-24T11:33:16Z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27864526-0aaf-425b-9672-33e96e02d657</vt:lpwstr>
  </property>
  <property fmtid="{D5CDD505-2E9C-101B-9397-08002B2CF9AE}" pid="8" name="MSIP_Label_d456ec4f-41b4-4f73-af44-e5c120342660_ContentBits">
    <vt:lpwstr>0</vt:lpwstr>
  </property>
</Properties>
</file>