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3" r:id="rId3"/>
    <p:sldId id="263" r:id="rId4"/>
    <p:sldId id="274" r:id="rId5"/>
    <p:sldId id="27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37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0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7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Opening">
    <p:bg>
      <p:bgPr>
        <a:gradFill flip="none" rotWithShape="1">
          <a:gsLst>
            <a:gs pos="0">
              <a:srgbClr val="C40037">
                <a:alpha val="65000"/>
              </a:srgbClr>
            </a:gs>
            <a:gs pos="100000">
              <a:srgbClr val="C40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19" cy="2066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75" y="8257612"/>
            <a:ext cx="1614225" cy="1648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61" y="8190937"/>
            <a:ext cx="1594460" cy="360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914589" y="1305198"/>
            <a:ext cx="3738524" cy="1015663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My Vision Planning in LG</a:t>
            </a:r>
          </a:p>
          <a:p>
            <a:pPr algn="l"/>
            <a:r>
              <a:rPr lang="en-US" altLang="ko-KR" sz="4000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LG</a:t>
            </a:r>
            <a:r>
              <a:rPr lang="ko-KR" altLang="en-US" sz="4000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신입사원과정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45765" y="4485855"/>
            <a:ext cx="3566469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00023" y="200025"/>
            <a:ext cx="5040000" cy="720000"/>
          </a:xfrm>
          <a:prstGeom prst="rect">
            <a:avLst/>
          </a:prstGeom>
          <a:gradFill flip="none" rotWithShape="1">
            <a:gsLst>
              <a:gs pos="0">
                <a:srgbClr val="6E6F73">
                  <a:alpha val="50000"/>
                </a:srgbClr>
              </a:gs>
              <a:gs pos="100000">
                <a:srgbClr val="6E6F7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" y="200025"/>
            <a:ext cx="135372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92" y="632025"/>
            <a:ext cx="282031" cy="288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5548" y="56025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6E6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9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losure">
    <p:bg>
      <p:bgPr>
        <a:gradFill>
          <a:gsLst>
            <a:gs pos="0">
              <a:srgbClr val="6E6F73">
                <a:alpha val="65000"/>
              </a:srgbClr>
            </a:gs>
            <a:gs pos="100000">
              <a:srgbClr val="6E6F7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19" cy="2066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75" y="8257612"/>
            <a:ext cx="1614225" cy="1648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9779" y="4667984"/>
            <a:ext cx="343844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6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9A9F-B7DA-416E-BC7C-A44D03AF923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761.91,&quot;Left&quot;:0.0,&quot;SlideWidth&quot;:540,&quot;SlideHeight&quot;:780}">
            <a:extLst>
              <a:ext uri="{FF2B5EF4-FFF2-40B4-BE49-F238E27FC236}">
                <a16:creationId xmlns:a16="http://schemas.microsoft.com/office/drawing/2014/main" id="{7876E306-3628-4F1F-9B69-724D12BC4E6A}"/>
              </a:ext>
            </a:extLst>
          </p:cNvPr>
          <p:cNvSpPr txBox="1"/>
          <p:nvPr userDrawn="1"/>
        </p:nvSpPr>
        <p:spPr>
          <a:xfrm>
            <a:off x="0" y="9676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445.093384,&quot;SlideWidth&quot;:540,&quot;SlideHeight&quot;:780}">
            <a:extLst>
              <a:ext uri="{FF2B5EF4-FFF2-40B4-BE49-F238E27FC236}">
                <a16:creationId xmlns:a16="http://schemas.microsoft.com/office/drawing/2014/main" id="{F1E912BD-0A9E-4C03-8AA1-B21C41440D72}"/>
              </a:ext>
            </a:extLst>
          </p:cNvPr>
          <p:cNvSpPr txBox="1"/>
          <p:nvPr userDrawn="1"/>
        </p:nvSpPr>
        <p:spPr>
          <a:xfrm>
            <a:off x="5652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6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9000" y="5380768"/>
            <a:ext cx="3240000" cy="12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회사</a:t>
            </a:r>
            <a:r>
              <a:rPr lang="en-US" altLang="ko-KR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LG </a:t>
            </a:r>
            <a:r>
              <a:rPr lang="ko-KR" altLang="en-US" sz="1400" b="1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이노텍</a:t>
            </a:r>
            <a:endParaRPr lang="en-US" altLang="ko-KR" sz="1400" b="1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부서</a:t>
            </a:r>
            <a:r>
              <a:rPr lang="en-US" altLang="ko-KR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광학솔루션플랫폼개발</a:t>
            </a:r>
            <a:r>
              <a:rPr lang="en-US" altLang="ko-KR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  <a:endParaRPr lang="en-US" altLang="ko-KR" sz="1400" b="1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성명</a:t>
            </a:r>
            <a:r>
              <a:rPr lang="en-US" altLang="ko-KR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이동건</a:t>
            </a:r>
            <a:endParaRPr lang="en-US" altLang="ko-KR" sz="1400" b="1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직위</a:t>
            </a:r>
            <a:r>
              <a:rPr lang="en-US" altLang="ko-KR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선임</a:t>
            </a:r>
            <a:endParaRPr lang="en-US" altLang="ko-KR" sz="1400" b="1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2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947" y="3753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내가 만난 사람들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17946"/>
              </p:ext>
            </p:extLst>
          </p:nvPr>
        </p:nvGraphicFramePr>
        <p:xfrm>
          <a:off x="189000" y="1066800"/>
          <a:ext cx="648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67209544"/>
                    </a:ext>
                  </a:extLst>
                </a:gridCol>
              </a:tblGrid>
              <a:tr h="20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에서의 첫 걸음을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함께 내딛은 동료들의 정보를 기록합니다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팀원들 외에도 만난 동료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人들의 정보를 기록해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가장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우측란에는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해당 동료에 대해 기억하고 싶은 점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업무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특징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강점 등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을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자유롭게 기록해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어디까지나 나의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기록이오니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내 방식대로 기록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수정하시기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앞으로 희로애락을 마음 편히 나눌 수 있는 가장 큰 힘이 될 동료들과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소중한 인연을 오래도록 잘 유지하셨으면 합니다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180000" marR="180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8990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83913"/>
              </p:ext>
            </p:extLst>
          </p:nvPr>
        </p:nvGraphicFramePr>
        <p:xfrm>
          <a:off x="189000" y="3238484"/>
          <a:ext cx="6480000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88505677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6790684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900608534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9316104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№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성명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회사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특별한 이유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807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김지훈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이노텍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29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살 중국 대학 졸업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전역 후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년 지남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279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손수민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디스플레이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26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살 휴학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취업준비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책 좋아함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9986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이동건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이노텍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5544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이유섭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디스플레이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28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살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운동 좋아함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3469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최정명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이노텍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마곡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28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살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석사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한 분야에 깊게 빠짐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624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한준희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디스플레이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재수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년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4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학년 말 취업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티눈 제거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072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박재용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월요일에 입사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박사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돈 많이 벌고 싶다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신차 구매 고려 중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35176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⋮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07704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⋮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302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⋮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0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⋮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611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⋮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3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14846"/>
              </p:ext>
            </p:extLst>
          </p:nvPr>
        </p:nvGraphicFramePr>
        <p:xfrm>
          <a:off x="189000" y="1066800"/>
          <a:ext cx="648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67209544"/>
                    </a:ext>
                  </a:extLst>
                </a:gridCol>
              </a:tblGrid>
              <a:tr h="20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팀원 전원의 모습을 담아 주세요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팀원 전원이 함께 활짝 웃으면서 추억의 사진 한 장을 남겨 주세요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6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기록 방법 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Guide &amp; Tips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Cisco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Webex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Meetings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의 우측 상단의 화면 보기 방식을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그리드 보기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’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전환하시고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개인별로 화면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Capture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를 통해 나와 우리 팀원들의 모습을 기록하시기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우리만의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Concept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이나 주제를 정하여 촬영해도 좋을 것 같습니다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별도 사진을 상호 공유하시어 남기셔도 무관합니다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아래 상자 안의 그림은 지우시고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나와 우리 팀원들의 모습을 자유롭게 담아 주시기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180000" marR="180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899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77422" y="3753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내가 만난 사람들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9000" y="3228975"/>
            <a:ext cx="6480000" cy="63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4149000" y="4956975"/>
            <a:ext cx="1440000" cy="1440000"/>
          </a:xfrm>
          <a:prstGeom prst="round1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둥근 사각형 12"/>
          <p:cNvSpPr/>
          <p:nvPr/>
        </p:nvSpPr>
        <p:spPr>
          <a:xfrm flipH="1">
            <a:off x="1264153" y="4956975"/>
            <a:ext cx="1440000" cy="1440000"/>
          </a:xfrm>
          <a:prstGeom prst="round1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한쪽 모서리가 둥근 사각형 13"/>
          <p:cNvSpPr/>
          <p:nvPr/>
        </p:nvSpPr>
        <p:spPr>
          <a:xfrm flipV="1">
            <a:off x="4149000" y="6395852"/>
            <a:ext cx="1440000" cy="1440000"/>
          </a:xfrm>
          <a:prstGeom prst="round1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둥근 사각형 14"/>
          <p:cNvSpPr/>
          <p:nvPr/>
        </p:nvSpPr>
        <p:spPr>
          <a:xfrm flipH="1" flipV="1">
            <a:off x="1264153" y="6395852"/>
            <a:ext cx="1440000" cy="1440000"/>
          </a:xfrm>
          <a:prstGeom prst="round1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09000" y="4956975"/>
            <a:ext cx="1440000" cy="14400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09000" y="6395852"/>
            <a:ext cx="1440000" cy="14400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Woman Excited Icon 1180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00" y="5100975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 Flirt Icon 117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25" y="5100975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uy Laugh Icon 11471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53" y="6539852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rl Excited Icon 11745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78" y="6539852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n Excited Icon 11436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00" y="6539852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oy Laughing Icon 11436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50" y="5100975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거울, 다른이(가) 표시된 사진&#10;&#10;자동 생성된 설명">
            <a:extLst>
              <a:ext uri="{FF2B5EF4-FFF2-40B4-BE49-F238E27FC236}">
                <a16:creationId xmlns:a16="http://schemas.microsoft.com/office/drawing/2014/main" id="{AB1638B4-EA6A-4128-85F6-60F8C6BCB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4996501"/>
            <a:ext cx="6000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947" y="375359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우리가 처음 나누었던 이야기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24404"/>
              </p:ext>
            </p:extLst>
          </p:nvPr>
        </p:nvGraphicFramePr>
        <p:xfrm>
          <a:off x="189000" y="1066800"/>
          <a:ext cx="648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67209544"/>
                    </a:ext>
                  </a:extLst>
                </a:gridCol>
              </a:tblGrid>
              <a:tr h="20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팀원들과 처음 만나 어색함을 해소하기 위해 나눈 이야기를 기록하시기 바랍니다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각자 다양한 경험과 생각들을 공유하는 과정에서 배움을 얻고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에서의 첫 동료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동기들과 친해지는 시간 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6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기록 방법 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Guide &amp; Tips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본 결과물은 한 분께서 서기 역할을 하시어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1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File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에 기록 후 나중에 전원 공유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File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공유는 협의 후 가장 편한 방법을 선택하시어 진행하시기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제시된 주제에 대해 이야기를 나누시고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분량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Page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수 및 형태는 자율적으로 조정하시기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180000" marR="180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8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00" y="3165181"/>
            <a:ext cx="6465231" cy="1708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나눌 이야기 거리</a:t>
            </a:r>
            <a:endParaRPr lang="en-US" altLang="ko-KR" sz="1200" b="1" u="sng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1.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학창 시절 특별했던 경험과 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Episode</a:t>
            </a:r>
            <a:r>
              <a:rPr lang="en-US" altLang="ko-KR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ko-KR" altLang="en-US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학회</a:t>
            </a:r>
            <a:r>
              <a:rPr lang="en-US" altLang="ko-KR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동아리</a:t>
            </a:r>
            <a:r>
              <a:rPr lang="en-US" altLang="ko-KR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봉사 활동 등</a:t>
            </a:r>
            <a:r>
              <a:rPr lang="en-US" altLang="ko-KR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를 소개해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중국에서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LG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전자 관련 통역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북경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교육 봉사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평창 동계 올림픽 봉사 많이 다님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무인 항공기 부대 근무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기무사 근무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미국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LA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학술 교류 한 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자연어처리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댄스 동아리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2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해외 학회를 재밌게 다녀옴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2.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그 외 본인만의 독특한 경험과 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Episode</a:t>
            </a:r>
            <a:r>
              <a:rPr lang="en-US" altLang="ko-KR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ko-KR" altLang="en-US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여행</a:t>
            </a:r>
            <a:r>
              <a:rPr lang="en-US" altLang="ko-KR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Internship, </a:t>
            </a:r>
            <a:r>
              <a:rPr lang="ko-KR" altLang="en-US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자격증</a:t>
            </a:r>
            <a:r>
              <a:rPr lang="en-US" altLang="ko-KR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기타 체험 등</a:t>
            </a:r>
            <a:r>
              <a:rPr lang="en-US" altLang="ko-KR" sz="1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를 나누어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말레이시아 섬 여행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2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살 터울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언니랑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유럽 여행 한 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영국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프랑스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독일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체코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축구를 좋아하여 영국 런던 클럽을 구경 다님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홍콩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장염 때문에 모든 화장실을 다 다님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블라디보스톡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언 바다를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걸어봄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캐나다 몬트리올 카지노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3.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요즘 즐기고 있는 나만의 노래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영화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드라마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공연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Game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등을 알려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피파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온라인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건축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천문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관련 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축구를 오랜만에 다시 시작하여 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빈지노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그룹 노래를 많이 듣고 있다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나의 아저씨 보고 감동을 많이 받고 있다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롤체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많이 하고 있음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3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대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330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친다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바디프로필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준비 중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세상이 끝나기 전에 이것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이곳 만큼은 꼭 추천하는 맛집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장소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경험을 알려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대림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영국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어니스트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버거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스위스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인터락캔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춘천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육면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육전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망원 섭 식당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대창 덮밥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서울대입구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동경산책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5.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자신만의 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Off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생활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여가 시간과 주말에 즐기는 취미와 특별한 활동을 알려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바디프로필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도전 중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3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대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395,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축구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노래 들으면서 집 주변 산책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달리기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블로그 컨텐츠 만들기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카페 유투브 시청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바프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경험자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운동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운동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트위치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유투브 시청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6.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수많은 기회와 기업 중 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‘LG’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를 선택한 이유를 알고 싶어요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“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뽑아 줘서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…”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외의 이야기가 알고 싶어요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사람이 좋을 것 같아서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원하는 직무에 배치 받아서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여기만 합격해서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LG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간 사람들이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행복해보여서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여기만 합격해서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여기만 합격해서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기업 이미지도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깨끗해보여서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선배들이 일 많지 않다고 해서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7. ‘LG’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최종 합격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입사 확정이 되었을 때 주변으로부터 가장 많이 들었던 이야기를 나누어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오 대기업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고생했다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아쉽지만 그래도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대기업이니깐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언제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이직할꺼야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그동안 열심히 했다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언제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나갈거냐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8. ‘LG’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라는 기업에 대해서 평소 갖고 있던 생각을 나누어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LG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다니는 사람들이 인성이 좋다는 말을 많이 들음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바른 이미지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핸드폰 말아 먹은 기업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젊은 기업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가전하면 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LG.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마케팅을 못하는 기업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고객이 대신 마케팅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사람 냄새나는 기업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9. 7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일 동안 얻어 가고 싶은 것을 알려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사람을 얻어가고 싶다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사람을 얻어가고 싶다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재충전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재충전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계열사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분들과의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네트워킹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편안하게 즐기다 가고 싶다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인맥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10.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기타 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일 동안 알아 가고 싶은 회사 생활 관련 궁금한 점을 나누어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김지훈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꿀복지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정보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손수민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사회생활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꿀팁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이동건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출장 관련 정보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이유섭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월급 많이 받는 법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최정명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커피 맛있는 층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한준희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기숙사 정보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박재용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다른 계열사 사원은 어떻게 생활하는지</a:t>
            </a:r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84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947" y="375359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과제 작성 예시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5" y="1154823"/>
            <a:ext cx="3560373" cy="481016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28" y="3425579"/>
            <a:ext cx="2456901" cy="490770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5" y="6206547"/>
            <a:ext cx="3353091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C1D5C8-BD30-4DDB-B889-F45C62F2BEC5}"/>
</file>

<file path=customXml/itemProps2.xml><?xml version="1.0" encoding="utf-8"?>
<ds:datastoreItem xmlns:ds="http://schemas.openxmlformats.org/officeDocument/2006/customXml" ds:itemID="{444D42E7-9248-4C18-A0E4-7771AD8B0E4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1179</Words>
  <Application>Microsoft Office PowerPoint</Application>
  <PresentationFormat>A4 용지(210x297mm)</PresentationFormat>
  <Paragraphs>158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LG스마트체 SemiBold</vt:lpstr>
      <vt:lpstr>LG스마트체2.0 Bold</vt:lpstr>
      <vt:lpstr>LG스마트체2.0 Regular</vt:lpstr>
      <vt:lpstr>Arial</vt:lpstr>
      <vt:lpstr>Arial Narrow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이동건</cp:lastModifiedBy>
  <cp:revision>204</cp:revision>
  <cp:lastPrinted>2021-03-16T05:13:42Z</cp:lastPrinted>
  <dcterms:created xsi:type="dcterms:W3CDTF">2021-03-14T14:43:19Z</dcterms:created>
  <dcterms:modified xsi:type="dcterms:W3CDTF">2022-03-18T05:12:45Z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2022-03-18T05:12:45Z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e087d787-a965-45f9-9d4a-97cc5fe8aa16</vt:lpwstr>
  </property>
  <property fmtid="{D5CDD505-2E9C-101B-9397-08002B2CF9AE}" pid="8" name="MSIP_Label_99b8a968-831d-4cfc-b1f9-4367a1331151_ContentBits">
    <vt:lpwstr>3</vt:lpwstr>
  </property>
</Properties>
</file>