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37"/>
    <a:srgbClr val="6E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73" y="-3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7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Opening">
    <p:bg>
      <p:bgPr>
        <a:gradFill flip="none" rotWithShape="1">
          <a:gsLst>
            <a:gs pos="0">
              <a:srgbClr val="C40037">
                <a:alpha val="65000"/>
              </a:srgbClr>
            </a:gs>
            <a:gs pos="100000">
              <a:srgbClr val="C40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19" cy="2066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75" y="8257612"/>
            <a:ext cx="1614225" cy="16483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61" y="8190937"/>
            <a:ext cx="1594460" cy="360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914589" y="1305198"/>
            <a:ext cx="3738524" cy="1015663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My Vision Planning in LG</a:t>
            </a:r>
          </a:p>
          <a:p>
            <a:pPr algn="l"/>
            <a:r>
              <a:rPr lang="en-US" altLang="ko-KR" sz="4000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LG</a:t>
            </a:r>
            <a:r>
              <a:rPr lang="ko-KR" altLang="en-US" sz="4000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신입사원과정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45765" y="4485855"/>
            <a:ext cx="3566469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00023" y="200025"/>
            <a:ext cx="5040000" cy="720000"/>
          </a:xfrm>
          <a:prstGeom prst="rect">
            <a:avLst/>
          </a:prstGeom>
          <a:gradFill flip="none" rotWithShape="1">
            <a:gsLst>
              <a:gs pos="0">
                <a:srgbClr val="6E6F73">
                  <a:alpha val="50000"/>
                </a:srgbClr>
              </a:gs>
              <a:gs pos="100000">
                <a:srgbClr val="6E6F7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3" y="200025"/>
            <a:ext cx="135372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92" y="632025"/>
            <a:ext cx="282031" cy="288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5548" y="56025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6E6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9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losure">
    <p:bg>
      <p:bgPr>
        <a:gradFill>
          <a:gsLst>
            <a:gs pos="0">
              <a:srgbClr val="6E6F73">
                <a:alpha val="65000"/>
              </a:srgbClr>
            </a:gs>
            <a:gs pos="100000">
              <a:srgbClr val="6E6F7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19" cy="2066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75" y="8257612"/>
            <a:ext cx="1614225" cy="16483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9779" y="4667984"/>
            <a:ext cx="343844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6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9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3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6947" y="375359"/>
            <a:ext cx="346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내가 느낀 </a:t>
            </a:r>
            <a:r>
              <a:rPr lang="en-US" altLang="ko-KR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LG Way</a:t>
            </a:r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의 의미와 가치</a:t>
            </a:r>
            <a:endParaRPr lang="en-US" altLang="ko-KR" dirty="0">
              <a:solidFill>
                <a:schemeClr val="bg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92487"/>
              </p:ext>
            </p:extLst>
          </p:nvPr>
        </p:nvGraphicFramePr>
        <p:xfrm>
          <a:off x="189000" y="1066800"/>
          <a:ext cx="648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67209544"/>
                    </a:ext>
                  </a:extLst>
                </a:gridCol>
              </a:tblGrid>
              <a:tr h="20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 Way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의 의미와 가치에 대한 나만의 생각을 정리해 보시기 바랍니다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급변하는 세상에서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의 핵심 가치인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‘LG Way’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가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와 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구성원들에게 주는 의미와 가치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또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나에게 주는 의미를 정리해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6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기록 방법 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Guide &amp; Tips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본 결과물은 개인별로 학습 후 각자 작성하시기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이론 정리나 암기가 아닌 만큼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서술식으로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나만의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Story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로 정리해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아래 제시된 주제에 대해 정리하시고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1~2 Page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로 작성해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180000" marR="180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8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001" y="3165181"/>
            <a:ext cx="648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생각해 볼 거리</a:t>
            </a:r>
            <a:endParaRPr lang="en-US" altLang="ko-KR" sz="1200" b="1" u="sng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1. 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LG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의 기업 경영에 있어서 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LG Way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가 갖는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가치와 의미는 무엇이라고 생각하십니까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질문이 모호하여 무슨 말인지 모르겠다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‘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기업 경영에 있어서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라는 말은 너무 포괄적이며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‘LG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Way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가 갖는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이라는 말 또한 영어의 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have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체를 직역한 수동표현이다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억지로 유추해보건데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‘‘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인간존중의 경영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’, ‘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고객을 위한 가치창조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라는 경영철학이 임원들의 경영 방식에 어떠한 영향을 미칠 것으로 예상하는가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?’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라는 질문을 하고 싶었던 것으로 보인다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이에 대한 대답을 하자면 임원들이 합법적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도덕적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양심적으로 경영하는 선택을 하도록 유도하는 역할을 할 것으로 예상된다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2.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경영에 대한 철학이 있는 기업과 그렇지 않은 기업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무엇이 다르다고 생각하십니까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별로 다르지 않다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경영 방식은 이윤에 따라 결정되기 때문이다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b="1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3.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신입사원인 나에게 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LG Way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는 장차 어떠한 역할을 할 것이라고 생각하십니까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LG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Way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는 회사의 경영 방향을 결정하는 임원들이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명심해야할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사항이지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경영에 관여할 수 없는 일개 사원과는 관련이 없다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사원은 임원의 결정에 따라 움직일 뿐이며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특히 신입사원은 그 결정에 사견을 표현하지 않고 묵묵히 따르는 것이 권장될 뿐이다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73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6947" y="375359"/>
            <a:ext cx="411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우리가 공감한 </a:t>
            </a:r>
            <a:r>
              <a:rPr lang="en-US" altLang="ko-KR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LG Way,</a:t>
            </a:r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LG</a:t>
            </a:r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가 나아갈 길</a:t>
            </a:r>
            <a:endParaRPr lang="en-US" altLang="ko-KR" dirty="0">
              <a:solidFill>
                <a:schemeClr val="bg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0080"/>
              </p:ext>
            </p:extLst>
          </p:nvPr>
        </p:nvGraphicFramePr>
        <p:xfrm>
          <a:off x="189000" y="1066800"/>
          <a:ext cx="648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67209544"/>
                    </a:ext>
                  </a:extLst>
                </a:gridCol>
              </a:tblGrid>
              <a:tr h="20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 Way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의 의미와 역할에 대한 우리의 생각을 정리해 보시기 바랍니다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제시된 주제에 대해 동료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동기들과 생각을 나누어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6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기록 방법 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Guide &amp; Tips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본 결과물은 한 분께서 서기 역할을 하시어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1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File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에 기록 후 나중에 전원 공유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File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공유는 협의 후 가장 편한 방법을 선택하시어 진행하시기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제시된 주제에 대해 이야기를 나누시고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분량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Page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수 및 형태는 자율적으로 조정하시기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180000" marR="180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8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000" y="3165181"/>
            <a:ext cx="660309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함께 생각을 모아 볼 주제</a:t>
            </a:r>
            <a:endParaRPr lang="en-US" altLang="ko-KR" sz="1200" b="1" u="sng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1. 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우리가 생각하는 좋은 기업이란 무엇입니까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? LG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는 어떤 기업이 되어야 한다고 생각하십니까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합법적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양심적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도덕적인 경제 활동을 하는 기업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복지가 좋은 기업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2. LG Way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는 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LG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가 그러한 기업이 되는데 어떠한 기여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역할을 한다고 생각하십니까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임원들에게 물어봐야 할 질문 같다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3.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사무실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산업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생활 안전 측면에서 일상에서의 실천 의지를 담은 실행 원칙 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10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개를 수립하시기 바랍니다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① 출퇴근시 운전에 주의한다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  <a:endParaRPr lang="ko-KR" altLang="en-US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② 실험 장비의 전원을 꼭 확인하고 퇴근한다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③ 온수 받을 때 화상 안 입게 주의한다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  <a:endParaRPr lang="ko-KR" altLang="en-US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④ 마스크를 잘 쓰고 다닌다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  <a:endParaRPr lang="ko-KR" altLang="en-US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⑤ 절연 장갑을 항상 착용한다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⑥ 문을 발로 차지 않는다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  <a:endParaRPr lang="ko-KR" altLang="en-US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⑦ 소화기 사용 방법을 숙지한다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  <a:endParaRPr lang="ko-KR" altLang="en-US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⑧ 셔틀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탑승시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안전벨트를 착용한다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  <a:endParaRPr lang="ko-KR" altLang="en-US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⑨ 전선 및 물품의 정리 정돈을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생활화한다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  <a:endParaRPr lang="ko-KR" altLang="en-US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⑩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걸어다닐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때 핸드폰 사용을 자제한다</a:t>
            </a:r>
            <a:r>
              <a:rPr lang="en-US" altLang="ko-KR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  <a:endParaRPr lang="en-US" altLang="ko-KR" sz="1200" b="1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3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5C3CED-ABE0-4100-B31E-1C9C7C44A3E6}"/>
</file>

<file path=customXml/itemProps2.xml><?xml version="1.0" encoding="utf-8"?>
<ds:datastoreItem xmlns:ds="http://schemas.openxmlformats.org/officeDocument/2006/customXml" ds:itemID="{3BA3B798-CB30-4379-A4F6-15398FCCD17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526</Words>
  <Application>Microsoft Office PowerPoint</Application>
  <PresentationFormat>A4 용지(210x297mm)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LG스마트체2.0 Bold</vt:lpstr>
      <vt:lpstr>Arial</vt:lpstr>
      <vt:lpstr>Arial Narrow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이동건</cp:lastModifiedBy>
  <cp:revision>100</cp:revision>
  <cp:lastPrinted>2021-03-16T05:13:42Z</cp:lastPrinted>
  <dcterms:created xsi:type="dcterms:W3CDTF">2021-03-14T14:43:19Z</dcterms:created>
  <dcterms:modified xsi:type="dcterms:W3CDTF">2022-03-18T05:06:14Z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2022-03-17T23:57:51Z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0f05d0ae-8f2c-4df5-846f-9873f119125f</vt:lpwstr>
  </property>
  <property fmtid="{D5CDD505-2E9C-101B-9397-08002B2CF9AE}" pid="8" name="MSIP_Label_d456ec4f-41b4-4f73-af44-e5c120342660_ContentBits">
    <vt:lpwstr>0</vt:lpwstr>
  </property>
</Properties>
</file>