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F0472-51DD-43C7-B51B-2A469EAD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2095DF-4ED5-4F95-8786-CD5E4A102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55E04-9395-44BD-A0F4-25FCCFD1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B84F14-8429-4E9A-B3DE-54F0241D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FEFF63-7DEE-4E68-B4E8-835DCA792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21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2CF99-2809-4D9B-AD4F-CD8100B7B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C26745-E810-4FF5-A9AC-AFFC2301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F3234-440E-405F-90CA-E5B6A1DB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EECA4-EC94-4B65-B8A3-8356B917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5C5C7-B820-4A62-B87B-79E21F6F9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06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B8285C-053D-4C93-B60A-CE53870B2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81CB3A-F5E6-446A-81BD-645D628A5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81DBD0-ABDB-4595-B9E0-B9942BD7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E23E98-1E03-47F5-8381-328F659A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4E67A7-03DF-4CC0-9366-7FF5C640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77603-25F4-429D-8B8C-668A48CB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AB87A-AA01-4753-B505-31CA5A10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43A393-B134-4985-9214-E518DC3B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C9720-3FAE-47B6-8999-DF04B8118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D044A-14E9-4B40-9FB4-5F4FCC68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5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75377-B173-499B-AF69-76CC1BA0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B6F89-6008-427B-A2B7-699AED68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443C8-E5D0-408D-ADEA-7609DAE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17611E-5152-4467-8514-1EA46112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9EB14-92DF-408E-9DBA-004C9052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577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AE88D-0598-48D1-BC0A-9133EE8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C245D-A6C0-4827-B266-44908B299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5B8AA2-4738-4B23-B787-7DE518140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C61995-5DFD-4596-BE23-90AD1D2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085BC9-24EB-4745-930D-6BC66A3E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8B911-F825-428F-969C-0058911D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4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8A5CD-B57C-437D-AAE0-1E5C6C8A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D081D-BB86-41F3-B3CD-AAAB9CA4B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38ED4E-F89A-4B32-BA70-01CDC4315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CE7F11B-64C8-49A0-B2C7-10533DCD2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C75FB6F-9203-4EB1-85AC-5098440BC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45F294-135E-426C-BFA5-E452341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645BA6-EC75-4B10-BE67-DDF08426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3841D2-6AC0-49FF-902E-3F3E7280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194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48E2C-6EED-4E82-859C-6BF92CBF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9672DB-CFC4-43B6-89EE-A72C5262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CAF816-E972-4830-AA38-FA6867B0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1E9C11-5290-4FCA-8CBE-44EAC057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3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9374D-2847-420F-A46E-04AE6409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BD22D3-6C02-40B4-A24F-76C40D22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2150E8-4232-4F06-A517-AAC1111E5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7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AFBFB-BB92-4153-A0F4-30EF67D1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980955-9202-4BF6-8C74-B0F23E9AE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170023-09EE-4113-AF83-62480E9E3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CCD133-343E-40F0-9738-E97DD931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2FD12D-7EB6-489C-B392-7DFD9CA7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911DA3-68DD-46E5-87BD-8A13C4A6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F2931-5E00-4EF7-A3B1-8391B14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4AA9C0-ECD2-4A30-AAB6-923444495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1D214-92C1-4672-B8CE-9E4EE6BED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B65C73-F484-4BEA-BB56-6CDCA6F2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939954-5CBB-41C2-A37F-006DE2E2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5AF382-56E4-4FFC-9AD3-7684C514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1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F47D66-89A1-46FE-A127-A1E5C8ED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D178B-D476-4580-AA13-211686B63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1710D8-8D62-4443-98AD-54ABECF6A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EDA7E-E223-4C87-9342-B7AC474EDA64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68DA1-9BBF-4FAE-800F-2E231303C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6AD81-7610-44DD-9926-1AA6D24D7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3C40-6C5A-4C79-AE69-F8624C315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85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1B75F0-1C8E-4A82-8907-CE216D08C054}"/>
              </a:ext>
            </a:extLst>
          </p:cNvPr>
          <p:cNvSpPr txBox="1"/>
          <p:nvPr/>
        </p:nvSpPr>
        <p:spPr>
          <a:xfrm>
            <a:off x="337458" y="495887"/>
            <a:ext cx="5667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운동 기록 및 </a:t>
            </a:r>
            <a:r>
              <a:rPr lang="ko-KR" altLang="en-US" sz="2400"/>
              <a:t>관리 앱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바디캘린더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F15766-5CC0-43FF-BCFD-21C545981454}"/>
              </a:ext>
            </a:extLst>
          </p:cNvPr>
          <p:cNvSpPr txBox="1"/>
          <p:nvPr/>
        </p:nvSpPr>
        <p:spPr>
          <a:xfrm>
            <a:off x="5961476" y="6249476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월별 운동 기록</a:t>
            </a:r>
          </a:p>
        </p:txBody>
      </p:sp>
      <p:pic>
        <p:nvPicPr>
          <p:cNvPr id="1028" name="Picture 4" descr="바디 캘린더 (Body Calendar) - 운동일지, 운동기록 1.8.3 Download Android APK | Aptoide">
            <a:extLst>
              <a:ext uri="{FF2B5EF4-FFF2-40B4-BE49-F238E27FC236}">
                <a16:creationId xmlns:a16="http://schemas.microsoft.com/office/drawing/2014/main" id="{70F670F7-83FC-4CD8-9D5B-5AC45FEF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2" y="2434589"/>
            <a:ext cx="1880296" cy="35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BDD81-B0B8-4338-AF06-DE0EC06D86E4}"/>
              </a:ext>
            </a:extLst>
          </p:cNvPr>
          <p:cNvSpPr txBox="1"/>
          <p:nvPr/>
        </p:nvSpPr>
        <p:spPr>
          <a:xfrm>
            <a:off x="8102980" y="6249476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세트별</a:t>
            </a:r>
            <a:r>
              <a:rPr lang="ko-KR" altLang="en-US" sz="1400" dirty="0"/>
              <a:t> 운동 기록</a:t>
            </a:r>
            <a:endParaRPr lang="en-US" altLang="ko-KR" sz="1400" dirty="0"/>
          </a:p>
        </p:txBody>
      </p:sp>
      <p:pic>
        <p:nvPicPr>
          <p:cNvPr id="1030" name="Picture 6" descr="바디 캘린더 (Body Calendar) - 운동일지, 운동기록 1.8.3 Download Android APK | Aptoide">
            <a:extLst>
              <a:ext uri="{FF2B5EF4-FFF2-40B4-BE49-F238E27FC236}">
                <a16:creationId xmlns:a16="http://schemas.microsoft.com/office/drawing/2014/main" id="{AD587982-91E0-489F-8689-E81AA893D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787" y="2434589"/>
            <a:ext cx="1880296" cy="35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EDBF3-AE27-4E69-BAC6-D5D5517528FD}"/>
              </a:ext>
            </a:extLst>
          </p:cNvPr>
          <p:cNvSpPr txBox="1"/>
          <p:nvPr/>
        </p:nvSpPr>
        <p:spPr>
          <a:xfrm>
            <a:off x="337458" y="1740877"/>
            <a:ext cx="3805917" cy="1747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다양한 운동 종류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무게 및 세트</a:t>
            </a:r>
            <a:r>
              <a:rPr lang="en-US" altLang="ko-KR" sz="1400" dirty="0"/>
              <a:t> </a:t>
            </a:r>
            <a:r>
              <a:rPr lang="ko-KR" altLang="en-US" sz="1400" dirty="0"/>
              <a:t>수</a:t>
            </a:r>
            <a:r>
              <a:rPr lang="en-US" altLang="ko-KR" sz="1400" dirty="0"/>
              <a:t>, </a:t>
            </a:r>
            <a:r>
              <a:rPr lang="ko-KR" altLang="en-US" sz="1400" dirty="0"/>
              <a:t>횟수</a:t>
            </a:r>
            <a:r>
              <a:rPr lang="en-US" altLang="ko-KR" sz="1400" dirty="0"/>
              <a:t>, </a:t>
            </a:r>
            <a:r>
              <a:rPr lang="ko-KR" altLang="en-US" sz="1400" dirty="0"/>
              <a:t>휴식 시간 기록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휴식 시간 타이머 기능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운동 종류마다 과거 기록 추적 가능</a:t>
            </a:r>
          </a:p>
        </p:txBody>
      </p:sp>
      <p:pic>
        <p:nvPicPr>
          <p:cNvPr id="1032" name="Picture 8" descr="바디캘린더(BodyCalendar) by Wonpyo Hong">
            <a:extLst>
              <a:ext uri="{FF2B5EF4-FFF2-40B4-BE49-F238E27FC236}">
                <a16:creationId xmlns:a16="http://schemas.microsoft.com/office/drawing/2014/main" id="{447407D6-D5BB-455F-8C53-31339AED2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223" y="2434590"/>
            <a:ext cx="1996070" cy="35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BBCFBA-07DB-4C54-A97C-2E6142D72679}"/>
              </a:ext>
            </a:extLst>
          </p:cNvPr>
          <p:cNvSpPr txBox="1"/>
          <p:nvPr/>
        </p:nvSpPr>
        <p:spPr>
          <a:xfrm>
            <a:off x="10343799" y="6249477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운동 기록 추적</a:t>
            </a:r>
          </a:p>
        </p:txBody>
      </p:sp>
    </p:spTree>
    <p:extLst>
      <p:ext uri="{BB962C8B-B14F-4D97-AF65-F5344CB8AC3E}">
        <p14:creationId xmlns:p14="http://schemas.microsoft.com/office/powerpoint/2010/main" val="349988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A4D49-9CB8-49F9-8FB4-75C53A12D6B1}"/>
              </a:ext>
            </a:extLst>
          </p:cNvPr>
          <p:cNvSpPr txBox="1"/>
          <p:nvPr/>
        </p:nvSpPr>
        <p:spPr>
          <a:xfrm>
            <a:off x="337458" y="495887"/>
            <a:ext cx="531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내 차 관리 앱</a:t>
            </a:r>
            <a:r>
              <a:rPr lang="en-US" altLang="ko-KR" sz="2400" dirty="0"/>
              <a:t>: </a:t>
            </a:r>
            <a:r>
              <a:rPr lang="ko-KR" altLang="en-US" sz="2400" dirty="0"/>
              <a:t>마이클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D9CE6-AA51-4335-ABF5-DB50BC4E08F9}"/>
              </a:ext>
            </a:extLst>
          </p:cNvPr>
          <p:cNvSpPr txBox="1"/>
          <p:nvPr/>
        </p:nvSpPr>
        <p:spPr>
          <a:xfrm>
            <a:off x="70757" y="1569427"/>
            <a:ext cx="4415517" cy="217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차종 및 트림 번호판으로 검색 가능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중고차 </a:t>
            </a:r>
            <a:r>
              <a:rPr lang="ko-KR" altLang="en-US" sz="1400" dirty="0" err="1"/>
              <a:t>구매시</a:t>
            </a:r>
            <a:r>
              <a:rPr lang="ko-KR" altLang="en-US" sz="1400" dirty="0"/>
              <a:t> 리콜 기록 및 점검 여부 확인 가능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각종 소모품의 마일리지 기록 관리 가능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유류 </a:t>
            </a:r>
            <a:r>
              <a:rPr lang="ko-KR" altLang="en-US" sz="1400" dirty="0" err="1"/>
              <a:t>주입시</a:t>
            </a:r>
            <a:r>
              <a:rPr lang="ko-KR" altLang="en-US" sz="1400" dirty="0"/>
              <a:t> 자동으로 주유 기록 및 연비 계산</a:t>
            </a:r>
            <a:endParaRPr lang="en-US" altLang="ko-KR" sz="1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정비 후기 공유 가능</a:t>
            </a:r>
            <a:endParaRPr lang="en-US" altLang="ko-KR" sz="1400" dirty="0"/>
          </a:p>
        </p:txBody>
      </p:sp>
      <p:pic>
        <p:nvPicPr>
          <p:cNvPr id="2050" name="Picture 2" descr="마이클 - 차량관리 필수앱">
            <a:extLst>
              <a:ext uri="{FF2B5EF4-FFF2-40B4-BE49-F238E27FC236}">
                <a16:creationId xmlns:a16="http://schemas.microsoft.com/office/drawing/2014/main" id="{B18C2DE6-A648-43CC-A1E6-607BD1711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0"/>
            <a:ext cx="35242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마이클 - 차량관리 필수앱">
            <a:extLst>
              <a:ext uri="{FF2B5EF4-FFF2-40B4-BE49-F238E27FC236}">
                <a16:creationId xmlns:a16="http://schemas.microsoft.com/office/drawing/2014/main" id="{71060E5C-A7AD-40D9-BBEB-D3B236852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5" y="0"/>
            <a:ext cx="4092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77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22C3F94F261814F970C94DD4C165FB8" ma:contentTypeVersion="16" ma:contentTypeDescription="새 문서를 만듭니다." ma:contentTypeScope="" ma:versionID="d3fe3fa4a91131bc773b4e0850fd5c78">
  <xsd:schema xmlns:xsd="http://www.w3.org/2001/XMLSchema" xmlns:xs="http://www.w3.org/2001/XMLSchema" xmlns:p="http://schemas.microsoft.com/office/2006/metadata/properties" xmlns:ns2="345c0310-5f6a-4163-af51-f88ea6aa846a" xmlns:ns3="4354823e-c960-4fe1-8874-8fa7879b6efb" targetNamespace="http://schemas.microsoft.com/office/2006/metadata/properties" ma:root="true" ma:fieldsID="c894b4e9058065ec87d1302b94956572" ns2:_="" ns3:_="">
    <xsd:import namespace="345c0310-5f6a-4163-af51-f88ea6aa846a"/>
    <xsd:import namespace="4354823e-c960-4fe1-8874-8fa7879b6e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c0310-5f6a-4163-af51-f88ea6aa8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e206c4c-0828-49f3-894a-1745186683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4823e-c960-4fe1-8874-8fa7879b6ef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fad3c98-b86a-467d-b3d3-fa0dd2fc6ba8}" ma:internalName="TaxCatchAll" ma:showField="CatchAllData" ma:web="4354823e-c960-4fe1-8874-8fa7879b6e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BC3B796-8A4F-4E89-A40A-FC9498821BC5}"/>
</file>

<file path=customXml/itemProps2.xml><?xml version="1.0" encoding="utf-8"?>
<ds:datastoreItem xmlns:ds="http://schemas.openxmlformats.org/officeDocument/2006/customXml" ds:itemID="{754B32DE-74B1-4786-8588-E70124383039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78</Words>
  <Application>Microsoft Office PowerPoint</Application>
  <PresentationFormat>와이드스크린</PresentationFormat>
  <Paragraphs>14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이동건</dc:creator>
  <cp:lastModifiedBy>이동건</cp:lastModifiedBy>
  <cp:revision>19</cp:revision>
  <dcterms:created xsi:type="dcterms:W3CDTF">2022-03-22T04:12:48Z</dcterms:created>
  <dcterms:modified xsi:type="dcterms:W3CDTF">2022-03-22T04:39:07Z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56ec4f-41b4-4f73-af44-e5c120342660_Enabled">
    <vt:lpwstr>true</vt:lpwstr>
  </property>
  <property fmtid="{D5CDD505-2E9C-101B-9397-08002B2CF9AE}" pid="3" name="MSIP_Label_d456ec4f-41b4-4f73-af44-e5c120342660_SetDate">
    <vt:lpwstr>2022-03-22T04:13:47Z</vt:lpwstr>
  </property>
  <property fmtid="{D5CDD505-2E9C-101B-9397-08002B2CF9AE}" pid="4" name="MSIP_Label_d456ec4f-41b4-4f73-af44-e5c120342660_Method">
    <vt:lpwstr>Privileged</vt:lpwstr>
  </property>
  <property fmtid="{D5CDD505-2E9C-101B-9397-08002B2CF9AE}" pid="5" name="MSIP_Label_d456ec4f-41b4-4f73-af44-e5c120342660_Name">
    <vt:lpwstr>Public</vt:lpwstr>
  </property>
  <property fmtid="{D5CDD505-2E9C-101B-9397-08002B2CF9AE}" pid="6" name="MSIP_Label_d456ec4f-41b4-4f73-af44-e5c120342660_SiteId">
    <vt:lpwstr>e6c7989d-a5fe-4b7b-a335-3288406db2fd</vt:lpwstr>
  </property>
  <property fmtid="{D5CDD505-2E9C-101B-9397-08002B2CF9AE}" pid="7" name="MSIP_Label_d456ec4f-41b4-4f73-af44-e5c120342660_ActionId">
    <vt:lpwstr>0d884d8c-8944-4f63-b18c-92a47e0f9af0</vt:lpwstr>
  </property>
  <property fmtid="{D5CDD505-2E9C-101B-9397-08002B2CF9AE}" pid="8" name="MSIP_Label_d456ec4f-41b4-4f73-af44-e5c120342660_ContentBits">
    <vt:lpwstr>0</vt:lpwstr>
  </property>
</Properties>
</file>