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5082-2D3B-4C74-A31E-E1A6551A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4FECB-B5CE-4C0E-81ED-E35DA18E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EE15B-4181-459D-A4EE-9011F08A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78632-F117-409A-9710-FC3997E3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4EF1E-5C15-49A4-BE72-34A0D5B1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585E-4D80-4598-8643-F341C6BF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BAEBF-33FB-40A3-8368-5ADCCC23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B599C-35BE-4227-B2A3-43AAF76A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37ADC-4D09-4DC8-9DF8-037D254E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6850D-409F-48CD-AD02-B4F04A3E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C8C94-7E1F-4611-8EBB-12D55872B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97E64-1580-4999-9783-77F6F6AE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59105-68CC-4ED3-90C0-762E45A1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D57A3-669D-42F4-8903-1BE65108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1141F-773F-41B2-9DB5-472766D3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D9D9-4D0D-4E0A-B4BD-A638F81E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A7E8D-9B27-47D2-AF79-8AFB99C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F5467-1237-4DA3-881D-A1E1E6AD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6CBB9-58BD-4B00-B4E5-F9D0D915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8C90C-CC32-49DA-A7B4-82F4E299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E9E9-BB8B-4726-B43C-09D0C800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56EA9-D7F2-401D-8E91-A74AFFDE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42A9C-E683-4DF1-813E-97DF1EDC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6126-A848-4E2E-AD99-36FAF15A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F0917-333E-47CB-850A-DE44F55E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3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1E81A-2439-4E20-9581-965DDAA5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EBA2-73C0-4BE3-AD5E-FDB465E23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E9AAE-4B4C-446B-923F-2A629786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9B3C1-9FB2-42C0-9FB6-3550919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78C86-86E7-4C68-8BE7-4FBB20A9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9CB8E-C043-4A58-94AC-2BCF7773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7C0-5778-4253-8892-D5E60853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A55EA-7ABA-4453-9051-F9620CBE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A9066-F9D5-4831-BAC1-7027F284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05287-91DF-4606-A4B9-A364F4F7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427E-5F2F-4E40-907B-C0718A93B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4B882-DAE1-48C6-B4B2-049E91A5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5953FA-4084-4A45-A91F-06B47189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C1F7-4CA4-4C80-A6AE-D2D6B5DE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67A7-3301-492C-897A-E6C92BB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B2DF9D-F86C-4E2A-91F8-FB7EB39C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78498-5753-4A7D-8693-6B3E807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4CD12-3CC8-4131-9785-F4F4F0AF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C4690-110E-4FF4-817D-BF092492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90327-A6EB-4BE2-8957-8916BF9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F66AB-E41E-41CC-9000-72906EDF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7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C322-E0B9-47B8-809D-F495546D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8501D-9E0B-4E87-8366-D9B54500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A2138-CB8E-4896-AF6F-0DD0AC46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2E0CF-1D0C-4BBC-B4FA-9026B496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018A2-C505-4353-8116-9DDD2570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D4CC6-901E-4798-BA2B-C0C8323C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339E-8A49-46B8-BCF1-86F7110C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FF379-C116-4026-B8C4-B893CA56F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36DBB-E886-4A48-AA5D-412A4A62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89574-2400-4BB8-83F1-497C98A7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3B36F-74F6-4DA0-8241-A250C3D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111C8-0D1F-49F4-A2A2-A4378BD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D7290D-C7A3-4C92-9329-4A3E6D0D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DC6C4-86CC-47A8-9092-CFCE16D4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B8D7A-6450-42FF-B03D-10DFC3EB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8A70-9CCB-4EC3-92CE-DDCEBEF6E2D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B2B9A-A7DB-4AA5-B33A-E49E75AAB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4D4A-D7CF-40A8-AB20-8F2236E42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1BB3-6A51-449C-A22C-C9C946131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891A717-8B5B-4F35-A4CD-2B97CCBBF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45711"/>
              </p:ext>
            </p:extLst>
          </p:nvPr>
        </p:nvGraphicFramePr>
        <p:xfrm>
          <a:off x="2032000" y="719665"/>
          <a:ext cx="8800122" cy="5549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374">
                  <a:extLst>
                    <a:ext uri="{9D8B030D-6E8A-4147-A177-3AD203B41FA5}">
                      <a16:colId xmlns:a16="http://schemas.microsoft.com/office/drawing/2014/main" val="1354580293"/>
                    </a:ext>
                  </a:extLst>
                </a:gridCol>
                <a:gridCol w="2933374">
                  <a:extLst>
                    <a:ext uri="{9D8B030D-6E8A-4147-A177-3AD203B41FA5}">
                      <a16:colId xmlns:a16="http://schemas.microsoft.com/office/drawing/2014/main" val="2117485203"/>
                    </a:ext>
                  </a:extLst>
                </a:gridCol>
                <a:gridCol w="2933374">
                  <a:extLst>
                    <a:ext uri="{9D8B030D-6E8A-4147-A177-3AD203B41FA5}">
                      <a16:colId xmlns:a16="http://schemas.microsoft.com/office/drawing/2014/main" val="2291019208"/>
                    </a:ext>
                  </a:extLst>
                </a:gridCol>
              </a:tblGrid>
              <a:tr h="184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정재희님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입사동기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오랜만에 새로운 사람을 만나서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낯을 가리는 편이지만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전자전기공학부</a:t>
                      </a:r>
                      <a:r>
                        <a:rPr lang="en-US" altLang="ko-KR" dirty="0"/>
                        <a:t>-RF/</a:t>
                      </a:r>
                      <a:r>
                        <a:rPr lang="ko-KR" altLang="en-US" dirty="0"/>
                        <a:t>통신 쪽 학부연구생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마곡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집에 있다가 </a:t>
                      </a:r>
                      <a:r>
                        <a:rPr lang="ko-KR" altLang="en-US" dirty="0" err="1"/>
                        <a:t>풋살하러</a:t>
                      </a:r>
                      <a:r>
                        <a:rPr lang="ko-KR" altLang="en-US" dirty="0"/>
                        <a:t> 갈 듯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축구를 좋아함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공도 좀 다르고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26590"/>
                  </a:ext>
                </a:extLst>
              </a:tr>
              <a:tr h="184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최연우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인셉션이</a:t>
                      </a:r>
                      <a:r>
                        <a:rPr lang="ko-KR" altLang="en-US" dirty="0"/>
                        <a:t> 인생영화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이승로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프로레슬링 시청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주말에 </a:t>
                      </a:r>
                      <a:r>
                        <a:rPr lang="ko-KR" altLang="en-US" dirty="0" err="1"/>
                        <a:t>여자친구랑</a:t>
                      </a:r>
                      <a:r>
                        <a:rPr lang="ko-KR" altLang="en-US" dirty="0"/>
                        <a:t> 데이트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한강 갈 듯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18278"/>
                  </a:ext>
                </a:extLst>
              </a:tr>
              <a:tr h="184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권성민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가족들끼리 이모네 가족이랑 경주 근처 펜션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여친</a:t>
                      </a:r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년 이상 지나면 사랑으로 만들어진 </a:t>
                      </a:r>
                      <a:r>
                        <a:rPr lang="ko-KR" altLang="en-US" dirty="0" err="1"/>
                        <a:t>의리있는</a:t>
                      </a:r>
                      <a:r>
                        <a:rPr lang="ko-KR" altLang="en-US" dirty="0"/>
                        <a:t> 친구가 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박준호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동네 고등학교 친구들이 인생의 행복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박수완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부산 사람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마곡에서 근무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대학은 서울에서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대학교 친구들은 입사하고 지방으로 갔음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603442"/>
                  </a:ext>
                </a:extLst>
              </a:tr>
            </a:tbl>
          </a:graphicData>
        </a:graphic>
      </p:graphicFrame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D5C72414-DA32-4F5B-946A-0AA7234F29C4}"/>
              </a:ext>
            </a:extLst>
          </p:cNvPr>
          <p:cNvSpPr/>
          <p:nvPr/>
        </p:nvSpPr>
        <p:spPr>
          <a:xfrm>
            <a:off x="-395654" y="2215009"/>
            <a:ext cx="2892669" cy="2558561"/>
          </a:xfrm>
          <a:prstGeom prst="mathMultiply">
            <a:avLst>
              <a:gd name="adj1" fmla="val 4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99BED-962B-4BD0-BD1B-80C51B5D8CA9}"/>
</file>

<file path=customXml/itemProps2.xml><?xml version="1.0" encoding="utf-8"?>
<ds:datastoreItem xmlns:ds="http://schemas.openxmlformats.org/officeDocument/2006/customXml" ds:itemID="{75013452-DD5D-4F8E-929C-F9AC8B77E6EA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19</cp:revision>
  <dcterms:created xsi:type="dcterms:W3CDTF">2022-03-31T06:21:46Z</dcterms:created>
  <dcterms:modified xsi:type="dcterms:W3CDTF">2022-03-31T07:06:53Z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2022-03-31T06:22:37Z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93b663b1-ce94-45c0-a430-5b66e0ddd5ab</vt:lpwstr>
  </property>
  <property fmtid="{D5CDD505-2E9C-101B-9397-08002B2CF9AE}" pid="8" name="MSIP_Label_d456ec4f-41b4-4f73-af44-e5c120342660_ContentBits">
    <vt:lpwstr>0</vt:lpwstr>
  </property>
</Properties>
</file>