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58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CD0F2-412B-49F1-86CC-842F330D690F}" v="1559" dt="2022-11-16T06:12:53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B6FCD0F2-412B-49F1-86CC-842F330D690F}"/>
    <pc:docChg chg="undo custSel addSld delSld modSld">
      <pc:chgData name="이동건" userId="4ad090f6-dadd-4301-b5d0-883b88f508af" providerId="ADAL" clId="{B6FCD0F2-412B-49F1-86CC-842F330D690F}" dt="2022-11-16T06:13:42.912" v="5684" actId="113"/>
      <pc:docMkLst>
        <pc:docMk/>
      </pc:docMkLst>
      <pc:sldChg chg="add del">
        <pc:chgData name="이동건" userId="4ad090f6-dadd-4301-b5d0-883b88f508af" providerId="ADAL" clId="{B6FCD0F2-412B-49F1-86CC-842F330D690F}" dt="2022-08-24T06:21:20.549" v="2" actId="2696"/>
        <pc:sldMkLst>
          <pc:docMk/>
          <pc:sldMk cId="3911137284" sldId="256"/>
        </pc:sldMkLst>
      </pc:sldChg>
      <pc:sldChg chg="addSp delSp modSp add">
        <pc:chgData name="이동건" userId="4ad090f6-dadd-4301-b5d0-883b88f508af" providerId="ADAL" clId="{B6FCD0F2-412B-49F1-86CC-842F330D690F}" dt="2022-11-16T06:10:31.431" v="5635" actId="20577"/>
        <pc:sldMkLst>
          <pc:docMk/>
          <pc:sldMk cId="1544697482" sldId="257"/>
        </pc:sldMkLst>
        <pc:spChg chg="add mod">
          <ac:chgData name="이동건" userId="4ad090f6-dadd-4301-b5d0-883b88f508af" providerId="ADAL" clId="{B6FCD0F2-412B-49F1-86CC-842F330D690F}" dt="2022-08-24T06:32:32.657" v="1036" actId="1076"/>
          <ac:spMkLst>
            <pc:docMk/>
            <pc:sldMk cId="1544697482" sldId="257"/>
            <ac:spMk id="3" creationId="{A2D84F91-2D63-4C3B-BF10-59B7136FE3A6}"/>
          </ac:spMkLst>
        </pc:spChg>
        <pc:spChg chg="add mod">
          <ac:chgData name="이동건" userId="4ad090f6-dadd-4301-b5d0-883b88f508af" providerId="ADAL" clId="{B6FCD0F2-412B-49F1-86CC-842F330D690F}" dt="2022-08-24T06:37:01.044" v="1330" actId="1076"/>
          <ac:spMkLst>
            <pc:docMk/>
            <pc:sldMk cId="1544697482" sldId="257"/>
            <ac:spMk id="4" creationId="{060E1664-94E7-4E12-854A-46B0748B285B}"/>
          </ac:spMkLst>
        </pc:spChg>
        <pc:spChg chg="add mod">
          <ac:chgData name="이동건" userId="4ad090f6-dadd-4301-b5d0-883b88f508af" providerId="ADAL" clId="{B6FCD0F2-412B-49F1-86CC-842F330D690F}" dt="2022-11-16T06:10:31.431" v="5635" actId="20577"/>
          <ac:spMkLst>
            <pc:docMk/>
            <pc:sldMk cId="1544697482" sldId="257"/>
            <ac:spMk id="5" creationId="{DB519EB0-A226-44BD-823E-D5064E628798}"/>
          </ac:spMkLst>
        </pc:spChg>
        <pc:spChg chg="add del mod">
          <ac:chgData name="이동건" userId="4ad090f6-dadd-4301-b5d0-883b88f508af" providerId="ADAL" clId="{B6FCD0F2-412B-49F1-86CC-842F330D690F}" dt="2022-08-24T06:27:19.588" v="521" actId="478"/>
          <ac:spMkLst>
            <pc:docMk/>
            <pc:sldMk cId="1544697482" sldId="257"/>
            <ac:spMk id="6" creationId="{08E67064-C0E2-4C96-AD2E-D0D9703E0FF5}"/>
          </ac:spMkLst>
        </pc:spChg>
        <pc:spChg chg="add mod">
          <ac:chgData name="이동건" userId="4ad090f6-dadd-4301-b5d0-883b88f508af" providerId="ADAL" clId="{B6FCD0F2-412B-49F1-86CC-842F330D690F}" dt="2022-08-24T06:32:32.657" v="1036" actId="1076"/>
          <ac:spMkLst>
            <pc:docMk/>
            <pc:sldMk cId="1544697482" sldId="257"/>
            <ac:spMk id="7" creationId="{CB29B6B6-8140-433C-9CB0-BAB46679030B}"/>
          </ac:spMkLst>
        </pc:spChg>
        <pc:spChg chg="add mod">
          <ac:chgData name="이동건" userId="4ad090f6-dadd-4301-b5d0-883b88f508af" providerId="ADAL" clId="{B6FCD0F2-412B-49F1-86CC-842F330D690F}" dt="2022-08-24T06:37:01.044" v="1330" actId="1076"/>
          <ac:spMkLst>
            <pc:docMk/>
            <pc:sldMk cId="1544697482" sldId="257"/>
            <ac:spMk id="8" creationId="{177F0F2A-AAFB-4718-9271-BEF5054886A7}"/>
          </ac:spMkLst>
        </pc:spChg>
        <pc:spChg chg="add mod">
          <ac:chgData name="이동건" userId="4ad090f6-dadd-4301-b5d0-883b88f508af" providerId="ADAL" clId="{B6FCD0F2-412B-49F1-86CC-842F330D690F}" dt="2022-08-24T06:28:20.899" v="601" actId="1076"/>
          <ac:spMkLst>
            <pc:docMk/>
            <pc:sldMk cId="1544697482" sldId="257"/>
            <ac:spMk id="9" creationId="{6F2B92EB-1B37-47AE-ACD2-AAAB0FEBE430}"/>
          </ac:spMkLst>
        </pc:spChg>
        <pc:spChg chg="add mod">
          <ac:chgData name="이동건" userId="4ad090f6-dadd-4301-b5d0-883b88f508af" providerId="ADAL" clId="{B6FCD0F2-412B-49F1-86CC-842F330D690F}" dt="2022-08-24T06:30:36.784" v="848" actId="1076"/>
          <ac:spMkLst>
            <pc:docMk/>
            <pc:sldMk cId="1544697482" sldId="257"/>
            <ac:spMk id="10" creationId="{AD4F8817-5ABB-4349-8B96-9C7C6D22CA9B}"/>
          </ac:spMkLst>
        </pc:spChg>
        <pc:spChg chg="add mod">
          <ac:chgData name="이동건" userId="4ad090f6-dadd-4301-b5d0-883b88f508af" providerId="ADAL" clId="{B6FCD0F2-412B-49F1-86CC-842F330D690F}" dt="2022-08-24T06:31:07.644" v="941" actId="20577"/>
          <ac:spMkLst>
            <pc:docMk/>
            <pc:sldMk cId="1544697482" sldId="257"/>
            <ac:spMk id="11" creationId="{97665AE7-0CA2-43B7-BC6F-63C6FEC9DE64}"/>
          </ac:spMkLst>
        </pc:spChg>
        <pc:spChg chg="add mod">
          <ac:chgData name="이동건" userId="4ad090f6-dadd-4301-b5d0-883b88f508af" providerId="ADAL" clId="{B6FCD0F2-412B-49F1-86CC-842F330D690F}" dt="2022-08-24T06:37:01.044" v="1330" actId="1076"/>
          <ac:spMkLst>
            <pc:docMk/>
            <pc:sldMk cId="1544697482" sldId="257"/>
            <ac:spMk id="12" creationId="{526B9D9E-8741-47F8-B684-4CE95ECE1471}"/>
          </ac:spMkLst>
        </pc:spChg>
        <pc:spChg chg="add mod">
          <ac:chgData name="이동건" userId="4ad090f6-dadd-4301-b5d0-883b88f508af" providerId="ADAL" clId="{B6FCD0F2-412B-49F1-86CC-842F330D690F}" dt="2022-08-24T06:37:28.487" v="1402" actId="1076"/>
          <ac:spMkLst>
            <pc:docMk/>
            <pc:sldMk cId="1544697482" sldId="257"/>
            <ac:spMk id="16" creationId="{11DDD4CD-D4E0-4258-AADC-25ED32B0B3BB}"/>
          </ac:spMkLst>
        </pc:spChg>
        <pc:picChg chg="add mod">
          <ac:chgData name="이동건" userId="4ad090f6-dadd-4301-b5d0-883b88f508af" providerId="ADAL" clId="{B6FCD0F2-412B-49F1-86CC-842F330D690F}" dt="2022-08-24T06:30:39.572" v="849" actId="1076"/>
          <ac:picMkLst>
            <pc:docMk/>
            <pc:sldMk cId="1544697482" sldId="257"/>
            <ac:picMk id="2" creationId="{CCFC5ADF-EB5B-46DE-971F-7C4B2AD90E63}"/>
          </ac:picMkLst>
        </pc:picChg>
        <pc:cxnChg chg="add mod">
          <ac:chgData name="이동건" userId="4ad090f6-dadd-4301-b5d0-883b88f508af" providerId="ADAL" clId="{B6FCD0F2-412B-49F1-86CC-842F330D690F}" dt="2022-08-24T06:37:03.218" v="1331" actId="14100"/>
          <ac:cxnSpMkLst>
            <pc:docMk/>
            <pc:sldMk cId="1544697482" sldId="257"/>
            <ac:cxnSpMk id="14" creationId="{9F5564CF-DB2A-4423-AD39-2FF985A9AFBF}"/>
          </ac:cxnSpMkLst>
        </pc:cxnChg>
      </pc:sldChg>
      <pc:sldChg chg="addSp delSp modSp add">
        <pc:chgData name="이동건" userId="4ad090f6-dadd-4301-b5d0-883b88f508af" providerId="ADAL" clId="{B6FCD0F2-412B-49F1-86CC-842F330D690F}" dt="2022-08-24T07:38:32.618" v="4069" actId="1076"/>
        <pc:sldMkLst>
          <pc:docMk/>
          <pc:sldMk cId="3675175127" sldId="258"/>
        </pc:sldMkLst>
        <pc:spChg chg="add mod">
          <ac:chgData name="이동건" userId="4ad090f6-dadd-4301-b5d0-883b88f508af" providerId="ADAL" clId="{B6FCD0F2-412B-49F1-86CC-842F330D690F}" dt="2022-08-24T07:38:29.865" v="4068" actId="1076"/>
          <ac:spMkLst>
            <pc:docMk/>
            <pc:sldMk cId="3675175127" sldId="258"/>
            <ac:spMk id="2" creationId="{CEC5A18D-FEDD-4BAD-84B8-C2B36F944B21}"/>
          </ac:spMkLst>
        </pc:spChg>
        <pc:spChg chg="add mod">
          <ac:chgData name="이동건" userId="4ad090f6-dadd-4301-b5d0-883b88f508af" providerId="ADAL" clId="{B6FCD0F2-412B-49F1-86CC-842F330D690F}" dt="2022-08-24T07:38:26.790" v="4067" actId="1076"/>
          <ac:spMkLst>
            <pc:docMk/>
            <pc:sldMk cId="3675175127" sldId="258"/>
            <ac:spMk id="3" creationId="{44867318-782E-4946-9C87-50C26B73B53F}"/>
          </ac:spMkLst>
        </pc:spChg>
        <pc:spChg chg="add mod">
          <ac:chgData name="이동건" userId="4ad090f6-dadd-4301-b5d0-883b88f508af" providerId="ADAL" clId="{B6FCD0F2-412B-49F1-86CC-842F330D690F}" dt="2022-08-24T07:38:32.618" v="4069" actId="1076"/>
          <ac:spMkLst>
            <pc:docMk/>
            <pc:sldMk cId="3675175127" sldId="258"/>
            <ac:spMk id="4" creationId="{68C6EBA2-B178-4288-845E-81BAD358AA3A}"/>
          </ac:spMkLst>
        </pc:spChg>
        <pc:spChg chg="add mod">
          <ac:chgData name="이동건" userId="4ad090f6-dadd-4301-b5d0-883b88f508af" providerId="ADAL" clId="{B6FCD0F2-412B-49F1-86CC-842F330D690F}" dt="2022-08-24T07:38:21.507" v="4064" actId="1076"/>
          <ac:spMkLst>
            <pc:docMk/>
            <pc:sldMk cId="3675175127" sldId="258"/>
            <ac:spMk id="7" creationId="{593B6C46-68A9-406F-A81E-705FFB4589A4}"/>
          </ac:spMkLst>
        </pc:spChg>
        <pc:spChg chg="add del mod">
          <ac:chgData name="이동건" userId="4ad090f6-dadd-4301-b5d0-883b88f508af" providerId="ADAL" clId="{B6FCD0F2-412B-49F1-86CC-842F330D690F}" dt="2022-08-24T07:20:01.441" v="3311"/>
          <ac:spMkLst>
            <pc:docMk/>
            <pc:sldMk cId="3675175127" sldId="258"/>
            <ac:spMk id="8" creationId="{7ECC1DEA-BB35-45BD-BE9D-8CBA5D2BCE67}"/>
          </ac:spMkLst>
        </pc:spChg>
        <pc:graphicFrameChg chg="add mod modGraphic">
          <ac:chgData name="이동건" userId="4ad090f6-dadd-4301-b5d0-883b88f508af" providerId="ADAL" clId="{B6FCD0F2-412B-49F1-86CC-842F330D690F}" dt="2022-08-24T07:38:23.398" v="4065" actId="1076"/>
          <ac:graphicFrameMkLst>
            <pc:docMk/>
            <pc:sldMk cId="3675175127" sldId="258"/>
            <ac:graphicFrameMk id="5" creationId="{344B27E1-0FD2-4153-82E1-1EFC811630B9}"/>
          </ac:graphicFrameMkLst>
        </pc:graphicFrameChg>
        <pc:graphicFrameChg chg="add del mod modGraphic">
          <ac:chgData name="이동건" userId="4ad090f6-dadd-4301-b5d0-883b88f508af" providerId="ADAL" clId="{B6FCD0F2-412B-49F1-86CC-842F330D690F}" dt="2022-08-24T07:20:01.441" v="3311"/>
          <ac:graphicFrameMkLst>
            <pc:docMk/>
            <pc:sldMk cId="3675175127" sldId="258"/>
            <ac:graphicFrameMk id="9" creationId="{AA2C2995-C380-4381-998E-8A1F4CC1B7BD}"/>
          </ac:graphicFrameMkLst>
        </pc:graphicFrameChg>
      </pc:sldChg>
      <pc:sldChg chg="addSp delSp modSp add">
        <pc:chgData name="이동건" userId="4ad090f6-dadd-4301-b5d0-883b88f508af" providerId="ADAL" clId="{B6FCD0F2-412B-49F1-86CC-842F330D690F}" dt="2022-08-24T07:13:50.113" v="3196" actId="1076"/>
        <pc:sldMkLst>
          <pc:docMk/>
          <pc:sldMk cId="386659841" sldId="259"/>
        </pc:sldMkLst>
        <pc:spChg chg="add mod">
          <ac:chgData name="이동건" userId="4ad090f6-dadd-4301-b5d0-883b88f508af" providerId="ADAL" clId="{B6FCD0F2-412B-49F1-86CC-842F330D690F}" dt="2022-08-24T06:42:50.960" v="1735" actId="1076"/>
          <ac:spMkLst>
            <pc:docMk/>
            <pc:sldMk cId="386659841" sldId="259"/>
            <ac:spMk id="2" creationId="{C5A93FF1-92D9-458A-A787-B86C0FAFCBCA}"/>
          </ac:spMkLst>
        </pc:spChg>
        <pc:spChg chg="add mod">
          <ac:chgData name="이동건" userId="4ad090f6-dadd-4301-b5d0-883b88f508af" providerId="ADAL" clId="{B6FCD0F2-412B-49F1-86CC-842F330D690F}" dt="2022-08-24T07:13:50.113" v="3196" actId="1076"/>
          <ac:spMkLst>
            <pc:docMk/>
            <pc:sldMk cId="386659841" sldId="259"/>
            <ac:spMk id="3" creationId="{313586D0-88AF-45F7-88C7-AAB983B3CCF9}"/>
          </ac:spMkLst>
        </pc:spChg>
        <pc:spChg chg="add del mod">
          <ac:chgData name="이동건" userId="4ad090f6-dadd-4301-b5d0-883b88f508af" providerId="ADAL" clId="{B6FCD0F2-412B-49F1-86CC-842F330D690F}" dt="2022-08-24T06:44:44.902" v="1919"/>
          <ac:spMkLst>
            <pc:docMk/>
            <pc:sldMk cId="386659841" sldId="259"/>
            <ac:spMk id="4" creationId="{FCAFBC20-6360-43E0-88BA-F7A6CB95C60A}"/>
          </ac:spMkLst>
        </pc:spChg>
        <pc:spChg chg="add del mod">
          <ac:chgData name="이동건" userId="4ad090f6-dadd-4301-b5d0-883b88f508af" providerId="ADAL" clId="{B6FCD0F2-412B-49F1-86CC-842F330D690F}" dt="2022-08-24T06:46:12.045" v="2015"/>
          <ac:spMkLst>
            <pc:docMk/>
            <pc:sldMk cId="386659841" sldId="259"/>
            <ac:spMk id="5" creationId="{39656A7A-83CA-4D9A-8650-D47C480820CE}"/>
          </ac:spMkLst>
        </pc:spChg>
        <pc:spChg chg="add del mod">
          <ac:chgData name="이동건" userId="4ad090f6-dadd-4301-b5d0-883b88f508af" providerId="ADAL" clId="{B6FCD0F2-412B-49F1-86CC-842F330D690F}" dt="2022-08-24T06:46:12.045" v="2017"/>
          <ac:spMkLst>
            <pc:docMk/>
            <pc:sldMk cId="386659841" sldId="259"/>
            <ac:spMk id="6" creationId="{3C3EEA11-73F7-4B91-A6DA-9ACB8B088B7E}"/>
          </ac:spMkLst>
        </pc:spChg>
        <pc:spChg chg="add del mod">
          <ac:chgData name="이동건" userId="4ad090f6-dadd-4301-b5d0-883b88f508af" providerId="ADAL" clId="{B6FCD0F2-412B-49F1-86CC-842F330D690F}" dt="2022-08-24T07:06:14.645" v="2917"/>
          <ac:spMkLst>
            <pc:docMk/>
            <pc:sldMk cId="386659841" sldId="259"/>
            <ac:spMk id="8" creationId="{0045D4E0-D6E9-4203-A5E1-BC1FC0D9BC21}"/>
          </ac:spMkLst>
        </pc:spChg>
        <pc:spChg chg="add del">
          <ac:chgData name="이동건" userId="4ad090f6-dadd-4301-b5d0-883b88f508af" providerId="ADAL" clId="{B6FCD0F2-412B-49F1-86CC-842F330D690F}" dt="2022-08-24T07:10:50.755" v="3177" actId="478"/>
          <ac:spMkLst>
            <pc:docMk/>
            <pc:sldMk cId="386659841" sldId="259"/>
            <ac:spMk id="11" creationId="{84C5BF08-7539-416F-8F10-6953A57F7FF5}"/>
          </ac:spMkLst>
        </pc:spChg>
        <pc:graphicFrameChg chg="add del mod modGraphic">
          <ac:chgData name="이동건" userId="4ad090f6-dadd-4301-b5d0-883b88f508af" providerId="ADAL" clId="{B6FCD0F2-412B-49F1-86CC-842F330D690F}" dt="2022-08-24T07:10:17.459" v="3175"/>
          <ac:graphicFrameMkLst>
            <pc:docMk/>
            <pc:sldMk cId="386659841" sldId="259"/>
            <ac:graphicFrameMk id="7" creationId="{150B83B0-313F-4977-8FA6-514E28DD657A}"/>
          </ac:graphicFrameMkLst>
        </pc:graphicFrameChg>
        <pc:graphicFrameChg chg="add mod modGraphic">
          <ac:chgData name="이동건" userId="4ad090f6-dadd-4301-b5d0-883b88f508af" providerId="ADAL" clId="{B6FCD0F2-412B-49F1-86CC-842F330D690F}" dt="2022-08-24T07:11:11.948" v="3187" actId="20577"/>
          <ac:graphicFrameMkLst>
            <pc:docMk/>
            <pc:sldMk cId="386659841" sldId="259"/>
            <ac:graphicFrameMk id="9" creationId="{807DA8F7-6EA0-4DC3-AEAD-C9D8FF189AD5}"/>
          </ac:graphicFrameMkLst>
        </pc:graphicFrameChg>
      </pc:sldChg>
      <pc:sldChg chg="addSp delSp add modTransition">
        <pc:chgData name="이동건" userId="4ad090f6-dadd-4301-b5d0-883b88f508af" providerId="ADAL" clId="{B6FCD0F2-412B-49F1-86CC-842F330D690F}" dt="2022-08-24T07:18:40.574" v="3292"/>
        <pc:sldMkLst>
          <pc:docMk/>
          <pc:sldMk cId="4211113312" sldId="260"/>
        </pc:sldMkLst>
        <pc:graphicFrameChg chg="add del">
          <ac:chgData name="이동건" userId="4ad090f6-dadd-4301-b5d0-883b88f508af" providerId="ADAL" clId="{B6FCD0F2-412B-49F1-86CC-842F330D690F}" dt="2022-08-24T07:18:40.574" v="3292"/>
          <ac:graphicFrameMkLst>
            <pc:docMk/>
            <pc:sldMk cId="4211113312" sldId="260"/>
            <ac:graphicFrameMk id="2" creationId="{33849320-0ED1-4CD4-AB83-41117D7228AF}"/>
          </ac:graphicFrameMkLst>
        </pc:graphicFrameChg>
      </pc:sldChg>
      <pc:sldChg chg="addSp modSp add">
        <pc:chgData name="이동건" userId="4ad090f6-dadd-4301-b5d0-883b88f508af" providerId="ADAL" clId="{B6FCD0F2-412B-49F1-86CC-842F330D690F}" dt="2022-11-16T06:12:53.797" v="5683" actId="122"/>
        <pc:sldMkLst>
          <pc:docMk/>
          <pc:sldMk cId="786152390" sldId="261"/>
        </pc:sldMkLst>
        <pc:spChg chg="add mod">
          <ac:chgData name="이동건" userId="4ad090f6-dadd-4301-b5d0-883b88f508af" providerId="ADAL" clId="{B6FCD0F2-412B-49F1-86CC-842F330D690F}" dt="2022-08-24T07:31:06.460" v="3721" actId="1076"/>
          <ac:spMkLst>
            <pc:docMk/>
            <pc:sldMk cId="786152390" sldId="261"/>
            <ac:spMk id="2" creationId="{2623D0EA-092D-48A7-BB29-077716CBD4E2}"/>
          </ac:spMkLst>
        </pc:spChg>
        <pc:spChg chg="add mod">
          <ac:chgData name="이동건" userId="4ad090f6-dadd-4301-b5d0-883b88f508af" providerId="ADAL" clId="{B6FCD0F2-412B-49F1-86CC-842F330D690F}" dt="2022-11-16T00:09:32.214" v="5477" actId="20577"/>
          <ac:spMkLst>
            <pc:docMk/>
            <pc:sldMk cId="786152390" sldId="261"/>
            <ac:spMk id="4" creationId="{F6C2A267-94AE-4896-B56E-828E621E85A2}"/>
          </ac:spMkLst>
        </pc:spChg>
        <pc:graphicFrameChg chg="add mod modGraphic">
          <ac:chgData name="이동건" userId="4ad090f6-dadd-4301-b5d0-883b88f508af" providerId="ADAL" clId="{B6FCD0F2-412B-49F1-86CC-842F330D690F}" dt="2022-08-24T07:32:38.967" v="3846" actId="20577"/>
          <ac:graphicFrameMkLst>
            <pc:docMk/>
            <pc:sldMk cId="786152390" sldId="261"/>
            <ac:graphicFrameMk id="3" creationId="{0013E9F7-F8EA-4BAC-9A0A-810CDD00EE8E}"/>
          </ac:graphicFrameMkLst>
        </pc:graphicFrameChg>
        <pc:graphicFrameChg chg="add mod modGraphic">
          <ac:chgData name="이동건" userId="4ad090f6-dadd-4301-b5d0-883b88f508af" providerId="ADAL" clId="{B6FCD0F2-412B-49F1-86CC-842F330D690F}" dt="2022-11-16T06:12:53.797" v="5683" actId="122"/>
          <ac:graphicFrameMkLst>
            <pc:docMk/>
            <pc:sldMk cId="786152390" sldId="261"/>
            <ac:graphicFrameMk id="5" creationId="{593FBA24-BE7C-402C-9385-805A522E2BF8}"/>
          </ac:graphicFrameMkLst>
        </pc:graphicFrameChg>
      </pc:sldChg>
      <pc:sldChg chg="addSp modSp add">
        <pc:chgData name="이동건" userId="4ad090f6-dadd-4301-b5d0-883b88f508af" providerId="ADAL" clId="{B6FCD0F2-412B-49F1-86CC-842F330D690F}" dt="2022-11-16T06:13:42.912" v="5684" actId="113"/>
        <pc:sldMkLst>
          <pc:docMk/>
          <pc:sldMk cId="556502733" sldId="262"/>
        </pc:sldMkLst>
        <pc:spChg chg="add mod">
          <ac:chgData name="이동건" userId="4ad090f6-dadd-4301-b5d0-883b88f508af" providerId="ADAL" clId="{B6FCD0F2-412B-49F1-86CC-842F330D690F}" dt="2022-08-24T07:46:48.673" v="5162" actId="1076"/>
          <ac:spMkLst>
            <pc:docMk/>
            <pc:sldMk cId="556502733" sldId="262"/>
            <ac:spMk id="2" creationId="{7FEE9EE0-936C-4087-B90E-6B20FBED5397}"/>
          </ac:spMkLst>
        </pc:spChg>
        <pc:spChg chg="add mod">
          <ac:chgData name="이동건" userId="4ad090f6-dadd-4301-b5d0-883b88f508af" providerId="ADAL" clId="{B6FCD0F2-412B-49F1-86CC-842F330D690F}" dt="2022-11-16T06:13:42.912" v="5684" actId="113"/>
          <ac:spMkLst>
            <pc:docMk/>
            <pc:sldMk cId="556502733" sldId="262"/>
            <ac:spMk id="3" creationId="{B50C3E9B-6F1D-4DB1-A916-1B46FE8608B7}"/>
          </ac:spMkLst>
        </pc:spChg>
        <pc:spChg chg="add mod">
          <ac:chgData name="이동건" userId="4ad090f6-dadd-4301-b5d0-883b88f508af" providerId="ADAL" clId="{B6FCD0F2-412B-49F1-86CC-842F330D690F}" dt="2022-08-24T07:46:52.375" v="5163" actId="1076"/>
          <ac:spMkLst>
            <pc:docMk/>
            <pc:sldMk cId="556502733" sldId="262"/>
            <ac:spMk id="4" creationId="{87286CCF-C27A-478D-8F65-771218654154}"/>
          </ac:spMkLst>
        </pc:spChg>
        <pc:spChg chg="add mod">
          <ac:chgData name="이동건" userId="4ad090f6-dadd-4301-b5d0-883b88f508af" providerId="ADAL" clId="{B6FCD0F2-412B-49F1-86CC-842F330D690F}" dt="2022-08-24T07:46:52.375" v="5163" actId="1076"/>
          <ac:spMkLst>
            <pc:docMk/>
            <pc:sldMk cId="556502733" sldId="262"/>
            <ac:spMk id="5" creationId="{9910CC53-EBB7-483C-B987-1BA69932BD08}"/>
          </ac:spMkLst>
        </pc:spChg>
        <pc:spChg chg="add mod">
          <ac:chgData name="이동건" userId="4ad090f6-dadd-4301-b5d0-883b88f508af" providerId="ADAL" clId="{B6FCD0F2-412B-49F1-86CC-842F330D690F}" dt="2022-08-24T07:48:07.979" v="5428" actId="404"/>
          <ac:spMkLst>
            <pc:docMk/>
            <pc:sldMk cId="556502733" sldId="262"/>
            <ac:spMk id="6" creationId="{547F96E8-FFDE-4EC3-89C3-6090F0B5F7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AA2F9-699F-4599-9C7D-E285D8BBE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815865-74BD-471A-A05F-2C0451470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E6B7D-A680-4A57-B42B-38821210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9F7-3ECC-44F3-BF2F-EE64ECE7D4E2}" type="datetimeFigureOut">
              <a:rPr lang="ko-KR" altLang="en-US" smtClean="0"/>
              <a:t>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7B051-35CA-458C-9926-113ACBCF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3379B-59BE-43B4-AD14-ED6AF177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C4-DF47-470F-929A-34A6E5360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6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3D84B-F501-42CC-B0D3-B5F5FAF3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674F50-A31D-4AE2-BFB9-6B927F66D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07238-ACD9-43B8-AEE2-AC51B89B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9F7-3ECC-44F3-BF2F-EE64ECE7D4E2}" type="datetimeFigureOut">
              <a:rPr lang="ko-KR" altLang="en-US" smtClean="0"/>
              <a:t>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B3104-2105-4B30-A848-E4406CE8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FAE23-7A61-410D-B7D4-AD8BCDF3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C4-DF47-470F-929A-34A6E5360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4B5FB3-BC45-4516-AC18-6DCA801C2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BE5603-6DCA-441D-A192-B8FD8DC28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A673A-F50B-4D07-8AD7-D0131B77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9F7-3ECC-44F3-BF2F-EE64ECE7D4E2}" type="datetimeFigureOut">
              <a:rPr lang="ko-KR" altLang="en-US" smtClean="0"/>
              <a:t>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2856F-B618-432D-93F3-60FD61E5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738F4-F136-452F-9B5C-CF7E0824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C4-DF47-470F-929A-34A6E5360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9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151A1-19E7-4BBD-8B01-9B9219A2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3DCAA-6A65-45DC-9414-2560574B3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CDF71-DBE4-406C-8E97-D5802797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9F7-3ECC-44F3-BF2F-EE64ECE7D4E2}" type="datetimeFigureOut">
              <a:rPr lang="ko-KR" altLang="en-US" smtClean="0"/>
              <a:t>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64CBC-0E61-4AEA-9094-1CB157CF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CC9DF-8D19-4210-8B25-5170777A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C4-DF47-470F-929A-34A6E5360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7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30F82-8BCB-4BD6-A056-797A5B4E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76076-295F-4648-8DB1-5EAC7199C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25730-C457-4D3F-8B65-0B9127E3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9F7-3ECC-44F3-BF2F-EE64ECE7D4E2}" type="datetimeFigureOut">
              <a:rPr lang="ko-KR" altLang="en-US" smtClean="0"/>
              <a:t>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6A37B-EA56-49E2-B684-07B2BD28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AED66-0B73-4167-AEDC-9B3DD035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C4-DF47-470F-929A-34A6E5360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6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444A7-5056-43C5-81ED-BD9A30C1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F9C14-07A2-4661-AF7B-EBD122CA7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97D3DB-4EEB-4ABA-9ACF-F302CF06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878ECE-5666-4AAA-9C01-83EF5AB2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9F7-3ECC-44F3-BF2F-EE64ECE7D4E2}" type="datetimeFigureOut">
              <a:rPr lang="ko-KR" altLang="en-US" smtClean="0"/>
              <a:t>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19AFC-0F5A-4CD1-BE6C-B96CA37B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09BD2-BA81-4E7C-A7EE-AFAAC471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C4-DF47-470F-929A-34A6E5360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2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E59FD-5BC7-4A89-9C02-82DF674F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41A98D-BAFD-4FB1-9357-D8F89EC47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6A414D-DCDD-4BF3-8E28-27BE0C3A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4300AF-EA8D-4898-A0C9-0EEA775B5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7065F3-3460-4BBF-8DA9-09F8460F4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74158E-0086-43D2-9851-B605FDDC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9F7-3ECC-44F3-BF2F-EE64ECE7D4E2}" type="datetimeFigureOut">
              <a:rPr lang="ko-KR" altLang="en-US" smtClean="0"/>
              <a:t>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9A6570-FB3C-4AA4-91B9-D482F871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989774-02B8-4BE0-BA59-3E9E3967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C4-DF47-470F-929A-34A6E5360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67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7E4D-4FA8-4C19-81D5-3BB6748D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E734BE-D3CC-4CB5-9782-813624E4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9F7-3ECC-44F3-BF2F-EE64ECE7D4E2}" type="datetimeFigureOut">
              <a:rPr lang="ko-KR" altLang="en-US" smtClean="0"/>
              <a:t>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9CE786-8FEA-419E-9A60-9F9B31B1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3415AF-03D3-4F87-AC08-39AE6D63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C4-DF47-470F-929A-34A6E5360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DD1C94-7381-41D5-AB29-916C8484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9F7-3ECC-44F3-BF2F-EE64ECE7D4E2}" type="datetimeFigureOut">
              <a:rPr lang="ko-KR" altLang="en-US" smtClean="0"/>
              <a:t>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E390C3-4A90-4E03-AA38-455A6E98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39C5AD-CF2F-4538-93DB-517A989A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C4-DF47-470F-929A-34A6E5360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6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32EB4-DD4F-4254-A21B-D186A09E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07F17-5F88-49D7-857D-C6620746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F7E3F-0821-412B-8293-741DDFADA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E3C626-0239-4457-9561-436BD768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9F7-3ECC-44F3-BF2F-EE64ECE7D4E2}" type="datetimeFigureOut">
              <a:rPr lang="ko-KR" altLang="en-US" smtClean="0"/>
              <a:t>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DC40C3-5F66-4C6F-8BDE-DCAD46B4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73A5EA-2F86-47F2-A639-F7F288BE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C4-DF47-470F-929A-34A6E5360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6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D61F4-CAAF-4A77-B522-9EBC4AE9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2DD556-2D81-4DEF-9CB2-0E0F00305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15E23-AFAC-4230-880A-CE81E9789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67C541-EE92-4C6E-8CF1-DDC3D0C4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9F7-3ECC-44F3-BF2F-EE64ECE7D4E2}" type="datetimeFigureOut">
              <a:rPr lang="ko-KR" altLang="en-US" smtClean="0"/>
              <a:t>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AE618-8501-456B-9C59-6001CC9D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C3C939-A182-4ED7-88A1-101A661F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C4-DF47-470F-929A-34A6E5360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92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F36CB6-6518-4E08-8AA4-740062D8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3339C2-3535-4EED-AD7A-F59ED118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BEA69-0E16-4FAC-8A84-AC540D77A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219F7-3ECC-44F3-BF2F-EE64ECE7D4E2}" type="datetimeFigureOut">
              <a:rPr lang="ko-KR" altLang="en-US" smtClean="0"/>
              <a:t>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8178B-6889-4609-B23C-790B5BB5C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9CC14-DB12-48E0-AD48-765AE82C9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4D1C4-DF47-470F-929A-34A6E5360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5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CFC5ADF-EB5B-46DE-971F-7C4B2AD90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416" y="346378"/>
            <a:ext cx="5457825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D84F91-2D63-4C3B-BF10-59B7136FE3A6}"/>
                  </a:ext>
                </a:extLst>
              </p:cNvPr>
              <p:cNvSpPr txBox="1"/>
              <p:nvPr/>
            </p:nvSpPr>
            <p:spPr>
              <a:xfrm>
                <a:off x="829970" y="1015068"/>
                <a:ext cx="525977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과세 표준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소득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소득 공제</a:t>
                </a:r>
                <a:endParaRPr lang="en-US" altLang="ko-KR" dirty="0"/>
              </a:p>
              <a:p>
                <a:r>
                  <a:rPr lang="ko-KR" altLang="en-US" dirty="0"/>
                  <a:t>세액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과세표준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세율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누진 공제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세액 공제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D84F91-2D63-4C3B-BF10-59B7136FE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70" y="1015068"/>
                <a:ext cx="5259773" cy="646331"/>
              </a:xfrm>
              <a:prstGeom prst="rect">
                <a:avLst/>
              </a:prstGeom>
              <a:blipFill>
                <a:blip r:embed="rId3"/>
                <a:stretch>
                  <a:fillRect l="-809" t="-4630" r="-116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60E1664-94E7-4E12-854A-46B0748B285B}"/>
              </a:ext>
            </a:extLst>
          </p:cNvPr>
          <p:cNvSpPr txBox="1"/>
          <p:nvPr/>
        </p:nvSpPr>
        <p:spPr>
          <a:xfrm>
            <a:off x="781519" y="3171898"/>
            <a:ext cx="336342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소득 공제를 받을 수 있는 항목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국민 연금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공무원 연금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건강 보험료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주택 임차 차입금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개인연금저축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주택마련저축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신용카드 </a:t>
            </a:r>
            <a:r>
              <a:rPr lang="ko-KR" altLang="en-US" dirty="0" err="1">
                <a:solidFill>
                  <a:srgbClr val="FF0000"/>
                </a:solidFill>
              </a:rPr>
              <a:t>사용액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19EB0-A226-44BD-823E-D5064E628798}"/>
              </a:ext>
            </a:extLst>
          </p:cNvPr>
          <p:cNvSpPr txBox="1"/>
          <p:nvPr/>
        </p:nvSpPr>
        <p:spPr>
          <a:xfrm>
            <a:off x="862591" y="2234802"/>
            <a:ext cx="545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즉 세금을 줄이려면 소득 공제와 세액 공제를 많이 받아야 한다</a:t>
            </a:r>
            <a:r>
              <a:rPr lang="en-US" altLang="ko-KR" dirty="0"/>
              <a:t>! (</a:t>
            </a:r>
            <a:r>
              <a:rPr lang="ko-KR" altLang="en-US" dirty="0"/>
              <a:t>특히 세액 공제를 많이 받아야 함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9B6B6-8140-433C-9CB0-BAB46679030B}"/>
              </a:ext>
            </a:extLst>
          </p:cNvPr>
          <p:cNvSpPr txBox="1"/>
          <p:nvPr/>
        </p:nvSpPr>
        <p:spPr>
          <a:xfrm>
            <a:off x="186485" y="101506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F0F2A-AAFB-4718-9271-BEF5054886A7}"/>
              </a:ext>
            </a:extLst>
          </p:cNvPr>
          <p:cNvSpPr txBox="1"/>
          <p:nvPr/>
        </p:nvSpPr>
        <p:spPr>
          <a:xfrm>
            <a:off x="110006" y="296670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B92EB-1B37-47AE-ACD2-AAAB0FEBE430}"/>
              </a:ext>
            </a:extLst>
          </p:cNvPr>
          <p:cNvSpPr txBox="1"/>
          <p:nvPr/>
        </p:nvSpPr>
        <p:spPr>
          <a:xfrm>
            <a:off x="158457" y="140353"/>
            <a:ext cx="4403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번호 순서 대로 이해하면 된다</a:t>
            </a:r>
            <a:r>
              <a:rPr lang="en-US" altLang="ko-KR" sz="2400" dirty="0">
                <a:solidFill>
                  <a:srgbClr val="FF0000"/>
                </a:solidFill>
              </a:rPr>
              <a:t>!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4F8817-5ABB-4349-8B96-9C7C6D22CA9B}"/>
              </a:ext>
            </a:extLst>
          </p:cNvPr>
          <p:cNvSpPr txBox="1"/>
          <p:nvPr/>
        </p:nvSpPr>
        <p:spPr>
          <a:xfrm>
            <a:off x="6122364" y="267431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65AE7-0CA2-43B7-BC6F-63C6FEC9DE64}"/>
              </a:ext>
            </a:extLst>
          </p:cNvPr>
          <p:cNvSpPr txBox="1"/>
          <p:nvPr/>
        </p:nvSpPr>
        <p:spPr>
          <a:xfrm>
            <a:off x="6717399" y="2831600"/>
            <a:ext cx="48362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총 급여액의 </a:t>
            </a:r>
            <a:r>
              <a:rPr lang="en-US" altLang="ko-KR" dirty="0"/>
              <a:t>25%</a:t>
            </a:r>
            <a:r>
              <a:rPr lang="ko-KR" altLang="en-US" dirty="0"/>
              <a:t>를 초과하는 경우</a:t>
            </a:r>
            <a:r>
              <a:rPr lang="en-US" altLang="ko-KR" dirty="0"/>
              <a:t>, </a:t>
            </a:r>
            <a:r>
              <a:rPr lang="ko-KR" altLang="en-US" dirty="0"/>
              <a:t>초과 금액분의 일정 비율만금 소득을 공제해 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신용카드 </a:t>
            </a:r>
            <a:r>
              <a:rPr lang="en-US" altLang="ko-KR" dirty="0"/>
              <a:t>15%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현금영수증</a:t>
            </a:r>
            <a:r>
              <a:rPr lang="en-US" altLang="ko-KR" dirty="0"/>
              <a:t>/</a:t>
            </a:r>
            <a:r>
              <a:rPr lang="ko-KR" altLang="en-US" dirty="0"/>
              <a:t>체크카드 </a:t>
            </a:r>
            <a:r>
              <a:rPr lang="en-US" altLang="ko-KR" dirty="0"/>
              <a:t>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도서</a:t>
            </a:r>
            <a:r>
              <a:rPr lang="en-US" altLang="ko-KR" dirty="0"/>
              <a:t>/</a:t>
            </a:r>
            <a:r>
              <a:rPr lang="ko-KR" altLang="en-US" dirty="0"/>
              <a:t>공연</a:t>
            </a:r>
            <a:r>
              <a:rPr lang="en-US" altLang="ko-KR" dirty="0"/>
              <a:t>/</a:t>
            </a:r>
            <a:r>
              <a:rPr lang="ko-KR" altLang="en-US" dirty="0"/>
              <a:t>미술관 </a:t>
            </a:r>
            <a:r>
              <a:rPr lang="en-US" altLang="ko-KR" dirty="0"/>
              <a:t>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전통시장</a:t>
            </a:r>
            <a:r>
              <a:rPr lang="en-US" altLang="ko-KR" dirty="0"/>
              <a:t>/</a:t>
            </a:r>
            <a:r>
              <a:rPr lang="ko-KR" altLang="en-US" dirty="0"/>
              <a:t>대중교통 </a:t>
            </a:r>
            <a:r>
              <a:rPr lang="en-US" altLang="ko-KR" dirty="0"/>
              <a:t>40%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B9D9E-8741-47F8-B684-4CE95ECE1471}"/>
              </a:ext>
            </a:extLst>
          </p:cNvPr>
          <p:cNvSpPr txBox="1"/>
          <p:nvPr/>
        </p:nvSpPr>
        <p:spPr>
          <a:xfrm>
            <a:off x="781520" y="5922847"/>
            <a:ext cx="489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소득 공제와 세액 공제는 받을 수 있는 금액에 상한선이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5564CF-DB2A-4423-AD39-2FF985A9AFB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37164" y="2966706"/>
            <a:ext cx="3185200" cy="25474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DDD4CD-D4E0-4258-AADC-25ED32B0B3BB}"/>
              </a:ext>
            </a:extLst>
          </p:cNvPr>
          <p:cNvSpPr txBox="1"/>
          <p:nvPr/>
        </p:nvSpPr>
        <p:spPr>
          <a:xfrm>
            <a:off x="829970" y="1830162"/>
            <a:ext cx="545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누진 공제는 정해진 금액이므로</a:t>
            </a:r>
            <a:r>
              <a:rPr lang="en-US" altLang="ko-KR" dirty="0"/>
              <a:t>, </a:t>
            </a:r>
            <a:r>
              <a:rPr lang="ko-KR" altLang="en-US" dirty="0"/>
              <a:t>바꿀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69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A93FF1-92D9-458A-A787-B86C0FAFCBCA}"/>
              </a:ext>
            </a:extLst>
          </p:cNvPr>
          <p:cNvSpPr txBox="1"/>
          <p:nvPr/>
        </p:nvSpPr>
        <p:spPr>
          <a:xfrm>
            <a:off x="323273" y="38792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예시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586D0-88AF-45F7-88C7-AAB983B3CCF9}"/>
              </a:ext>
            </a:extLst>
          </p:cNvPr>
          <p:cNvSpPr txBox="1"/>
          <p:nvPr/>
        </p:nvSpPr>
        <p:spPr>
          <a:xfrm>
            <a:off x="2918691" y="1331057"/>
            <a:ext cx="6571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 근로소득이 </a:t>
            </a:r>
            <a:r>
              <a:rPr lang="en-US" altLang="ko-KR" dirty="0"/>
              <a:t>1</a:t>
            </a:r>
            <a:r>
              <a:rPr lang="ko-KR" altLang="en-US" dirty="0"/>
              <a:t>억원이고</a:t>
            </a:r>
            <a:r>
              <a:rPr lang="en-US" altLang="ko-KR" dirty="0"/>
              <a:t>, </a:t>
            </a:r>
            <a:r>
              <a:rPr lang="ko-KR" altLang="en-US" dirty="0"/>
              <a:t>이미 </a:t>
            </a:r>
            <a:r>
              <a:rPr lang="en-US" altLang="ko-KR" dirty="0"/>
              <a:t>2500</a:t>
            </a:r>
            <a:r>
              <a:rPr lang="ko-KR" altLang="en-US" dirty="0"/>
              <a:t>만원을 지출했다고 하자</a:t>
            </a:r>
            <a:r>
              <a:rPr lang="en-US" altLang="ko-KR" dirty="0"/>
              <a:t>. </a:t>
            </a:r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100 </a:t>
            </a:r>
            <a:r>
              <a:rPr lang="ko-KR" altLang="en-US" dirty="0"/>
              <a:t>만원 만큼 소비하면 세금 혜택은 얼마일까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807DA8F7-6EA0-4DC3-AEAD-C9D8FF189A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982267"/>
                  </p:ext>
                </p:extLst>
              </p:nvPr>
            </p:nvGraphicFramePr>
            <p:xfrm>
              <a:off x="313397" y="2397298"/>
              <a:ext cx="11565205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622">
                      <a:extLst>
                        <a:ext uri="{9D8B030D-6E8A-4147-A177-3AD203B41FA5}">
                          <a16:colId xmlns:a16="http://schemas.microsoft.com/office/drawing/2014/main" val="3158420048"/>
                        </a:ext>
                      </a:extLst>
                    </a:gridCol>
                    <a:gridCol w="3198861">
                      <a:extLst>
                        <a:ext uri="{9D8B030D-6E8A-4147-A177-3AD203B41FA5}">
                          <a16:colId xmlns:a16="http://schemas.microsoft.com/office/drawing/2014/main" val="510032139"/>
                        </a:ext>
                      </a:extLst>
                    </a:gridCol>
                    <a:gridCol w="3198861">
                      <a:extLst>
                        <a:ext uri="{9D8B030D-6E8A-4147-A177-3AD203B41FA5}">
                          <a16:colId xmlns:a16="http://schemas.microsoft.com/office/drawing/2014/main" val="2039752265"/>
                        </a:ext>
                      </a:extLst>
                    </a:gridCol>
                    <a:gridCol w="3198861">
                      <a:extLst>
                        <a:ext uri="{9D8B030D-6E8A-4147-A177-3AD203B41FA5}">
                          <a16:colId xmlns:a16="http://schemas.microsoft.com/office/drawing/2014/main" val="36186918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과세표준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줄어드는 세금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실제 지불 금액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1949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체크</a:t>
                          </a:r>
                          <a:r>
                            <a:rPr lang="en-US" altLang="ko-KR" sz="1100" dirty="0"/>
                            <a:t>/</a:t>
                          </a:r>
                          <a:r>
                            <a:rPr lang="ko-KR" altLang="en-US" sz="1100" dirty="0"/>
                            <a:t>현금 영수증으로 소비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(1</a:t>
                          </a:r>
                          <a:r>
                            <a:rPr lang="ko-KR" altLang="en-US" sz="1000" dirty="0"/>
                            <a:t>억 </a:t>
                          </a:r>
                          <a:r>
                            <a:rPr lang="en-US" altLang="ko-KR" sz="1000" dirty="0"/>
                            <a:t>– 100</a:t>
                          </a:r>
                          <a:r>
                            <a:rPr lang="ko-KR" altLang="en-US" sz="1000" dirty="0"/>
                            <a:t>만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000" dirty="0"/>
                            <a:t>0.3) = 9970 </a:t>
                          </a:r>
                          <a:r>
                            <a:rPr lang="ko-KR" altLang="en-US" sz="1000" dirty="0"/>
                            <a:t>만원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30</a:t>
                          </a:r>
                          <a:r>
                            <a:rPr lang="ko-KR" altLang="en-US" sz="1000" dirty="0"/>
                            <a:t>만원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0.35 = 10.5 </a:t>
                          </a:r>
                          <a:r>
                            <a:rPr lang="ko-KR" altLang="en-US" sz="1000" dirty="0"/>
                            <a:t>만원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100</a:t>
                          </a:r>
                          <a:r>
                            <a:rPr lang="ko-KR" altLang="en-US" sz="1000" dirty="0"/>
                            <a:t>만 </a:t>
                          </a:r>
                          <a:r>
                            <a:rPr lang="en-US" altLang="ko-KR" sz="1000" dirty="0"/>
                            <a:t>– 10.5 </a:t>
                          </a:r>
                          <a:r>
                            <a:rPr lang="ko-KR" altLang="en-US" sz="1000" dirty="0"/>
                            <a:t>만 </a:t>
                          </a:r>
                          <a:r>
                            <a:rPr lang="en-US" altLang="ko-KR" sz="1000" dirty="0"/>
                            <a:t>= 89.5 </a:t>
                          </a:r>
                          <a:r>
                            <a:rPr lang="ko-KR" altLang="en-US" sz="1000" dirty="0"/>
                            <a:t>만원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747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신용카드로 소비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(1</a:t>
                          </a:r>
                          <a:r>
                            <a:rPr lang="ko-KR" altLang="en-US" sz="1000" dirty="0"/>
                            <a:t>억 </a:t>
                          </a:r>
                          <a:r>
                            <a:rPr lang="en-US" altLang="ko-KR" sz="1000" dirty="0"/>
                            <a:t>– 100</a:t>
                          </a:r>
                          <a:r>
                            <a:rPr lang="ko-KR" altLang="en-US" sz="1000" dirty="0"/>
                            <a:t>만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000" dirty="0"/>
                            <a:t>0.15)</a:t>
                          </a:r>
                          <a:r>
                            <a:rPr lang="en-US" altLang="ko-KR" sz="1000" baseline="0" dirty="0"/>
                            <a:t> </a:t>
                          </a:r>
                          <a:r>
                            <a:rPr lang="en-US" altLang="ko-KR" sz="1000" dirty="0"/>
                            <a:t>= 9985 </a:t>
                          </a:r>
                          <a:r>
                            <a:rPr lang="ko-KR" altLang="en-US" sz="1000" dirty="0"/>
                            <a:t>만원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15</a:t>
                          </a:r>
                          <a:r>
                            <a:rPr lang="ko-KR" altLang="en-US" sz="1000" dirty="0"/>
                            <a:t>만원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0.35 = 5.25</a:t>
                          </a:r>
                          <a:r>
                            <a:rPr lang="ko-KR" altLang="en-US" sz="1000" dirty="0"/>
                            <a:t>만원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100</a:t>
                          </a:r>
                          <a:r>
                            <a:rPr lang="ko-KR" altLang="en-US" sz="1000" dirty="0"/>
                            <a:t>만 </a:t>
                          </a:r>
                          <a:r>
                            <a:rPr lang="en-US" altLang="ko-KR" sz="1000" dirty="0"/>
                            <a:t>– 5.25</a:t>
                          </a:r>
                          <a:r>
                            <a:rPr lang="ko-KR" altLang="en-US" sz="1000" dirty="0"/>
                            <a:t>만 </a:t>
                          </a:r>
                          <a:r>
                            <a:rPr lang="en-US" altLang="ko-KR" sz="1000" dirty="0"/>
                            <a:t>= 95.75 </a:t>
                          </a:r>
                          <a:r>
                            <a:rPr lang="ko-KR" altLang="en-US" sz="1000" dirty="0"/>
                            <a:t>만원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09791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807DA8F7-6EA0-4DC3-AEAD-C9D8FF189A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982267"/>
                  </p:ext>
                </p:extLst>
              </p:nvPr>
            </p:nvGraphicFramePr>
            <p:xfrm>
              <a:off x="313397" y="2397298"/>
              <a:ext cx="11565205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622">
                      <a:extLst>
                        <a:ext uri="{9D8B030D-6E8A-4147-A177-3AD203B41FA5}">
                          <a16:colId xmlns:a16="http://schemas.microsoft.com/office/drawing/2014/main" val="3158420048"/>
                        </a:ext>
                      </a:extLst>
                    </a:gridCol>
                    <a:gridCol w="3198861">
                      <a:extLst>
                        <a:ext uri="{9D8B030D-6E8A-4147-A177-3AD203B41FA5}">
                          <a16:colId xmlns:a16="http://schemas.microsoft.com/office/drawing/2014/main" val="510032139"/>
                        </a:ext>
                      </a:extLst>
                    </a:gridCol>
                    <a:gridCol w="3198861">
                      <a:extLst>
                        <a:ext uri="{9D8B030D-6E8A-4147-A177-3AD203B41FA5}">
                          <a16:colId xmlns:a16="http://schemas.microsoft.com/office/drawing/2014/main" val="2039752265"/>
                        </a:ext>
                      </a:extLst>
                    </a:gridCol>
                    <a:gridCol w="3198861">
                      <a:extLst>
                        <a:ext uri="{9D8B030D-6E8A-4147-A177-3AD203B41FA5}">
                          <a16:colId xmlns:a16="http://schemas.microsoft.com/office/drawing/2014/main" val="36186918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과세표준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줄어드는 세금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실제 지불 금액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1949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체크</a:t>
                          </a:r>
                          <a:r>
                            <a:rPr lang="en-US" altLang="ko-KR" sz="1100" dirty="0"/>
                            <a:t>/</a:t>
                          </a:r>
                          <a:r>
                            <a:rPr lang="ko-KR" altLang="en-US" sz="1100" dirty="0"/>
                            <a:t>현금 영수증으로 소비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714" t="-101639" r="-20038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714" t="-101639" r="-10038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100</a:t>
                          </a:r>
                          <a:r>
                            <a:rPr lang="ko-KR" altLang="en-US" sz="1000" dirty="0"/>
                            <a:t>만 </a:t>
                          </a:r>
                          <a:r>
                            <a:rPr lang="en-US" altLang="ko-KR" sz="1000" dirty="0"/>
                            <a:t>– 10.5 </a:t>
                          </a:r>
                          <a:r>
                            <a:rPr lang="ko-KR" altLang="en-US" sz="1000" dirty="0"/>
                            <a:t>만 </a:t>
                          </a:r>
                          <a:r>
                            <a:rPr lang="en-US" altLang="ko-KR" sz="1000" dirty="0"/>
                            <a:t>= 89.5 </a:t>
                          </a:r>
                          <a:r>
                            <a:rPr lang="ko-KR" altLang="en-US" sz="1000" dirty="0"/>
                            <a:t>만원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747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신용카드로 소비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714" t="-201639" r="-20038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714" t="-201639" r="-10038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100</a:t>
                          </a:r>
                          <a:r>
                            <a:rPr lang="ko-KR" altLang="en-US" sz="1000" dirty="0"/>
                            <a:t>만 </a:t>
                          </a:r>
                          <a:r>
                            <a:rPr lang="en-US" altLang="ko-KR" sz="1000" dirty="0"/>
                            <a:t>– 5.25</a:t>
                          </a:r>
                          <a:r>
                            <a:rPr lang="ko-KR" altLang="en-US" sz="1000" dirty="0"/>
                            <a:t>만 </a:t>
                          </a:r>
                          <a:r>
                            <a:rPr lang="en-US" altLang="ko-KR" sz="1000" dirty="0"/>
                            <a:t>= 95.75 </a:t>
                          </a:r>
                          <a:r>
                            <a:rPr lang="ko-KR" altLang="en-US" sz="1000" dirty="0"/>
                            <a:t>만원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09791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65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C5A18D-FEDD-4BAD-84B8-C2B36F944B21}"/>
              </a:ext>
            </a:extLst>
          </p:cNvPr>
          <p:cNvSpPr txBox="1"/>
          <p:nvPr/>
        </p:nvSpPr>
        <p:spPr>
          <a:xfrm>
            <a:off x="2028219" y="868567"/>
            <a:ext cx="8135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소득의 </a:t>
            </a:r>
            <a:r>
              <a:rPr lang="en-US" altLang="ko-KR" sz="2400" dirty="0">
                <a:solidFill>
                  <a:srgbClr val="FF0000"/>
                </a:solidFill>
              </a:rPr>
              <a:t>25% </a:t>
            </a:r>
            <a:r>
              <a:rPr lang="ko-KR" altLang="en-US" sz="2400" dirty="0">
                <a:solidFill>
                  <a:srgbClr val="FF0000"/>
                </a:solidFill>
              </a:rPr>
              <a:t>를 이미 소비했다고 가정하자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그 뒤 쇼핑하러 가게에 갔더니 점원이 다음과 같이 말한다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67318-782E-4946-9C87-50C26B73B53F}"/>
              </a:ext>
            </a:extLst>
          </p:cNvPr>
          <p:cNvSpPr txBox="1"/>
          <p:nvPr/>
        </p:nvSpPr>
        <p:spPr>
          <a:xfrm>
            <a:off x="1727522" y="2085553"/>
            <a:ext cx="873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점원</a:t>
            </a:r>
            <a:r>
              <a:rPr lang="en-US" altLang="ko-KR" dirty="0"/>
              <a:t>: </a:t>
            </a:r>
            <a:r>
              <a:rPr lang="ko-KR" altLang="en-US" dirty="0"/>
              <a:t>계좌 이체로 하시면 </a:t>
            </a:r>
            <a:r>
              <a:rPr lang="en-US" altLang="ko-KR" dirty="0"/>
              <a:t>100 </a:t>
            </a:r>
            <a:r>
              <a:rPr lang="ko-KR" altLang="en-US" dirty="0"/>
              <a:t>만원</a:t>
            </a:r>
            <a:r>
              <a:rPr lang="en-US" altLang="ko-KR" dirty="0"/>
              <a:t>, </a:t>
            </a:r>
            <a:r>
              <a:rPr lang="ko-KR" altLang="en-US" dirty="0"/>
              <a:t>카드로 하시면 </a:t>
            </a:r>
            <a:r>
              <a:rPr lang="en-US" altLang="ko-KR" dirty="0"/>
              <a:t>110</a:t>
            </a:r>
            <a:r>
              <a:rPr lang="ko-KR" altLang="en-US" dirty="0"/>
              <a:t>만원입니다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6EBA2-B178-4288-845E-81BAD358AA3A}"/>
              </a:ext>
            </a:extLst>
          </p:cNvPr>
          <p:cNvSpPr txBox="1"/>
          <p:nvPr/>
        </p:nvSpPr>
        <p:spPr>
          <a:xfrm>
            <a:off x="4022355" y="3089077"/>
            <a:ext cx="414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과연 어느 것이 더 이득일까</a:t>
            </a:r>
            <a:r>
              <a:rPr lang="en-US" altLang="ko-KR" sz="2400" b="1" dirty="0">
                <a:solidFill>
                  <a:srgbClr val="FF0000"/>
                </a:solidFill>
              </a:rPr>
              <a:t>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344B27E1-0FD2-4153-82E1-1EFC811630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984632"/>
                  </p:ext>
                </p:extLst>
              </p:nvPr>
            </p:nvGraphicFramePr>
            <p:xfrm>
              <a:off x="3210379" y="4942321"/>
              <a:ext cx="5771242" cy="548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85621">
                      <a:extLst>
                        <a:ext uri="{9D8B030D-6E8A-4147-A177-3AD203B41FA5}">
                          <a16:colId xmlns:a16="http://schemas.microsoft.com/office/drawing/2014/main" val="3248851561"/>
                        </a:ext>
                      </a:extLst>
                    </a:gridCol>
                    <a:gridCol w="2885621">
                      <a:extLst>
                        <a:ext uri="{9D8B030D-6E8A-4147-A177-3AD203B41FA5}">
                          <a16:colId xmlns:a16="http://schemas.microsoft.com/office/drawing/2014/main" val="4152323720"/>
                        </a:ext>
                      </a:extLst>
                    </a:gridCol>
                  </a:tblGrid>
                  <a:tr h="2308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계좌이체 가격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체크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신용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현금영수증 가격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6420382"/>
                      </a:ext>
                    </a:extLst>
                  </a:tr>
                  <a:tr h="23083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ko-KR" altLang="en-US" sz="1200" dirty="0"/>
                            <a:t> 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ko-KR" altLang="en-US" sz="1200" dirty="0"/>
                            <a:t> 원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00135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344B27E1-0FD2-4153-82E1-1EFC811630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984632"/>
                  </p:ext>
                </p:extLst>
              </p:nvPr>
            </p:nvGraphicFramePr>
            <p:xfrm>
              <a:off x="3210379" y="4942321"/>
              <a:ext cx="5771242" cy="548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85621">
                      <a:extLst>
                        <a:ext uri="{9D8B030D-6E8A-4147-A177-3AD203B41FA5}">
                          <a16:colId xmlns:a16="http://schemas.microsoft.com/office/drawing/2014/main" val="3248851561"/>
                        </a:ext>
                      </a:extLst>
                    </a:gridCol>
                    <a:gridCol w="2885621">
                      <a:extLst>
                        <a:ext uri="{9D8B030D-6E8A-4147-A177-3AD203B41FA5}">
                          <a16:colId xmlns:a16="http://schemas.microsoft.com/office/drawing/2014/main" val="415232372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계좌이체 가격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체크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신용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현금영수증 가격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642038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1" t="-104444" r="-100422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11" t="-104444" r="-422" b="-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00135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93B6C46-68A9-406F-A81E-705FFB4589A4}"/>
              </a:ext>
            </a:extLst>
          </p:cNvPr>
          <p:cNvSpPr txBox="1"/>
          <p:nvPr/>
        </p:nvSpPr>
        <p:spPr>
          <a:xfrm>
            <a:off x="4857520" y="4184935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다음과 같이 가정하자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17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23D0EA-092D-48A7-BB29-077716CBD4E2}"/>
              </a:ext>
            </a:extLst>
          </p:cNvPr>
          <p:cNvSpPr txBox="1"/>
          <p:nvPr/>
        </p:nvSpPr>
        <p:spPr>
          <a:xfrm>
            <a:off x="121558" y="242458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과세표준 구간 별 실제 지불 금액은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5">
                <a:extLst>
                  <a:ext uri="{FF2B5EF4-FFF2-40B4-BE49-F238E27FC236}">
                    <a16:creationId xmlns:a16="http://schemas.microsoft.com/office/drawing/2014/main" id="{0013E9F7-F8EA-4BAC-9A0A-810CDD00EE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6643290"/>
                  </p:ext>
                </p:extLst>
              </p:nvPr>
            </p:nvGraphicFramePr>
            <p:xfrm>
              <a:off x="287556" y="739140"/>
              <a:ext cx="11359498" cy="26898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9832">
                      <a:extLst>
                        <a:ext uri="{9D8B030D-6E8A-4147-A177-3AD203B41FA5}">
                          <a16:colId xmlns:a16="http://schemas.microsoft.com/office/drawing/2014/main" val="2735715795"/>
                        </a:ext>
                      </a:extLst>
                    </a:gridCol>
                    <a:gridCol w="1169175">
                      <a:extLst>
                        <a:ext uri="{9D8B030D-6E8A-4147-A177-3AD203B41FA5}">
                          <a16:colId xmlns:a16="http://schemas.microsoft.com/office/drawing/2014/main" val="2927670515"/>
                        </a:ext>
                      </a:extLst>
                    </a:gridCol>
                    <a:gridCol w="1105011">
                      <a:extLst>
                        <a:ext uri="{9D8B030D-6E8A-4147-A177-3AD203B41FA5}">
                          <a16:colId xmlns:a16="http://schemas.microsoft.com/office/drawing/2014/main" val="2084005692"/>
                        </a:ext>
                      </a:extLst>
                    </a:gridCol>
                    <a:gridCol w="3496578">
                      <a:extLst>
                        <a:ext uri="{9D8B030D-6E8A-4147-A177-3AD203B41FA5}">
                          <a16:colId xmlns:a16="http://schemas.microsoft.com/office/drawing/2014/main" val="3248851561"/>
                        </a:ext>
                      </a:extLst>
                    </a:gridCol>
                    <a:gridCol w="4838902">
                      <a:extLst>
                        <a:ext uri="{9D8B030D-6E8A-4147-A177-3AD203B41FA5}">
                          <a16:colId xmlns:a16="http://schemas.microsoft.com/office/drawing/2014/main" val="4152323720"/>
                        </a:ext>
                      </a:extLst>
                    </a:gridCol>
                  </a:tblGrid>
                  <a:tr h="175971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5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50" dirty="0"/>
                            <a:t>계좌이체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50" dirty="0"/>
                            <a:t>체크</a:t>
                          </a:r>
                          <a:r>
                            <a:rPr lang="en-US" altLang="ko-KR" sz="1050" dirty="0"/>
                            <a:t>/</a:t>
                          </a:r>
                          <a:r>
                            <a:rPr lang="ko-KR" altLang="en-US" sz="1050" dirty="0"/>
                            <a:t>현금영수증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50" dirty="0"/>
                            <a:t>신용카드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6420382"/>
                      </a:ext>
                    </a:extLst>
                  </a:tr>
                  <a:tr h="22602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50" dirty="0"/>
                            <a:t>소득 공제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0013516"/>
                      </a:ext>
                    </a:extLst>
                  </a:tr>
                  <a:tr h="243007">
                    <a:tc rowSpan="7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50" dirty="0"/>
                            <a:t>실질 소비 금액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1.2</a:t>
                          </a:r>
                          <a:r>
                            <a:rPr lang="ko-KR" altLang="en-US" sz="800" dirty="0"/>
                            <a:t>천 이하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−(0.3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×0.06)=0.982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−(0.15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×0.06)=0.991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0419681"/>
                      </a:ext>
                    </a:extLst>
                  </a:tr>
                  <a:tr h="243007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1.2</a:t>
                          </a:r>
                          <a:r>
                            <a:rPr lang="ko-KR" altLang="en-US" sz="800" dirty="0"/>
                            <a:t>천</a:t>
                          </a:r>
                          <a:r>
                            <a:rPr lang="en-US" altLang="ko-KR" sz="800" dirty="0"/>
                            <a:t>~4.6</a:t>
                          </a:r>
                          <a:r>
                            <a:rPr lang="ko-KR" altLang="en-US" sz="800" dirty="0"/>
                            <a:t>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−(0.3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×0.15)=0.955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−(0.15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×0.15)=0.9775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7915407"/>
                      </a:ext>
                    </a:extLst>
                  </a:tr>
                  <a:tr h="243007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4.6</a:t>
                          </a:r>
                          <a:r>
                            <a:rPr lang="ko-KR" altLang="en-US" sz="800" dirty="0"/>
                            <a:t>천</a:t>
                          </a:r>
                          <a:r>
                            <a:rPr lang="en-US" altLang="ko-KR" sz="800" dirty="0"/>
                            <a:t>~8.8</a:t>
                          </a:r>
                          <a:r>
                            <a:rPr lang="ko-KR" altLang="en-US" sz="800" dirty="0"/>
                            <a:t>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−(0.3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×0.24)=0.928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−(0.15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×0.24)=0.964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0772936"/>
                      </a:ext>
                    </a:extLst>
                  </a:tr>
                  <a:tr h="243007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8.8</a:t>
                          </a:r>
                          <a:r>
                            <a:rPr lang="ko-KR" altLang="en-US" sz="800" dirty="0"/>
                            <a:t>천</a:t>
                          </a:r>
                          <a:r>
                            <a:rPr lang="en-US" altLang="ko-KR" sz="800" dirty="0"/>
                            <a:t>~1.5</a:t>
                          </a:r>
                          <a:r>
                            <a:rPr lang="ko-KR" altLang="en-US" sz="800" dirty="0"/>
                            <a:t>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−(0.3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×0.35)=0.895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−(0.15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×0.35)=0.9475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9740972"/>
                      </a:ext>
                    </a:extLst>
                  </a:tr>
                  <a:tr h="243007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1.5</a:t>
                          </a:r>
                          <a:r>
                            <a:rPr lang="ko-KR" altLang="en-US" sz="800" dirty="0"/>
                            <a:t>억</a:t>
                          </a:r>
                          <a:r>
                            <a:rPr lang="en-US" altLang="ko-KR" sz="800" dirty="0"/>
                            <a:t>~3</a:t>
                          </a:r>
                          <a:r>
                            <a:rPr lang="ko-KR" altLang="en-US" sz="800" dirty="0"/>
                            <a:t>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−(0.3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×0.38)=0.886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−(0.15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×0.38)=0.943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339029"/>
                      </a:ext>
                    </a:extLst>
                  </a:tr>
                  <a:tr h="243007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3</a:t>
                          </a:r>
                          <a:r>
                            <a:rPr lang="ko-KR" altLang="en-US" sz="800" dirty="0"/>
                            <a:t>억</a:t>
                          </a:r>
                          <a:r>
                            <a:rPr lang="en-US" altLang="ko-KR" sz="800" dirty="0"/>
                            <a:t>~5</a:t>
                          </a:r>
                          <a:r>
                            <a:rPr lang="ko-KR" altLang="en-US" sz="800" dirty="0"/>
                            <a:t>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−(0.3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×0.40)=0.880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−(0.15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×0.40)=0.940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28388928"/>
                      </a:ext>
                    </a:extLst>
                  </a:tr>
                  <a:tr h="243007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5</a:t>
                          </a:r>
                          <a:r>
                            <a:rPr lang="ko-KR" altLang="en-US" sz="800" dirty="0"/>
                            <a:t>억 초과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−(0.3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×0.42)=0.874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−(0.15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×0.42)=0.937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9767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5">
                <a:extLst>
                  <a:ext uri="{FF2B5EF4-FFF2-40B4-BE49-F238E27FC236}">
                    <a16:creationId xmlns:a16="http://schemas.microsoft.com/office/drawing/2014/main" id="{0013E9F7-F8EA-4BAC-9A0A-810CDD00EE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6643290"/>
                  </p:ext>
                </p:extLst>
              </p:nvPr>
            </p:nvGraphicFramePr>
            <p:xfrm>
              <a:off x="287556" y="739140"/>
              <a:ext cx="11359498" cy="26898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9832">
                      <a:extLst>
                        <a:ext uri="{9D8B030D-6E8A-4147-A177-3AD203B41FA5}">
                          <a16:colId xmlns:a16="http://schemas.microsoft.com/office/drawing/2014/main" val="2735715795"/>
                        </a:ext>
                      </a:extLst>
                    </a:gridCol>
                    <a:gridCol w="1169175">
                      <a:extLst>
                        <a:ext uri="{9D8B030D-6E8A-4147-A177-3AD203B41FA5}">
                          <a16:colId xmlns:a16="http://schemas.microsoft.com/office/drawing/2014/main" val="2927670515"/>
                        </a:ext>
                      </a:extLst>
                    </a:gridCol>
                    <a:gridCol w="1105011">
                      <a:extLst>
                        <a:ext uri="{9D8B030D-6E8A-4147-A177-3AD203B41FA5}">
                          <a16:colId xmlns:a16="http://schemas.microsoft.com/office/drawing/2014/main" val="2084005692"/>
                        </a:ext>
                      </a:extLst>
                    </a:gridCol>
                    <a:gridCol w="3496578">
                      <a:extLst>
                        <a:ext uri="{9D8B030D-6E8A-4147-A177-3AD203B41FA5}">
                          <a16:colId xmlns:a16="http://schemas.microsoft.com/office/drawing/2014/main" val="3248851561"/>
                        </a:ext>
                      </a:extLst>
                    </a:gridCol>
                    <a:gridCol w="4838902">
                      <a:extLst>
                        <a:ext uri="{9D8B030D-6E8A-4147-A177-3AD203B41FA5}">
                          <a16:colId xmlns:a16="http://schemas.microsoft.com/office/drawing/2014/main" val="4152323720"/>
                        </a:ext>
                      </a:extLst>
                    </a:gridCol>
                  </a:tblGrid>
                  <a:tr h="25146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5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50" dirty="0"/>
                            <a:t>계좌이체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50" dirty="0"/>
                            <a:t>체크</a:t>
                          </a:r>
                          <a:r>
                            <a:rPr lang="en-US" altLang="ko-KR" sz="1050" dirty="0"/>
                            <a:t>/</a:t>
                          </a:r>
                          <a:r>
                            <a:rPr lang="ko-KR" altLang="en-US" sz="1050" dirty="0"/>
                            <a:t>현금영수증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50" dirty="0"/>
                            <a:t>신용카드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6420382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50" dirty="0"/>
                            <a:t>소득 공제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6585" t="-84000" r="-138676" b="-7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4887" t="-84000" r="-252" b="-7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0013516"/>
                      </a:ext>
                    </a:extLst>
                  </a:tr>
                  <a:tr h="304800">
                    <a:tc rowSpan="7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50" dirty="0"/>
                            <a:t>실질 소비 금액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1.2</a:t>
                          </a:r>
                          <a:r>
                            <a:rPr lang="ko-KR" altLang="en-US" sz="800" dirty="0"/>
                            <a:t>천 이하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586" t="-184000" r="-756906" b="-6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6585" t="-184000" r="-138676" b="-6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4887" t="-184000" r="-252" b="-6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419681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1.2</a:t>
                          </a:r>
                          <a:r>
                            <a:rPr lang="ko-KR" altLang="en-US" sz="800" dirty="0"/>
                            <a:t>천</a:t>
                          </a:r>
                          <a:r>
                            <a:rPr lang="en-US" altLang="ko-KR" sz="800" dirty="0"/>
                            <a:t>~4.6</a:t>
                          </a:r>
                          <a:r>
                            <a:rPr lang="ko-KR" altLang="en-US" sz="800" dirty="0"/>
                            <a:t>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586" t="-278431" r="-756906" b="-4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6585" t="-278431" r="-138676" b="-4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4887" t="-278431" r="-252" b="-49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7915407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4.6</a:t>
                          </a:r>
                          <a:r>
                            <a:rPr lang="ko-KR" altLang="en-US" sz="800" dirty="0"/>
                            <a:t>천</a:t>
                          </a:r>
                          <a:r>
                            <a:rPr lang="en-US" altLang="ko-KR" sz="800" dirty="0"/>
                            <a:t>~8.8</a:t>
                          </a:r>
                          <a:r>
                            <a:rPr lang="ko-KR" altLang="en-US" sz="800" dirty="0"/>
                            <a:t>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586" t="-386000" r="-756906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6585" t="-386000" r="-138676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4887" t="-386000" r="-252" b="-4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0772936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8.8</a:t>
                          </a:r>
                          <a:r>
                            <a:rPr lang="ko-KR" altLang="en-US" sz="800" dirty="0"/>
                            <a:t>천</a:t>
                          </a:r>
                          <a:r>
                            <a:rPr lang="en-US" altLang="ko-KR" sz="800" dirty="0"/>
                            <a:t>~1.5</a:t>
                          </a:r>
                          <a:r>
                            <a:rPr lang="ko-KR" altLang="en-US" sz="800" dirty="0"/>
                            <a:t>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586" t="-486000" r="-756906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6585" t="-486000" r="-138676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4887" t="-486000" r="-252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740972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1.5</a:t>
                          </a:r>
                          <a:r>
                            <a:rPr lang="ko-KR" altLang="en-US" sz="800" dirty="0"/>
                            <a:t>억</a:t>
                          </a:r>
                          <a:r>
                            <a:rPr lang="en-US" altLang="ko-KR" sz="800" dirty="0"/>
                            <a:t>~3</a:t>
                          </a:r>
                          <a:r>
                            <a:rPr lang="ko-KR" altLang="en-US" sz="800" dirty="0"/>
                            <a:t>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586" t="-586000" r="-756906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6585" t="-586000" r="-138676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4887" t="-586000" r="-252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339029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3</a:t>
                          </a:r>
                          <a:r>
                            <a:rPr lang="ko-KR" altLang="en-US" sz="800" dirty="0"/>
                            <a:t>억</a:t>
                          </a:r>
                          <a:r>
                            <a:rPr lang="en-US" altLang="ko-KR" sz="800" dirty="0"/>
                            <a:t>~5</a:t>
                          </a:r>
                          <a:r>
                            <a:rPr lang="ko-KR" altLang="en-US" sz="800" dirty="0"/>
                            <a:t>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586" t="-686000" r="-756906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6585" t="-686000" r="-138676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4887" t="-686000" r="-252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8388928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5</a:t>
                          </a:r>
                          <a:r>
                            <a:rPr lang="ko-KR" altLang="en-US" sz="800" dirty="0"/>
                            <a:t>억 초과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586" t="-786000" r="-75690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6585" t="-786000" r="-13867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4887" t="-786000" r="-252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7671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6C2A267-94AE-4896-B56E-828E621E85A2}"/>
              </a:ext>
            </a:extLst>
          </p:cNvPr>
          <p:cNvSpPr txBox="1"/>
          <p:nvPr/>
        </p:nvSpPr>
        <p:spPr>
          <a:xfrm>
            <a:off x="121557" y="3683003"/>
            <a:ext cx="1154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계좌이체보다 체크</a:t>
            </a:r>
            <a:r>
              <a:rPr lang="en-US" altLang="ko-KR" dirty="0"/>
              <a:t>/</a:t>
            </a:r>
            <a:r>
              <a:rPr lang="ko-KR" altLang="en-US" dirty="0"/>
              <a:t>신용</a:t>
            </a:r>
            <a:r>
              <a:rPr lang="en-US" altLang="ko-KR" dirty="0"/>
              <a:t>/</a:t>
            </a:r>
            <a:r>
              <a:rPr lang="ko-KR" altLang="en-US" dirty="0"/>
              <a:t>현금영수증 결제가 이득이 되는 시점 </a:t>
            </a:r>
            <a:r>
              <a:rPr lang="en-US" altLang="ko-KR" dirty="0"/>
              <a:t>(</a:t>
            </a:r>
            <a:r>
              <a:rPr lang="ko-KR" altLang="en-US" dirty="0"/>
              <a:t>신용카드 금액 </a:t>
            </a:r>
            <a:r>
              <a:rPr lang="en-US" altLang="ko-KR" dirty="0"/>
              <a:t>&lt; </a:t>
            </a:r>
            <a:r>
              <a:rPr lang="ko-KR" altLang="en-US" dirty="0"/>
              <a:t>계좌이체 금액</a:t>
            </a:r>
            <a:r>
              <a:rPr lang="en-US" altLang="ko-KR" dirty="0"/>
              <a:t>)</a:t>
            </a:r>
            <a:r>
              <a:rPr lang="ko-KR" altLang="en-US" dirty="0"/>
              <a:t>은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593FBA24-BE7C-402C-9385-805A522E2B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7356292"/>
                  </p:ext>
                </p:extLst>
              </p:nvPr>
            </p:nvGraphicFramePr>
            <p:xfrm>
              <a:off x="287556" y="4115152"/>
              <a:ext cx="11359499" cy="25003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633">
                      <a:extLst>
                        <a:ext uri="{9D8B030D-6E8A-4147-A177-3AD203B41FA5}">
                          <a16:colId xmlns:a16="http://schemas.microsoft.com/office/drawing/2014/main" val="2735715795"/>
                        </a:ext>
                      </a:extLst>
                    </a:gridCol>
                    <a:gridCol w="1295165">
                      <a:extLst>
                        <a:ext uri="{9D8B030D-6E8A-4147-A177-3AD203B41FA5}">
                          <a16:colId xmlns:a16="http://schemas.microsoft.com/office/drawing/2014/main" val="2927670515"/>
                        </a:ext>
                      </a:extLst>
                    </a:gridCol>
                    <a:gridCol w="3873365">
                      <a:extLst>
                        <a:ext uri="{9D8B030D-6E8A-4147-A177-3AD203B41FA5}">
                          <a16:colId xmlns:a16="http://schemas.microsoft.com/office/drawing/2014/main" val="3248851561"/>
                        </a:ext>
                      </a:extLst>
                    </a:gridCol>
                    <a:gridCol w="5360336">
                      <a:extLst>
                        <a:ext uri="{9D8B030D-6E8A-4147-A177-3AD203B41FA5}">
                          <a16:colId xmlns:a16="http://schemas.microsoft.com/office/drawing/2014/main" val="4152323720"/>
                        </a:ext>
                      </a:extLst>
                    </a:gridCol>
                  </a:tblGrid>
                  <a:tr h="31254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실질 소득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/>
                            <a:t>체크</a:t>
                          </a:r>
                          <a:r>
                            <a:rPr lang="en-US" altLang="ko-KR" sz="1000" dirty="0"/>
                            <a:t>/</a:t>
                          </a:r>
                          <a:r>
                            <a:rPr lang="ko-KR" altLang="en-US" sz="1000" dirty="0"/>
                            <a:t>현금영수증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/>
                            <a:t>신용카드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6420382"/>
                      </a:ext>
                    </a:extLst>
                  </a:tr>
                  <a:tr h="312549">
                    <a:tc rowSpan="7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실질 소비 금액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1.2</a:t>
                          </a:r>
                          <a:r>
                            <a:rPr lang="ko-KR" altLang="en-US" sz="1000" dirty="0"/>
                            <a:t>천 이하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&lt;1.018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&lt;1.009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0419681"/>
                      </a:ext>
                    </a:extLst>
                  </a:tr>
                  <a:tr h="31254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1.2</a:t>
                          </a:r>
                          <a:r>
                            <a:rPr lang="ko-KR" altLang="en-US" sz="1000" dirty="0"/>
                            <a:t>천</a:t>
                          </a:r>
                          <a:r>
                            <a:rPr lang="en-US" altLang="ko-KR" sz="1000" dirty="0"/>
                            <a:t>~4.6</a:t>
                          </a:r>
                          <a:r>
                            <a:rPr lang="ko-KR" altLang="en-US" sz="1000" dirty="0"/>
                            <a:t>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&lt;1.047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&lt;1.023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7915407"/>
                      </a:ext>
                    </a:extLst>
                  </a:tr>
                  <a:tr h="31254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4.6</a:t>
                          </a:r>
                          <a:r>
                            <a:rPr lang="ko-KR" altLang="en-US" sz="1000" dirty="0"/>
                            <a:t>천</a:t>
                          </a:r>
                          <a:r>
                            <a:rPr lang="en-US" altLang="ko-KR" sz="1000" dirty="0"/>
                            <a:t>~8.8</a:t>
                          </a:r>
                          <a:r>
                            <a:rPr lang="ko-KR" altLang="en-US" sz="1000" dirty="0"/>
                            <a:t>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&lt;1.077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&lt;1.037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0772936"/>
                      </a:ext>
                    </a:extLst>
                  </a:tr>
                  <a:tr h="31254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8.8</a:t>
                          </a:r>
                          <a:r>
                            <a:rPr lang="ko-KR" altLang="en-US" sz="1000" dirty="0"/>
                            <a:t>천</a:t>
                          </a:r>
                          <a:r>
                            <a:rPr lang="en-US" altLang="ko-KR" sz="1000" dirty="0"/>
                            <a:t>~1.5</a:t>
                          </a:r>
                          <a:r>
                            <a:rPr lang="ko-KR" altLang="en-US" sz="1000" dirty="0"/>
                            <a:t>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&lt;1.117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&lt;1.055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9740972"/>
                      </a:ext>
                    </a:extLst>
                  </a:tr>
                  <a:tr h="31254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1.5</a:t>
                          </a:r>
                          <a:r>
                            <a:rPr lang="ko-KR" altLang="en-US" sz="1000" dirty="0"/>
                            <a:t>억</a:t>
                          </a:r>
                          <a:r>
                            <a:rPr lang="en-US" altLang="ko-KR" sz="1000" dirty="0"/>
                            <a:t>~3</a:t>
                          </a:r>
                          <a:r>
                            <a:rPr lang="ko-KR" altLang="en-US" sz="1000" dirty="0"/>
                            <a:t>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&lt;1.128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&lt;1.060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339029"/>
                      </a:ext>
                    </a:extLst>
                  </a:tr>
                  <a:tr h="31254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r>
                            <a:rPr lang="ko-KR" altLang="en-US" sz="1000" dirty="0"/>
                            <a:t>억</a:t>
                          </a:r>
                          <a:r>
                            <a:rPr lang="en-US" altLang="ko-KR" sz="1000" dirty="0"/>
                            <a:t>~5</a:t>
                          </a:r>
                          <a:r>
                            <a:rPr lang="ko-KR" altLang="en-US" sz="1000" dirty="0"/>
                            <a:t>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&lt;1.136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&lt;1.063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28388928"/>
                      </a:ext>
                    </a:extLst>
                  </a:tr>
                  <a:tr h="31254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</a:t>
                          </a:r>
                          <a:r>
                            <a:rPr lang="ko-KR" altLang="en-US" sz="1000" dirty="0"/>
                            <a:t>억 초과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&lt;1.144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&lt;1.067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97671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593FBA24-BE7C-402C-9385-805A522E2B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7356292"/>
                  </p:ext>
                </p:extLst>
              </p:nvPr>
            </p:nvGraphicFramePr>
            <p:xfrm>
              <a:off x="287556" y="4115152"/>
              <a:ext cx="11359499" cy="25003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633">
                      <a:extLst>
                        <a:ext uri="{9D8B030D-6E8A-4147-A177-3AD203B41FA5}">
                          <a16:colId xmlns:a16="http://schemas.microsoft.com/office/drawing/2014/main" val="2735715795"/>
                        </a:ext>
                      </a:extLst>
                    </a:gridCol>
                    <a:gridCol w="1295165">
                      <a:extLst>
                        <a:ext uri="{9D8B030D-6E8A-4147-A177-3AD203B41FA5}">
                          <a16:colId xmlns:a16="http://schemas.microsoft.com/office/drawing/2014/main" val="2927670515"/>
                        </a:ext>
                      </a:extLst>
                    </a:gridCol>
                    <a:gridCol w="3873365">
                      <a:extLst>
                        <a:ext uri="{9D8B030D-6E8A-4147-A177-3AD203B41FA5}">
                          <a16:colId xmlns:a16="http://schemas.microsoft.com/office/drawing/2014/main" val="3248851561"/>
                        </a:ext>
                      </a:extLst>
                    </a:gridCol>
                    <a:gridCol w="5360336">
                      <a:extLst>
                        <a:ext uri="{9D8B030D-6E8A-4147-A177-3AD203B41FA5}">
                          <a16:colId xmlns:a16="http://schemas.microsoft.com/office/drawing/2014/main" val="4152323720"/>
                        </a:ext>
                      </a:extLst>
                    </a:gridCol>
                  </a:tblGrid>
                  <a:tr h="31254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실질 소득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/>
                            <a:t>체크</a:t>
                          </a:r>
                          <a:r>
                            <a:rPr lang="en-US" altLang="ko-KR" sz="1000" dirty="0"/>
                            <a:t>/</a:t>
                          </a:r>
                          <a:r>
                            <a:rPr lang="ko-KR" altLang="en-US" sz="1000" dirty="0"/>
                            <a:t>현금영수증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/>
                            <a:t>신용카드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6420382"/>
                      </a:ext>
                    </a:extLst>
                  </a:tr>
                  <a:tr h="312549">
                    <a:tc rowSpan="7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실질 소비 금액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1.2</a:t>
                          </a:r>
                          <a:r>
                            <a:rPr lang="ko-KR" altLang="en-US" sz="1000" dirty="0"/>
                            <a:t>천 이하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118" t="-100000" r="-138898" b="-5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932" t="-100000" r="-227" b="-59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419681"/>
                      </a:ext>
                    </a:extLst>
                  </a:tr>
                  <a:tr h="31254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1.2</a:t>
                          </a:r>
                          <a:r>
                            <a:rPr lang="ko-KR" altLang="en-US" sz="1000" dirty="0"/>
                            <a:t>천</a:t>
                          </a:r>
                          <a:r>
                            <a:rPr lang="en-US" altLang="ko-KR" sz="1000" dirty="0"/>
                            <a:t>~4.6</a:t>
                          </a:r>
                          <a:r>
                            <a:rPr lang="ko-KR" altLang="en-US" sz="1000" dirty="0"/>
                            <a:t>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118" t="-203922" r="-138898" b="-5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932" t="-203922" r="-227" b="-50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7915407"/>
                      </a:ext>
                    </a:extLst>
                  </a:tr>
                  <a:tr h="31254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4.6</a:t>
                          </a:r>
                          <a:r>
                            <a:rPr lang="ko-KR" altLang="en-US" sz="1000" dirty="0"/>
                            <a:t>천</a:t>
                          </a:r>
                          <a:r>
                            <a:rPr lang="en-US" altLang="ko-KR" sz="1000" dirty="0"/>
                            <a:t>~8.8</a:t>
                          </a:r>
                          <a:r>
                            <a:rPr lang="ko-KR" altLang="en-US" sz="1000" dirty="0"/>
                            <a:t>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118" t="-298077" r="-138898" b="-3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932" t="-298077" r="-227" b="-398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0772936"/>
                      </a:ext>
                    </a:extLst>
                  </a:tr>
                  <a:tr h="31254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8.8</a:t>
                          </a:r>
                          <a:r>
                            <a:rPr lang="ko-KR" altLang="en-US" sz="1000" dirty="0"/>
                            <a:t>천</a:t>
                          </a:r>
                          <a:r>
                            <a:rPr lang="en-US" altLang="ko-KR" sz="1000" dirty="0"/>
                            <a:t>~1.5</a:t>
                          </a:r>
                          <a:r>
                            <a:rPr lang="ko-KR" altLang="en-US" sz="1000" dirty="0"/>
                            <a:t>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118" t="-405882" r="-138898" b="-3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932" t="-405882" r="-227" b="-3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740972"/>
                      </a:ext>
                    </a:extLst>
                  </a:tr>
                  <a:tr h="31254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1.5</a:t>
                          </a:r>
                          <a:r>
                            <a:rPr lang="ko-KR" altLang="en-US" sz="1000" dirty="0"/>
                            <a:t>억</a:t>
                          </a:r>
                          <a:r>
                            <a:rPr lang="en-US" altLang="ko-KR" sz="1000" dirty="0"/>
                            <a:t>~3</a:t>
                          </a:r>
                          <a:r>
                            <a:rPr lang="ko-KR" altLang="en-US" sz="1000" dirty="0"/>
                            <a:t>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118" t="-505882" r="-138898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932" t="-505882" r="-227" b="-2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339029"/>
                      </a:ext>
                    </a:extLst>
                  </a:tr>
                  <a:tr h="31254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r>
                            <a:rPr lang="ko-KR" altLang="en-US" sz="1000" dirty="0"/>
                            <a:t>억</a:t>
                          </a:r>
                          <a:r>
                            <a:rPr lang="en-US" altLang="ko-KR" sz="1000" dirty="0"/>
                            <a:t>~5</a:t>
                          </a:r>
                          <a:r>
                            <a:rPr lang="ko-KR" altLang="en-US" sz="1000" dirty="0"/>
                            <a:t>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118" t="-594231" r="-138898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932" t="-594231" r="-227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8388928"/>
                      </a:ext>
                    </a:extLst>
                  </a:tr>
                  <a:tr h="31254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</a:t>
                          </a:r>
                          <a:r>
                            <a:rPr lang="ko-KR" altLang="en-US" sz="1000" dirty="0"/>
                            <a:t>억 초과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118" t="-707843" r="-138898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932" t="-707843" r="-227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7671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615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E9EE0-936C-4087-B90E-6B20FBED5397}"/>
              </a:ext>
            </a:extLst>
          </p:cNvPr>
          <p:cNvSpPr txBox="1"/>
          <p:nvPr/>
        </p:nvSpPr>
        <p:spPr>
          <a:xfrm>
            <a:off x="5388114" y="53974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결론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C3E9B-6F1D-4DB1-A916-1B46FE8608B7}"/>
              </a:ext>
            </a:extLst>
          </p:cNvPr>
          <p:cNvSpPr txBox="1"/>
          <p:nvPr/>
        </p:nvSpPr>
        <p:spPr>
          <a:xfrm>
            <a:off x="997112" y="2111001"/>
            <a:ext cx="815960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110</a:t>
            </a:r>
            <a:r>
              <a:rPr lang="ko-KR" altLang="en-US" sz="1600" dirty="0"/>
              <a:t>만원은 </a:t>
            </a:r>
            <a:r>
              <a:rPr lang="en-US" altLang="ko-KR" sz="1600" dirty="0"/>
              <a:t>100</a:t>
            </a:r>
            <a:r>
              <a:rPr lang="ko-KR" altLang="en-US" sz="1600" dirty="0"/>
              <a:t>만원의 </a:t>
            </a:r>
            <a:r>
              <a:rPr lang="en-US" altLang="ko-KR" sz="1600" dirty="0"/>
              <a:t>110% </a:t>
            </a:r>
            <a:r>
              <a:rPr lang="ko-KR" altLang="en-US" sz="1600" dirty="0"/>
              <a:t>이므로</a:t>
            </a:r>
            <a:r>
              <a:rPr lang="en-US" altLang="ko-KR" sz="1600" dirty="0"/>
              <a:t>, </a:t>
            </a:r>
          </a:p>
          <a:p>
            <a:endParaRPr lang="en-US" altLang="ko-KR" sz="1600" dirty="0"/>
          </a:p>
          <a:p>
            <a:r>
              <a:rPr lang="ko-KR" altLang="en-US" sz="1600" dirty="0"/>
              <a:t>신용카드로 결제하면 무조건 손해다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나의 과세 표준이 </a:t>
            </a:r>
            <a:r>
              <a:rPr lang="en-US" altLang="ko-KR" sz="1600" dirty="0"/>
              <a:t>8800</a:t>
            </a:r>
            <a:r>
              <a:rPr lang="ko-KR" altLang="en-US" sz="1600" dirty="0"/>
              <a:t>만원 이상이라면</a:t>
            </a:r>
            <a:r>
              <a:rPr lang="en-US" altLang="ko-KR" sz="1600" dirty="0"/>
              <a:t>, </a:t>
            </a:r>
            <a:r>
              <a:rPr lang="ko-KR" altLang="en-US" sz="1600" dirty="0"/>
              <a:t>체크</a:t>
            </a:r>
            <a:r>
              <a:rPr lang="en-US" altLang="ko-KR" sz="1600" dirty="0"/>
              <a:t>/</a:t>
            </a:r>
            <a:r>
              <a:rPr lang="ko-KR" altLang="en-US" sz="1600" dirty="0"/>
              <a:t>현금영수증으로 결제하는 것이 이득이다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과세 표준이 </a:t>
            </a:r>
            <a:r>
              <a:rPr lang="en-US" altLang="ko-KR" sz="1600" dirty="0"/>
              <a:t>8800</a:t>
            </a:r>
            <a:r>
              <a:rPr lang="ko-KR" altLang="en-US" sz="1600" dirty="0"/>
              <a:t>만원 미만이라면</a:t>
            </a:r>
            <a:r>
              <a:rPr lang="en-US" altLang="ko-KR" sz="1600" dirty="0"/>
              <a:t>, </a:t>
            </a:r>
            <a:r>
              <a:rPr lang="ko-KR" altLang="en-US" sz="1600" b="1" dirty="0"/>
              <a:t>계좌이체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현금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로 결제하는 것이 이득이다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86CCF-C27A-478D-8F65-771218654154}"/>
              </a:ext>
            </a:extLst>
          </p:cNvPr>
          <p:cNvSpPr txBox="1"/>
          <p:nvPr/>
        </p:nvSpPr>
        <p:spPr>
          <a:xfrm>
            <a:off x="249382" y="1533360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소득의 </a:t>
            </a:r>
            <a:r>
              <a:rPr lang="en-US" altLang="ko-KR" dirty="0"/>
              <a:t>25%</a:t>
            </a:r>
            <a:r>
              <a:rPr lang="ko-KR" altLang="en-US" dirty="0"/>
              <a:t>를 이미 소비한 상태에서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0CC53-EBB7-483C-B987-1BA69932BD08}"/>
              </a:ext>
            </a:extLst>
          </p:cNvPr>
          <p:cNvSpPr txBox="1"/>
          <p:nvPr/>
        </p:nvSpPr>
        <p:spPr>
          <a:xfrm>
            <a:off x="249382" y="3934202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 소득의 </a:t>
            </a:r>
            <a:r>
              <a:rPr lang="en-US" altLang="ko-KR" dirty="0"/>
              <a:t>25%</a:t>
            </a:r>
            <a:r>
              <a:rPr lang="ko-KR" altLang="en-US" dirty="0"/>
              <a:t>를 소비하지 않은 상태에서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F96E8-FFDE-4EC3-89C3-6090F0B5F796}"/>
              </a:ext>
            </a:extLst>
          </p:cNvPr>
          <p:cNvSpPr txBox="1"/>
          <p:nvPr/>
        </p:nvSpPr>
        <p:spPr>
          <a:xfrm>
            <a:off x="673383" y="4511843"/>
            <a:ext cx="11444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현금 결제가 더 싸다면</a:t>
            </a:r>
            <a:r>
              <a:rPr lang="en-US" altLang="ko-KR" sz="1600" dirty="0"/>
              <a:t>, </a:t>
            </a:r>
            <a:r>
              <a:rPr lang="ko-KR" altLang="en-US" sz="1600" dirty="0"/>
              <a:t>카드 </a:t>
            </a:r>
            <a:r>
              <a:rPr lang="ko-KR" altLang="en-US" sz="1600" dirty="0" err="1"/>
              <a:t>결제시</a:t>
            </a:r>
            <a:r>
              <a:rPr lang="ko-KR" altLang="en-US" sz="1600" dirty="0"/>
              <a:t> 세액 공제 혜택이 없으므로 계좌이체</a:t>
            </a:r>
            <a:r>
              <a:rPr lang="en-US" altLang="ko-KR" sz="1600" dirty="0"/>
              <a:t>(</a:t>
            </a:r>
            <a:r>
              <a:rPr lang="ko-KR" altLang="en-US" sz="1600" dirty="0"/>
              <a:t>현금</a:t>
            </a:r>
            <a:r>
              <a:rPr lang="en-US" altLang="ko-KR" sz="1600" dirty="0"/>
              <a:t>) </a:t>
            </a:r>
            <a:r>
              <a:rPr lang="ko-KR" altLang="en-US" sz="1600" dirty="0"/>
              <a:t>으로만 결제하는 것이 이득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그러나 모든 가게가 현금 </a:t>
            </a:r>
            <a:r>
              <a:rPr lang="ko-KR" altLang="en-US" sz="1600" dirty="0" err="1"/>
              <a:t>결제시</a:t>
            </a:r>
            <a:r>
              <a:rPr lang="ko-KR" altLang="en-US" sz="1600" dirty="0"/>
              <a:t> 더 싸게 파는 것이 아니며</a:t>
            </a:r>
            <a:r>
              <a:rPr lang="en-US" altLang="ko-KR" sz="1600" dirty="0"/>
              <a:t>, </a:t>
            </a:r>
            <a:r>
              <a:rPr lang="ko-KR" altLang="en-US" sz="1600" dirty="0"/>
              <a:t>소득이 </a:t>
            </a:r>
            <a:r>
              <a:rPr lang="en-US" altLang="ko-KR" sz="1600" dirty="0"/>
              <a:t>25% </a:t>
            </a:r>
            <a:r>
              <a:rPr lang="ko-KR" altLang="en-US" sz="1600" dirty="0"/>
              <a:t>이하만 소비하는 것은 실질적으로 어렵다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따라서 소득의 </a:t>
            </a:r>
            <a:r>
              <a:rPr lang="en-US" altLang="ko-KR" sz="1600" b="1" dirty="0"/>
              <a:t>25%</a:t>
            </a:r>
            <a:r>
              <a:rPr lang="ko-KR" altLang="en-US" sz="1600" b="1" dirty="0"/>
              <a:t>까지는 무조건 신용카드로 소비하고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그 이후로는 과세표준에 따라서 현금으로만 혹은 체크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현금영수증으로만 계산하는 것이 이득이다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두 개를 혼용하지 말 것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5650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5">
                <a:extLst>
                  <a:ext uri="{FF2B5EF4-FFF2-40B4-BE49-F238E27FC236}">
                    <a16:creationId xmlns:a16="http://schemas.microsoft.com/office/drawing/2014/main" id="{33849320-0ED1-4CD4-AB83-41117D7228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2305179"/>
                  </p:ext>
                </p:extLst>
              </p:nvPr>
            </p:nvGraphicFramePr>
            <p:xfrm>
              <a:off x="1151748" y="4141021"/>
              <a:ext cx="9888504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8471">
                      <a:extLst>
                        <a:ext uri="{9D8B030D-6E8A-4147-A177-3AD203B41FA5}">
                          <a16:colId xmlns:a16="http://schemas.microsoft.com/office/drawing/2014/main" val="2735715795"/>
                        </a:ext>
                      </a:extLst>
                    </a:gridCol>
                    <a:gridCol w="918471">
                      <a:extLst>
                        <a:ext uri="{9D8B030D-6E8A-4147-A177-3AD203B41FA5}">
                          <a16:colId xmlns:a16="http://schemas.microsoft.com/office/drawing/2014/main" val="2927670515"/>
                        </a:ext>
                      </a:extLst>
                    </a:gridCol>
                    <a:gridCol w="4025781">
                      <a:extLst>
                        <a:ext uri="{9D8B030D-6E8A-4147-A177-3AD203B41FA5}">
                          <a16:colId xmlns:a16="http://schemas.microsoft.com/office/drawing/2014/main" val="3248851561"/>
                        </a:ext>
                      </a:extLst>
                    </a:gridCol>
                    <a:gridCol w="4025781">
                      <a:extLst>
                        <a:ext uri="{9D8B030D-6E8A-4147-A177-3AD203B41FA5}">
                          <a16:colId xmlns:a16="http://schemas.microsoft.com/office/drawing/2014/main" val="4152323720"/>
                        </a:ext>
                      </a:extLst>
                    </a:gridCol>
                  </a:tblGrid>
                  <a:tr h="173575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/>
                            <a:t>체크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현금영수증으로 소비할 시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/>
                            <a:t>신용카드로 소비할 시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6420382"/>
                      </a:ext>
                    </a:extLst>
                  </a:tr>
                  <a:tr h="173575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소득 공제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0013516"/>
                      </a:ext>
                    </a:extLst>
                  </a:tr>
                  <a:tr h="173575">
                    <a:tc rowSpan="7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과세표준 </a:t>
                          </a:r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단위</a:t>
                          </a:r>
                          <a:r>
                            <a:rPr lang="en-US" altLang="ko-KR" sz="1200" dirty="0"/>
                            <a:t>: </a:t>
                          </a:r>
                          <a:r>
                            <a:rPr lang="ko-KR" altLang="en-US" sz="1200" dirty="0"/>
                            <a:t>만원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1.2</a:t>
                          </a:r>
                          <a:r>
                            <a:rPr lang="ko-KR" altLang="en-US" sz="1000" dirty="0"/>
                            <a:t>천 이하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×0.06=0.018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×0.06=0.009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0419681"/>
                      </a:ext>
                    </a:extLst>
                  </a:tr>
                  <a:tr h="17357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1.2</a:t>
                          </a:r>
                          <a:r>
                            <a:rPr lang="ko-KR" altLang="en-US" sz="1000" dirty="0"/>
                            <a:t>천</a:t>
                          </a:r>
                          <a:r>
                            <a:rPr lang="en-US" altLang="ko-KR" sz="1000" dirty="0"/>
                            <a:t>~4.6</a:t>
                          </a:r>
                          <a:r>
                            <a:rPr lang="ko-KR" altLang="en-US" sz="1000" dirty="0"/>
                            <a:t>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×0.15=0.045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×0.15=0.0225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7915407"/>
                      </a:ext>
                    </a:extLst>
                  </a:tr>
                  <a:tr h="17357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4.6</a:t>
                          </a:r>
                          <a:r>
                            <a:rPr lang="ko-KR" altLang="en-US" sz="1000" dirty="0"/>
                            <a:t>천</a:t>
                          </a:r>
                          <a:r>
                            <a:rPr lang="en-US" altLang="ko-KR" sz="1000" dirty="0"/>
                            <a:t>~8.8</a:t>
                          </a:r>
                          <a:r>
                            <a:rPr lang="ko-KR" altLang="en-US" sz="1000" dirty="0"/>
                            <a:t>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×0.24=0.072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×0.24=0.036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0772936"/>
                      </a:ext>
                    </a:extLst>
                  </a:tr>
                  <a:tr h="17357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8.8</a:t>
                          </a:r>
                          <a:r>
                            <a:rPr lang="ko-KR" altLang="en-US" sz="1000" dirty="0"/>
                            <a:t>천</a:t>
                          </a:r>
                          <a:r>
                            <a:rPr lang="en-US" altLang="ko-KR" sz="1000" dirty="0"/>
                            <a:t>~1.5</a:t>
                          </a:r>
                          <a:r>
                            <a:rPr lang="ko-KR" altLang="en-US" sz="1000" dirty="0"/>
                            <a:t>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×0.35=0.105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×0.35=0.0525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9740972"/>
                      </a:ext>
                    </a:extLst>
                  </a:tr>
                  <a:tr h="17357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1.5</a:t>
                          </a:r>
                          <a:r>
                            <a:rPr lang="ko-KR" altLang="en-US" sz="1000" dirty="0"/>
                            <a:t>억</a:t>
                          </a:r>
                          <a:r>
                            <a:rPr lang="en-US" altLang="ko-KR" sz="1000" dirty="0"/>
                            <a:t>~3</a:t>
                          </a:r>
                          <a:r>
                            <a:rPr lang="ko-KR" altLang="en-US" sz="1000" dirty="0"/>
                            <a:t>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×0.38=0.114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×0.38=0.057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339029"/>
                      </a:ext>
                    </a:extLst>
                  </a:tr>
                  <a:tr h="17357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r>
                            <a:rPr lang="ko-KR" altLang="en-US" sz="1000" dirty="0"/>
                            <a:t>억</a:t>
                          </a:r>
                          <a:r>
                            <a:rPr lang="en-US" altLang="ko-KR" sz="1000" dirty="0"/>
                            <a:t>~5</a:t>
                          </a:r>
                          <a:r>
                            <a:rPr lang="ko-KR" altLang="en-US" sz="1000" dirty="0"/>
                            <a:t>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×0.40=0.120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×0.40=0.060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28388928"/>
                      </a:ext>
                    </a:extLst>
                  </a:tr>
                  <a:tr h="17357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</a:t>
                          </a:r>
                          <a:r>
                            <a:rPr lang="ko-KR" altLang="en-US" sz="1000" dirty="0"/>
                            <a:t>억 초과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×0.42=0.126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×0.42=0.063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9767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5">
                <a:extLst>
                  <a:ext uri="{FF2B5EF4-FFF2-40B4-BE49-F238E27FC236}">
                    <a16:creationId xmlns:a16="http://schemas.microsoft.com/office/drawing/2014/main" id="{33849320-0ED1-4CD4-AB83-41117D7228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2305179"/>
                  </p:ext>
                </p:extLst>
              </p:nvPr>
            </p:nvGraphicFramePr>
            <p:xfrm>
              <a:off x="1151748" y="4141021"/>
              <a:ext cx="9888504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8471">
                      <a:extLst>
                        <a:ext uri="{9D8B030D-6E8A-4147-A177-3AD203B41FA5}">
                          <a16:colId xmlns:a16="http://schemas.microsoft.com/office/drawing/2014/main" val="2735715795"/>
                        </a:ext>
                      </a:extLst>
                    </a:gridCol>
                    <a:gridCol w="918471">
                      <a:extLst>
                        <a:ext uri="{9D8B030D-6E8A-4147-A177-3AD203B41FA5}">
                          <a16:colId xmlns:a16="http://schemas.microsoft.com/office/drawing/2014/main" val="2927670515"/>
                        </a:ext>
                      </a:extLst>
                    </a:gridCol>
                    <a:gridCol w="4025781">
                      <a:extLst>
                        <a:ext uri="{9D8B030D-6E8A-4147-A177-3AD203B41FA5}">
                          <a16:colId xmlns:a16="http://schemas.microsoft.com/office/drawing/2014/main" val="3248851561"/>
                        </a:ext>
                      </a:extLst>
                    </a:gridCol>
                    <a:gridCol w="4025781">
                      <a:extLst>
                        <a:ext uri="{9D8B030D-6E8A-4147-A177-3AD203B41FA5}">
                          <a16:colId xmlns:a16="http://schemas.microsoft.com/office/drawing/2014/main" val="4152323720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/>
                            <a:t>체크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현금영수증으로 소비할 시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/>
                            <a:t>신용카드로 소비할 시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6420382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소득 공제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840" t="-102222" r="-100303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840" t="-102222" r="-303" b="-7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0013516"/>
                      </a:ext>
                    </a:extLst>
                  </a:tr>
                  <a:tr h="274320">
                    <a:tc rowSpan="7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과세표준 </a:t>
                          </a:r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단위</a:t>
                          </a:r>
                          <a:r>
                            <a:rPr lang="en-US" altLang="ko-KR" sz="1200" dirty="0"/>
                            <a:t>: </a:t>
                          </a:r>
                          <a:r>
                            <a:rPr lang="ko-KR" altLang="en-US" sz="1200" dirty="0"/>
                            <a:t>만원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1.2</a:t>
                          </a:r>
                          <a:r>
                            <a:rPr lang="ko-KR" altLang="en-US" sz="1000" dirty="0"/>
                            <a:t>천 이하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840" t="-202222" r="-100303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840" t="-202222" r="-303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419681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1.2</a:t>
                          </a:r>
                          <a:r>
                            <a:rPr lang="ko-KR" altLang="en-US" sz="1000" dirty="0"/>
                            <a:t>천</a:t>
                          </a:r>
                          <a:r>
                            <a:rPr lang="en-US" altLang="ko-KR" sz="1000" dirty="0"/>
                            <a:t>~4.6</a:t>
                          </a:r>
                          <a:r>
                            <a:rPr lang="ko-KR" altLang="en-US" sz="1000" dirty="0"/>
                            <a:t>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840" t="-302222" r="-100303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840" t="-302222" r="-303" b="-5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7915407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4.6</a:t>
                          </a:r>
                          <a:r>
                            <a:rPr lang="ko-KR" altLang="en-US" sz="1000" dirty="0"/>
                            <a:t>천</a:t>
                          </a:r>
                          <a:r>
                            <a:rPr lang="en-US" altLang="ko-KR" sz="1000" dirty="0"/>
                            <a:t>~8.8</a:t>
                          </a:r>
                          <a:r>
                            <a:rPr lang="ko-KR" altLang="en-US" sz="1000" dirty="0"/>
                            <a:t>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840" t="-393478" r="-100303" b="-3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840" t="-393478" r="-303" b="-39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0772936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8.8</a:t>
                          </a:r>
                          <a:r>
                            <a:rPr lang="ko-KR" altLang="en-US" sz="1000" dirty="0"/>
                            <a:t>천</a:t>
                          </a:r>
                          <a:r>
                            <a:rPr lang="en-US" altLang="ko-KR" sz="1000" dirty="0"/>
                            <a:t>~1.5</a:t>
                          </a:r>
                          <a:r>
                            <a:rPr lang="ko-KR" altLang="en-US" sz="1000" dirty="0"/>
                            <a:t>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840" t="-504444" r="-100303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840" t="-504444" r="-303" b="-3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740972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1.5</a:t>
                          </a:r>
                          <a:r>
                            <a:rPr lang="ko-KR" altLang="en-US" sz="1000" dirty="0"/>
                            <a:t>억</a:t>
                          </a:r>
                          <a:r>
                            <a:rPr lang="en-US" altLang="ko-KR" sz="1000" dirty="0"/>
                            <a:t>~3</a:t>
                          </a:r>
                          <a:r>
                            <a:rPr lang="ko-KR" altLang="en-US" sz="1000" dirty="0"/>
                            <a:t>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840" t="-604444" r="-100303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840" t="-604444" r="-303" b="-2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339029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r>
                            <a:rPr lang="ko-KR" altLang="en-US" sz="1000" dirty="0"/>
                            <a:t>억</a:t>
                          </a:r>
                          <a:r>
                            <a:rPr lang="en-US" altLang="ko-KR" sz="1000" dirty="0"/>
                            <a:t>~5</a:t>
                          </a:r>
                          <a:r>
                            <a:rPr lang="ko-KR" altLang="en-US" sz="1000" dirty="0"/>
                            <a:t>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840" t="-704444" r="-100303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840" t="-704444" r="-303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8388928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</a:t>
                          </a:r>
                          <a:r>
                            <a:rPr lang="ko-KR" altLang="en-US" sz="1000" dirty="0"/>
                            <a:t>억 초과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840" t="-804444" r="-100303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840" t="-804444" r="-303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7671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111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E16252E-4CA0-42CF-A74E-F39E46FE9E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892C7F-69EE-4EFE-9F9A-047BA1FB64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9D417B-9989-4AF8-BCD8-B660C7B468E5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864</Words>
  <Application>Microsoft Office PowerPoint</Application>
  <PresentationFormat>와이드스크린</PresentationFormat>
  <Paragraphs>150</Paragraphs>
  <Slides>6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이동건</dc:creator>
  <cp:lastModifiedBy>이동건</cp:lastModifiedBy>
  <cp:revision>1</cp:revision>
  <dcterms:created xsi:type="dcterms:W3CDTF">2022-08-24T06:21:13Z</dcterms:created>
  <dcterms:modified xsi:type="dcterms:W3CDTF">2022-11-16T06:13:44Z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2022-08-24T08:00:45Z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88afa236-0e60-4caa-87ef-52511b4e9f5a</vt:lpwstr>
  </property>
  <property fmtid="{D5CDD505-2E9C-101B-9397-08002B2CF9AE}" pid="8" name="MSIP_Label_d456ec4f-41b4-4f73-af44-e5c120342660_ContentBits">
    <vt:lpwstr>0</vt:lpwstr>
  </property>
  <property fmtid="{D5CDD505-2E9C-101B-9397-08002B2CF9AE}" pid="9" name="ContentTypeId">
    <vt:lpwstr>0x010100622C3F94F261814F970C94DD4C165FB8</vt:lpwstr>
  </property>
  <property fmtid="{D5CDD505-2E9C-101B-9397-08002B2CF9AE}" pid="10" name="MediaServiceImageTags">
    <vt:lpwstr/>
  </property>
</Properties>
</file>