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제 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1F0BA811-73BE-41E7-B7DB-01706BB4A5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43711291-2DEF-4B7C-8E8B-8303332C1F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AEB5D9-291A-463F-9A05-6500902DBE47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itchFamily="18" charset="0"/>
              </a:rPr>
              <a:t>Title</a:t>
            </a:r>
            <a:endParaRPr lang="ko-KR" altLang="en-US" sz="2400" b="1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8E449A30-7DBF-4D79-8EE9-8EC7A45FE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9FCD9A-EA3B-4C60-B7E6-877DAA6685CC}"/>
              </a:ext>
            </a:extLst>
          </p:cNvPr>
          <p:cNvGrpSpPr/>
          <p:nvPr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5C20697C-33D7-4B9F-A544-AD1302D8B736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7FA919-FD85-4A64-954C-CAD4665B1CA4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49B79F-4EB4-4A77-B2E0-2FB74F42B209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3F579C-CA55-487A-84FF-DDE4983181CD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9027B2E0-76D8-47E6-B37A-09449DB0E032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9EB19B84-0C05-4091-BC93-5925E0378AB7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88742C-E184-4713-B623-28AF4E1FA75C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B00DD033-9B71-4337-BEA8-FD5DBE41316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BB72DA-BCF1-4D9E-BFBF-F7ACAC75366E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97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4B9775BE-2FC9-4450-84D8-1CD1E8AB96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C8854267-71E9-46F1-837D-4F78A6530A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F02A4F-81D9-44D8-8AC7-1FAC03DC637D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itchFamily="18" charset="0"/>
              </a:rPr>
              <a:t>Title</a:t>
            </a:r>
            <a:endParaRPr lang="ko-KR" altLang="en-US" sz="2400" b="1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9E23AFD4-6AFC-4DC5-9563-A41D7648E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61D955-FC3E-4A4E-B2AC-AE6DA449923F}"/>
              </a:ext>
            </a:extLst>
          </p:cNvPr>
          <p:cNvGrpSpPr/>
          <p:nvPr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84B937B-9DAC-4E73-9A98-2C9FEBFBA5DD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D11AB6-BC0D-48C6-97AB-B156504E0EDE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3F384F-D572-4289-A57E-097D4AFFBF6A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BF32E4-A098-4085-A4F0-5B3BCBFB987D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ADCB4436-51E6-40BB-94A0-6D30E589C5E3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FD78A397-D1EF-4ABE-83F2-9AA0907AEED3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1237C1-AD88-42CA-A04B-7F754FE76865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4C70C31-AE37-43DA-8D0C-A93DB1B2A6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4538B6-3D57-47C0-841C-2A8D7D351271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23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E2EB7A58-DEFA-4CD3-9622-DC2A094ECA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C11D86F7-1972-471C-918C-697631A442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6911F2-FF70-4A2D-ACCD-FE39512B62CA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Times New Roman" pitchFamily="18" charset="0"/>
              </a:rPr>
              <a:t>Title</a:t>
            </a:r>
            <a:endParaRPr lang="ko-KR" altLang="en-US" sz="2400" b="1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5F53C8DD-6013-4ED6-996A-B28C43E7E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27DB491-58B6-40BF-B96A-1D79B0B4D2DF}"/>
              </a:ext>
            </a:extLst>
          </p:cNvPr>
          <p:cNvGrpSpPr/>
          <p:nvPr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633F7AD2-4789-4CBD-8159-4BD82BB22C71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AB78D7-7403-41C0-8D0D-AB08E732A1BE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F3A14-7FC8-47EC-86B5-5A1EACBE0DD0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556CED-C84F-46DD-82FB-161582987E63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2EFA74BA-E604-40D5-8265-EC2B4D86D700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45118032-9997-4A31-9625-D25D5ADD14CD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C89043-8A6E-4ABA-BCCA-A6A0DA496612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EDEDE21-B79F-4319-8116-A3AB85AF06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E1ACF0-B25B-4928-AD97-0F242B33E61D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13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72</Words>
  <Application>Microsoft Office PowerPoint</Application>
  <PresentationFormat>A4 용지(210x297mm)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LG스마트체 Bold</vt:lpstr>
      <vt:lpstr>LG스마트체 Regular</vt:lpstr>
      <vt:lpstr>LG스마트체 SemiBold</vt:lpstr>
      <vt:lpstr>LG스마트체2.0 SemiBold</vt:lpstr>
      <vt:lpstr>굴림</vt:lpstr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제목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박명호</cp:lastModifiedBy>
  <cp:revision>10</cp:revision>
  <dcterms:created xsi:type="dcterms:W3CDTF">2021-03-24T07:02:47Z</dcterms:created>
  <dcterms:modified xsi:type="dcterms:W3CDTF">2021-12-21T00:55:25Z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2021-12-20T10:44:27Z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</Properties>
</file>