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3"/>
  </p:notesMasterIdLst>
  <p:sldIdLst>
    <p:sldId id="261" r:id="rId4"/>
    <p:sldId id="280" r:id="rId5"/>
    <p:sldId id="279" r:id="rId6"/>
    <p:sldId id="277" r:id="rId7"/>
    <p:sldId id="278" r:id="rId8"/>
    <p:sldId id="283" r:id="rId9"/>
    <p:sldId id="284" r:id="rId10"/>
    <p:sldId id="282" r:id="rId11"/>
    <p:sldId id="269" r:id="rId1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D7CD1E-5FB1-4FB4-9415-0400E64AB770}">
          <p14:sldIdLst>
            <p14:sldId id="261"/>
            <p14:sldId id="280"/>
            <p14:sldId id="279"/>
            <p14:sldId id="277"/>
            <p14:sldId id="278"/>
            <p14:sldId id="283"/>
          </p14:sldIdLst>
        </p14:section>
        <p14:section name="Appendix" id="{56C9EFD4-362F-4366-93AF-3BA388CCF3FA}">
          <p14:sldIdLst>
            <p14:sldId id="284"/>
            <p14:sldId id="282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1CA15-EEC7-4408-8BF5-A121B26B0343}" v="5276" dt="2023-01-11T00:12:4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8761CA15-EEC7-4408-8BF5-A121B26B0343}"/>
    <pc:docChg chg="undo custSel addSld delSld modSld sldOrd addSection modSection">
      <pc:chgData name="이동건" userId="4ad090f6-dadd-4301-b5d0-883b88f508af" providerId="ADAL" clId="{8761CA15-EEC7-4408-8BF5-A121B26B0343}" dt="2023-01-11T00:12:40.427" v="17947" actId="164"/>
      <pc:docMkLst>
        <pc:docMk/>
      </pc:docMkLst>
      <pc:sldChg chg="addSp delSp modSp">
        <pc:chgData name="이동건" userId="4ad090f6-dadd-4301-b5d0-883b88f508af" providerId="ADAL" clId="{8761CA15-EEC7-4408-8BF5-A121B26B0343}" dt="2023-01-03T07:27:56.331" v="17946" actId="20577"/>
        <pc:sldMkLst>
          <pc:docMk/>
          <pc:sldMk cId="2842202505" sldId="261"/>
        </pc:sldMkLst>
        <pc:spChg chg="add mod">
          <ac:chgData name="이동건" userId="4ad090f6-dadd-4301-b5d0-883b88f508af" providerId="ADAL" clId="{8761CA15-EEC7-4408-8BF5-A121B26B0343}" dt="2022-12-27T23:55:04.843" v="2602" actId="1076"/>
          <ac:spMkLst>
            <pc:docMk/>
            <pc:sldMk cId="2842202505" sldId="261"/>
            <ac:spMk id="7" creationId="{E7A8E370-251E-411C-B8FE-EAAD4AD976D1}"/>
          </ac:spMkLst>
        </pc:spChg>
        <pc:spChg chg="add mod">
          <ac:chgData name="이동건" userId="4ad090f6-dadd-4301-b5d0-883b88f508af" providerId="ADAL" clId="{8761CA15-EEC7-4408-8BF5-A121B26B0343}" dt="2022-12-28T00:13:31.347" v="3102" actId="1076"/>
          <ac:spMkLst>
            <pc:docMk/>
            <pc:sldMk cId="2842202505" sldId="261"/>
            <ac:spMk id="8" creationId="{4CED0661-DB7B-4B64-BFDD-8F95956A77CD}"/>
          </ac:spMkLst>
        </pc:spChg>
        <pc:spChg chg="add del mod">
          <ac:chgData name="이동건" userId="4ad090f6-dadd-4301-b5d0-883b88f508af" providerId="ADAL" clId="{8761CA15-EEC7-4408-8BF5-A121B26B0343}" dt="2022-12-28T00:00:43.184" v="2743" actId="478"/>
          <ac:spMkLst>
            <pc:docMk/>
            <pc:sldMk cId="2842202505" sldId="261"/>
            <ac:spMk id="9" creationId="{3190F2A2-8702-40A0-9250-3C09D2CF1A92}"/>
          </ac:spMkLst>
        </pc:spChg>
        <pc:spChg chg="add mod">
          <ac:chgData name="이동건" userId="4ad090f6-dadd-4301-b5d0-883b88f508af" providerId="ADAL" clId="{8761CA15-EEC7-4408-8BF5-A121B26B0343}" dt="2022-12-28T00:13:33.617" v="3103" actId="1076"/>
          <ac:spMkLst>
            <pc:docMk/>
            <pc:sldMk cId="2842202505" sldId="261"/>
            <ac:spMk id="11" creationId="{10F12619-7442-43A9-8479-90F649098D70}"/>
          </ac:spMkLst>
        </pc:spChg>
        <pc:spChg chg="add del mod">
          <ac:chgData name="이동건" userId="4ad090f6-dadd-4301-b5d0-883b88f508af" providerId="ADAL" clId="{8761CA15-EEC7-4408-8BF5-A121B26B0343}" dt="2022-12-28T00:00:42.316" v="2742" actId="478"/>
          <ac:spMkLst>
            <pc:docMk/>
            <pc:sldMk cId="2842202505" sldId="261"/>
            <ac:spMk id="12" creationId="{77F6099E-47E1-4E69-B1A0-3655234895B2}"/>
          </ac:spMkLst>
        </pc:spChg>
        <pc:spChg chg="add del mod">
          <ac:chgData name="이동건" userId="4ad090f6-dadd-4301-b5d0-883b88f508af" providerId="ADAL" clId="{8761CA15-EEC7-4408-8BF5-A121B26B0343}" dt="2022-12-28T00:00:58.678" v="2749" actId="478"/>
          <ac:spMkLst>
            <pc:docMk/>
            <pc:sldMk cId="2842202505" sldId="261"/>
            <ac:spMk id="28" creationId="{F7F29ADF-F145-4603-B063-516524015E21}"/>
          </ac:spMkLst>
        </pc:spChg>
        <pc:spChg chg="add del mod">
          <ac:chgData name="이동건" userId="4ad090f6-dadd-4301-b5d0-883b88f508af" providerId="ADAL" clId="{8761CA15-EEC7-4408-8BF5-A121B26B0343}" dt="2023-01-02T01:45:19.027" v="9562" actId="478"/>
          <ac:spMkLst>
            <pc:docMk/>
            <pc:sldMk cId="2842202505" sldId="261"/>
            <ac:spMk id="29" creationId="{385DFFDD-3089-4ABF-B641-C31F4D91D77D}"/>
          </ac:spMkLst>
        </pc:spChg>
        <pc:spChg chg="add mod">
          <ac:chgData name="이동건" userId="4ad090f6-dadd-4301-b5d0-883b88f508af" providerId="ADAL" clId="{8761CA15-EEC7-4408-8BF5-A121B26B0343}" dt="2022-12-28T00:13:17.451" v="3099" actId="403"/>
          <ac:spMkLst>
            <pc:docMk/>
            <pc:sldMk cId="2842202505" sldId="261"/>
            <ac:spMk id="32" creationId="{7BF1712E-F043-48A1-A514-A9A80C2E9DD0}"/>
          </ac:spMkLst>
        </pc:spChg>
        <pc:spChg chg="add mod">
          <ac:chgData name="이동건" userId="4ad090f6-dadd-4301-b5d0-883b88f508af" providerId="ADAL" clId="{8761CA15-EEC7-4408-8BF5-A121B26B0343}" dt="2022-12-28T00:13:17.451" v="3099" actId="403"/>
          <ac:spMkLst>
            <pc:docMk/>
            <pc:sldMk cId="2842202505" sldId="261"/>
            <ac:spMk id="33" creationId="{A6E6CAA7-531C-4229-96AC-F73AF9A40CDF}"/>
          </ac:spMkLst>
        </pc:spChg>
        <pc:spChg chg="add mod">
          <ac:chgData name="이동건" userId="4ad090f6-dadd-4301-b5d0-883b88f508af" providerId="ADAL" clId="{8761CA15-EEC7-4408-8BF5-A121B26B0343}" dt="2022-12-28T00:13:17.451" v="3099" actId="403"/>
          <ac:spMkLst>
            <pc:docMk/>
            <pc:sldMk cId="2842202505" sldId="261"/>
            <ac:spMk id="34" creationId="{6DD21BEE-0745-4233-8F3E-05F3202E829A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36" creationId="{EE394876-21B6-440F-A932-3D852838266A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37" creationId="{854A9608-EC2F-49D4-BB55-4AF2FF6F6343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38" creationId="{B596E0A7-953B-4E5F-817F-7164B471C02D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41" creationId="{A0E1896C-C487-423C-BA81-9137DF6332B6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42" creationId="{52342D64-FC22-4B2F-8318-0DDFBFCFF3C7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43" creationId="{DC2E35CA-B34B-4B55-BDCE-D4EA20109BFF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50" creationId="{E8FCFDC0-62FF-4AE3-8F48-A460B813B046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51" creationId="{2C1556E7-0AE0-4F2D-BF2D-1C003F66FDD9}"/>
          </ac:spMkLst>
        </pc:spChg>
        <pc:spChg chg="add mod">
          <ac:chgData name="이동건" userId="4ad090f6-dadd-4301-b5d0-883b88f508af" providerId="ADAL" clId="{8761CA15-EEC7-4408-8BF5-A121B26B0343}" dt="2022-12-28T00:13:17.451" v="3099" actId="403"/>
          <ac:spMkLst>
            <pc:docMk/>
            <pc:sldMk cId="2842202505" sldId="261"/>
            <ac:spMk id="52" creationId="{36465D93-37C4-4422-BB95-005367AAE43A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53" creationId="{19465F24-33B4-4E1A-B1E7-750054592888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55" creationId="{9E2CF7C2-D275-4A4F-8FD3-DB22E87CE807}"/>
          </ac:spMkLst>
        </pc:spChg>
        <pc:spChg chg="mod">
          <ac:chgData name="이동건" userId="4ad090f6-dadd-4301-b5d0-883b88f508af" providerId="ADAL" clId="{8761CA15-EEC7-4408-8BF5-A121B26B0343}" dt="2023-01-03T03:21:15.780" v="17014" actId="403"/>
          <ac:spMkLst>
            <pc:docMk/>
            <pc:sldMk cId="2842202505" sldId="261"/>
            <ac:spMk id="56" creationId="{89E239A0-08EF-49C0-ABD7-28895B92EB61}"/>
          </ac:spMkLst>
        </pc:spChg>
        <pc:spChg chg="add mod">
          <ac:chgData name="이동건" userId="4ad090f6-dadd-4301-b5d0-883b88f508af" providerId="ADAL" clId="{8761CA15-EEC7-4408-8BF5-A121B26B0343}" dt="2022-12-28T00:13:17.451" v="3099" actId="403"/>
          <ac:spMkLst>
            <pc:docMk/>
            <pc:sldMk cId="2842202505" sldId="261"/>
            <ac:spMk id="62" creationId="{1E2F8DAB-4119-404E-8158-A31287AFCFC8}"/>
          </ac:spMkLst>
        </pc:spChg>
        <pc:spChg chg="add mod">
          <ac:chgData name="이동건" userId="4ad090f6-dadd-4301-b5d0-883b88f508af" providerId="ADAL" clId="{8761CA15-EEC7-4408-8BF5-A121B26B0343}" dt="2022-12-28T00:13:17.451" v="3099" actId="403"/>
          <ac:spMkLst>
            <pc:docMk/>
            <pc:sldMk cId="2842202505" sldId="261"/>
            <ac:spMk id="63" creationId="{D21A4552-D826-4DB3-BC2E-DBD48489637E}"/>
          </ac:spMkLst>
        </pc:spChg>
        <pc:spChg chg="add del mod">
          <ac:chgData name="이동건" userId="4ad090f6-dadd-4301-b5d0-883b88f508af" providerId="ADAL" clId="{8761CA15-EEC7-4408-8BF5-A121B26B0343}" dt="2022-12-28T00:11:01.234" v="3036" actId="478"/>
          <ac:spMkLst>
            <pc:docMk/>
            <pc:sldMk cId="2842202505" sldId="261"/>
            <ac:spMk id="109" creationId="{8692A028-F186-4E95-9ACB-339730578B66}"/>
          </ac:spMkLst>
        </pc:spChg>
        <pc:spChg chg="add del mod">
          <ac:chgData name="이동건" userId="4ad090f6-dadd-4301-b5d0-883b88f508af" providerId="ADAL" clId="{8761CA15-EEC7-4408-8BF5-A121B26B0343}" dt="2022-12-28T00:11:43.218" v="3046" actId="478"/>
          <ac:spMkLst>
            <pc:docMk/>
            <pc:sldMk cId="2842202505" sldId="261"/>
            <ac:spMk id="111" creationId="{9A65ACDF-6CB1-4601-9A7A-6821E32448FB}"/>
          </ac:spMkLst>
        </pc:spChg>
        <pc:spChg chg="add mod">
          <ac:chgData name="이동건" userId="4ad090f6-dadd-4301-b5d0-883b88f508af" providerId="ADAL" clId="{8761CA15-EEC7-4408-8BF5-A121B26B0343}" dt="2022-12-28T00:14:45.242" v="3104" actId="14100"/>
          <ac:spMkLst>
            <pc:docMk/>
            <pc:sldMk cId="2842202505" sldId="261"/>
            <ac:spMk id="118" creationId="{DAE84926-3E00-4A2A-896F-739F844A2073}"/>
          </ac:spMkLst>
        </pc:spChg>
        <pc:spChg chg="add mod">
          <ac:chgData name="이동건" userId="4ad090f6-dadd-4301-b5d0-883b88f508af" providerId="ADAL" clId="{8761CA15-EEC7-4408-8BF5-A121B26B0343}" dt="2023-01-01T23:56:15.224" v="6628" actId="1076"/>
          <ac:spMkLst>
            <pc:docMk/>
            <pc:sldMk cId="2842202505" sldId="261"/>
            <ac:spMk id="124" creationId="{76B8D646-0EFD-479A-8F2D-821877180A47}"/>
          </ac:spMkLst>
        </pc:spChg>
        <pc:grpChg chg="add mod">
          <ac:chgData name="이동건" userId="4ad090f6-dadd-4301-b5d0-883b88f508af" providerId="ADAL" clId="{8761CA15-EEC7-4408-8BF5-A121B26B0343}" dt="2023-01-03T03:21:20.350" v="17015" actId="1076"/>
          <ac:grpSpMkLst>
            <pc:docMk/>
            <pc:sldMk cId="2842202505" sldId="261"/>
            <ac:grpSpMk id="30" creationId="{CD9F7A14-0B64-4CB6-AC16-474FCCF0C2B7}"/>
          </ac:grpSpMkLst>
        </pc:grpChg>
        <pc:grpChg chg="add mod">
          <ac:chgData name="이동건" userId="4ad090f6-dadd-4301-b5d0-883b88f508af" providerId="ADAL" clId="{8761CA15-EEC7-4408-8BF5-A121B26B0343}" dt="2022-12-28T00:13:07.533" v="3090" actId="164"/>
          <ac:grpSpMkLst>
            <pc:docMk/>
            <pc:sldMk cId="2842202505" sldId="261"/>
            <ac:grpSpMk id="77" creationId="{33625BA8-4BDA-4433-9F39-CEF73E5C24F2}"/>
          </ac:grpSpMkLst>
        </pc:grpChg>
        <pc:grpChg chg="add del mod">
          <ac:chgData name="이동건" userId="4ad090f6-dadd-4301-b5d0-883b88f508af" providerId="ADAL" clId="{8761CA15-EEC7-4408-8BF5-A121B26B0343}" dt="2023-01-03T03:21:08.014" v="17005" actId="478"/>
          <ac:grpSpMkLst>
            <pc:docMk/>
            <pc:sldMk cId="2842202505" sldId="261"/>
            <ac:grpSpMk id="127" creationId="{EB1D13C8-3968-4D10-8E17-D25B4BA87318}"/>
          </ac:grpSpMkLst>
        </pc:grpChg>
        <pc:graphicFrameChg chg="add del mod modGraphic">
          <ac:chgData name="이동건" userId="4ad090f6-dadd-4301-b5d0-883b88f508af" providerId="ADAL" clId="{8761CA15-EEC7-4408-8BF5-A121B26B0343}" dt="2023-01-03T07:27:56.331" v="17946" actId="20577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picChg chg="add del mod">
          <ac:chgData name="이동건" userId="4ad090f6-dadd-4301-b5d0-883b88f508af" providerId="ADAL" clId="{8761CA15-EEC7-4408-8BF5-A121B26B0343}" dt="2022-12-27T23:53:37.376" v="2552"/>
          <ac:picMkLst>
            <pc:docMk/>
            <pc:sldMk cId="2842202505" sldId="261"/>
            <ac:picMk id="3" creationId="{A1A953F2-8C3D-423D-924E-4BF46D1D30A2}"/>
          </ac:picMkLst>
        </pc:picChg>
        <pc:cxnChg chg="add del mod">
          <ac:chgData name="이동건" userId="4ad090f6-dadd-4301-b5d0-883b88f508af" providerId="ADAL" clId="{8761CA15-EEC7-4408-8BF5-A121B26B0343}" dt="2022-12-28T00:00:57.151" v="2748" actId="478"/>
          <ac:cxnSpMkLst>
            <pc:docMk/>
            <pc:sldMk cId="2842202505" sldId="261"/>
            <ac:cxnSpMk id="13" creationId="{E5CA9F65-EAE2-4CF1-B46F-09112038DCB8}"/>
          </ac:cxnSpMkLst>
        </pc:cxnChg>
        <pc:cxnChg chg="add mod">
          <ac:chgData name="이동건" userId="4ad090f6-dadd-4301-b5d0-883b88f508af" providerId="ADAL" clId="{8761CA15-EEC7-4408-8BF5-A121B26B0343}" dt="2023-01-03T03:21:08.014" v="17005" actId="478"/>
          <ac:cxnSpMkLst>
            <pc:docMk/>
            <pc:sldMk cId="2842202505" sldId="261"/>
            <ac:cxnSpMk id="18" creationId="{B56EFFFB-4AE7-4DF8-90CD-8708F0DB1791}"/>
          </ac:cxnSpMkLst>
        </pc:cxnChg>
        <pc:cxnChg chg="add mod">
          <ac:chgData name="이동건" userId="4ad090f6-dadd-4301-b5d0-883b88f508af" providerId="ADAL" clId="{8761CA15-EEC7-4408-8BF5-A121B26B0343}" dt="2023-01-03T03:21:08.014" v="17005" actId="478"/>
          <ac:cxnSpMkLst>
            <pc:docMk/>
            <pc:sldMk cId="2842202505" sldId="261"/>
            <ac:cxnSpMk id="35" creationId="{EB2BF4FE-C420-41D5-A802-440152C32F04}"/>
          </ac:cxnSpMkLst>
        </pc:cxnChg>
        <pc:cxnChg chg="add mod">
          <ac:chgData name="이동건" userId="4ad090f6-dadd-4301-b5d0-883b88f508af" providerId="ADAL" clId="{8761CA15-EEC7-4408-8BF5-A121B26B0343}" dt="2023-01-03T03:21:08.014" v="17005" actId="478"/>
          <ac:cxnSpMkLst>
            <pc:docMk/>
            <pc:sldMk cId="2842202505" sldId="261"/>
            <ac:cxnSpMk id="48" creationId="{18EAEBAD-C20F-4CAD-8D23-48FC68529D6D}"/>
          </ac:cxnSpMkLst>
        </pc:cxnChg>
        <pc:cxnChg chg="add del mod">
          <ac:chgData name="이동건" userId="4ad090f6-dadd-4301-b5d0-883b88f508af" providerId="ADAL" clId="{8761CA15-EEC7-4408-8BF5-A121B26B0343}" dt="2022-12-28T00:04:18.968" v="2873" actId="478"/>
          <ac:cxnSpMkLst>
            <pc:docMk/>
            <pc:sldMk cId="2842202505" sldId="261"/>
            <ac:cxnSpMk id="53" creationId="{7F5F0CBD-9E33-4606-96D4-B7CC8A9D46CD}"/>
          </ac:cxnSpMkLst>
        </pc:cxnChg>
        <pc:cxnChg chg="add del mod">
          <ac:chgData name="이동건" userId="4ad090f6-dadd-4301-b5d0-883b88f508af" providerId="ADAL" clId="{8761CA15-EEC7-4408-8BF5-A121B26B0343}" dt="2022-12-28T00:07:16.538" v="2920" actId="478"/>
          <ac:cxnSpMkLst>
            <pc:docMk/>
            <pc:sldMk cId="2842202505" sldId="261"/>
            <ac:cxnSpMk id="57" creationId="{D74059D9-6596-4737-9F23-98D44B7ABD4C}"/>
          </ac:cxnSpMkLst>
        </pc:cxnChg>
        <pc:cxnChg chg="add del mod">
          <ac:chgData name="이동건" userId="4ad090f6-dadd-4301-b5d0-883b88f508af" providerId="ADAL" clId="{8761CA15-EEC7-4408-8BF5-A121B26B0343}" dt="2022-12-28T00:09:10.587" v="2943" actId="478"/>
          <ac:cxnSpMkLst>
            <pc:docMk/>
            <pc:sldMk cId="2842202505" sldId="261"/>
            <ac:cxnSpMk id="66" creationId="{F5DC423C-B487-47CE-B8F8-834A21EDEE0A}"/>
          </ac:cxnSpMkLst>
        </pc:cxnChg>
        <pc:cxnChg chg="add del mod">
          <ac:chgData name="이동건" userId="4ad090f6-dadd-4301-b5d0-883b88f508af" providerId="ADAL" clId="{8761CA15-EEC7-4408-8BF5-A121B26B0343}" dt="2022-12-28T00:08:18.157" v="2933" actId="478"/>
          <ac:cxnSpMkLst>
            <pc:docMk/>
            <pc:sldMk cId="2842202505" sldId="261"/>
            <ac:cxnSpMk id="73" creationId="{335CB1BF-FE72-4803-B371-932AB5A3D970}"/>
          </ac:cxnSpMkLst>
        </pc:cxnChg>
        <pc:cxnChg chg="add mod">
          <ac:chgData name="이동건" userId="4ad090f6-dadd-4301-b5d0-883b88f508af" providerId="ADAL" clId="{8761CA15-EEC7-4408-8BF5-A121B26B0343}" dt="2022-12-28T00:13:07.533" v="3090" actId="164"/>
          <ac:cxnSpMkLst>
            <pc:docMk/>
            <pc:sldMk cId="2842202505" sldId="261"/>
            <ac:cxnSpMk id="96" creationId="{E1A8DF72-8E2A-4949-94A6-4694EB409C19}"/>
          </ac:cxnSpMkLst>
        </pc:cxnChg>
        <pc:cxnChg chg="add mod">
          <ac:chgData name="이동건" userId="4ad090f6-dadd-4301-b5d0-883b88f508af" providerId="ADAL" clId="{8761CA15-EEC7-4408-8BF5-A121B26B0343}" dt="2022-12-28T00:13:07.533" v="3090" actId="164"/>
          <ac:cxnSpMkLst>
            <pc:docMk/>
            <pc:sldMk cId="2842202505" sldId="261"/>
            <ac:cxnSpMk id="97" creationId="{15158CA3-BA8C-435F-95BB-09E0A13C5A88}"/>
          </ac:cxnSpMkLst>
        </pc:cxnChg>
        <pc:cxnChg chg="add mod">
          <ac:chgData name="이동건" userId="4ad090f6-dadd-4301-b5d0-883b88f508af" providerId="ADAL" clId="{8761CA15-EEC7-4408-8BF5-A121B26B0343}" dt="2022-12-28T00:13:07.533" v="3090" actId="164"/>
          <ac:cxnSpMkLst>
            <pc:docMk/>
            <pc:sldMk cId="2842202505" sldId="261"/>
            <ac:cxnSpMk id="100" creationId="{ACFC286C-77FA-487C-880A-890C7A4B1055}"/>
          </ac:cxnSpMkLst>
        </pc:cxnChg>
        <pc:cxnChg chg="add mod">
          <ac:chgData name="이동건" userId="4ad090f6-dadd-4301-b5d0-883b88f508af" providerId="ADAL" clId="{8761CA15-EEC7-4408-8BF5-A121B26B0343}" dt="2023-01-03T03:21:08.014" v="17005" actId="478"/>
          <ac:cxnSpMkLst>
            <pc:docMk/>
            <pc:sldMk cId="2842202505" sldId="261"/>
            <ac:cxnSpMk id="107" creationId="{E8C52CEA-AE56-4E20-B1A1-282C7431B369}"/>
          </ac:cxnSpMkLst>
        </pc:cxnChg>
        <pc:cxnChg chg="add mod">
          <ac:chgData name="이동건" userId="4ad090f6-dadd-4301-b5d0-883b88f508af" providerId="ADAL" clId="{8761CA15-EEC7-4408-8BF5-A121B26B0343}" dt="2023-01-03T03:21:08.014" v="17005" actId="478"/>
          <ac:cxnSpMkLst>
            <pc:docMk/>
            <pc:sldMk cId="2842202505" sldId="261"/>
            <ac:cxnSpMk id="115" creationId="{A79ED2E3-E9A7-4DA4-BA4E-999BEA6C0888}"/>
          </ac:cxnSpMkLst>
        </pc:cxnChg>
      </pc:sldChg>
      <pc:sldChg chg="addSp delSp modSp del">
        <pc:chgData name="이동건" userId="4ad090f6-dadd-4301-b5d0-883b88f508af" providerId="ADAL" clId="{8761CA15-EEC7-4408-8BF5-A121B26B0343}" dt="2022-12-28T01:10:10.997" v="3550" actId="2696"/>
        <pc:sldMkLst>
          <pc:docMk/>
          <pc:sldMk cId="3105812729" sldId="267"/>
        </pc:sldMkLst>
        <pc:spChg chg="mod or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11" creationId="{A56112BC-3D74-4E10-A0BD-276C4BEB9BDB}"/>
          </ac:spMkLst>
        </pc:spChg>
        <pc:spChg chg="mod or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13" creationId="{CAC526B3-69C4-4179-AFFD-51D25A0E7C46}"/>
          </ac:spMkLst>
        </pc:spChg>
        <pc:spChg chg="mo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25" creationId="{36F8F2CB-52F6-47D9-BAF8-69B9D2BE79BC}"/>
          </ac:spMkLst>
        </pc:spChg>
        <pc:spChg chg="mo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26" creationId="{7C0900D5-C878-48F4-8523-EE4B8F763002}"/>
          </ac:spMkLst>
        </pc:spChg>
        <pc:spChg chg="mo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27" creationId="{0A704956-83A4-4FB7-B66C-D7523284C0C7}"/>
          </ac:spMkLst>
        </pc:spChg>
        <pc:spChg chg="mo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28" creationId="{B5991A06-0192-4298-8546-A3FB6B432CCE}"/>
          </ac:spMkLst>
        </pc:spChg>
        <pc:spChg chg="mod topLvl">
          <ac:chgData name="이동건" userId="4ad090f6-dadd-4301-b5d0-883b88f508af" providerId="ADAL" clId="{8761CA15-EEC7-4408-8BF5-A121B26B0343}" dt="2022-12-27T23:50:56.598" v="2542" actId="1076"/>
          <ac:spMkLst>
            <pc:docMk/>
            <pc:sldMk cId="3105812729" sldId="267"/>
            <ac:spMk id="29" creationId="{24C635C0-D579-48E5-A373-CB8344ECAEFF}"/>
          </ac:spMkLst>
        </pc:spChg>
        <pc:spChg chg="add del mo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33" creationId="{72041B61-5860-4EA9-9078-96F29CC4F005}"/>
          </ac:spMkLst>
        </pc:spChg>
        <pc:spChg chg="mod topLvl">
          <ac:chgData name="이동건" userId="4ad090f6-dadd-4301-b5d0-883b88f508af" providerId="ADAL" clId="{8761CA15-EEC7-4408-8BF5-A121B26B0343}" dt="2022-12-27T23:49:55.695" v="2524" actId="1076"/>
          <ac:spMkLst>
            <pc:docMk/>
            <pc:sldMk cId="3105812729" sldId="267"/>
            <ac:spMk id="34" creationId="{71BAAE5C-EA50-4F5D-9388-6EDE013B7656}"/>
          </ac:spMkLst>
        </pc:spChg>
        <pc:spChg chg="del mod topLvl">
          <ac:chgData name="이동건" userId="4ad090f6-dadd-4301-b5d0-883b88f508af" providerId="ADAL" clId="{8761CA15-EEC7-4408-8BF5-A121B26B0343}" dt="2022-12-27T23:49:41.522" v="2521" actId="478"/>
          <ac:spMkLst>
            <pc:docMk/>
            <pc:sldMk cId="3105812729" sldId="267"/>
            <ac:spMk id="35" creationId="{D2AB34C2-8832-4D5C-84FD-09351498CD0F}"/>
          </ac:spMkLst>
        </pc:spChg>
        <pc:spChg chg="mo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37" creationId="{98F5CE78-E750-4DEF-8E09-919BBB9413B0}"/>
          </ac:spMkLst>
        </pc:spChg>
        <pc:spChg chg="mod topLvl">
          <ac:chgData name="이동건" userId="4ad090f6-dadd-4301-b5d0-883b88f508af" providerId="ADAL" clId="{8761CA15-EEC7-4408-8BF5-A121B26B0343}" dt="2022-12-27T23:49:28.807" v="2509" actId="165"/>
          <ac:spMkLst>
            <pc:docMk/>
            <pc:sldMk cId="3105812729" sldId="267"/>
            <ac:spMk id="38" creationId="{B56E3CD8-D9C8-42B5-997F-ACC576416D24}"/>
          </ac:spMkLst>
        </pc:spChg>
        <pc:spChg chg="del">
          <ac:chgData name="이동건" userId="4ad090f6-dadd-4301-b5d0-883b88f508af" providerId="ADAL" clId="{8761CA15-EEC7-4408-8BF5-A121B26B0343}" dt="2022-12-27T23:48:19.055" v="2486" actId="478"/>
          <ac:spMkLst>
            <pc:docMk/>
            <pc:sldMk cId="3105812729" sldId="267"/>
            <ac:spMk id="39" creationId="{CE53201C-858C-4C6D-9FDC-4F701B548DB0}"/>
          </ac:spMkLst>
        </pc:spChg>
        <pc:spChg chg="del">
          <ac:chgData name="이동건" userId="4ad090f6-dadd-4301-b5d0-883b88f508af" providerId="ADAL" clId="{8761CA15-EEC7-4408-8BF5-A121B26B0343}" dt="2022-12-27T23:48:20.594" v="2487" actId="478"/>
          <ac:spMkLst>
            <pc:docMk/>
            <pc:sldMk cId="3105812729" sldId="267"/>
            <ac:spMk id="40" creationId="{9FED5FD7-8164-4AFD-B752-FDD188622FD8}"/>
          </ac:spMkLst>
        </pc:spChg>
        <pc:spChg chg="del">
          <ac:chgData name="이동건" userId="4ad090f6-dadd-4301-b5d0-883b88f508af" providerId="ADAL" clId="{8761CA15-EEC7-4408-8BF5-A121B26B0343}" dt="2022-12-27T23:48:22.301" v="2488" actId="478"/>
          <ac:spMkLst>
            <pc:docMk/>
            <pc:sldMk cId="3105812729" sldId="267"/>
            <ac:spMk id="41" creationId="{6C6F1A1E-FD77-496A-99C8-19FDAA28F0B3}"/>
          </ac:spMkLst>
        </pc:spChg>
        <pc:spChg chg="del mod topLvl">
          <ac:chgData name="이동건" userId="4ad090f6-dadd-4301-b5d0-883b88f508af" providerId="ADAL" clId="{8761CA15-EEC7-4408-8BF5-A121B26B0343}" dt="2022-12-27T23:49:38.152" v="2518" actId="478"/>
          <ac:spMkLst>
            <pc:docMk/>
            <pc:sldMk cId="3105812729" sldId="267"/>
            <ac:spMk id="42" creationId="{FBAD0094-0CD5-4954-982F-4803BF819560}"/>
          </ac:spMkLst>
        </pc:spChg>
        <pc:spChg chg="mod topLvl">
          <ac:chgData name="이동건" userId="4ad090f6-dadd-4301-b5d0-883b88f508af" providerId="ADAL" clId="{8761CA15-EEC7-4408-8BF5-A121B26B0343}" dt="2022-12-27T23:49:52.441" v="2523" actId="1076"/>
          <ac:spMkLst>
            <pc:docMk/>
            <pc:sldMk cId="3105812729" sldId="267"/>
            <ac:spMk id="45" creationId="{3CD2A298-3E0C-4F0B-851E-ABC0873C02B6}"/>
          </ac:spMkLst>
        </pc:spChg>
        <pc:spChg chg="del mod topLvl">
          <ac:chgData name="이동건" userId="4ad090f6-dadd-4301-b5d0-883b88f508af" providerId="ADAL" clId="{8761CA15-EEC7-4408-8BF5-A121B26B0343}" dt="2022-12-27T23:49:39.256" v="2519" actId="478"/>
          <ac:spMkLst>
            <pc:docMk/>
            <pc:sldMk cId="3105812729" sldId="267"/>
            <ac:spMk id="46" creationId="{8ECB25A4-A06F-4EF8-82B2-34EF96003D8B}"/>
          </ac:spMkLst>
        </pc:spChg>
        <pc:spChg chg="del mod topLvl">
          <ac:chgData name="이동건" userId="4ad090f6-dadd-4301-b5d0-883b88f508af" providerId="ADAL" clId="{8761CA15-EEC7-4408-8BF5-A121B26B0343}" dt="2022-12-27T23:49:59.504" v="2525" actId="478"/>
          <ac:spMkLst>
            <pc:docMk/>
            <pc:sldMk cId="3105812729" sldId="267"/>
            <ac:spMk id="48" creationId="{5BD2B665-0DEC-4F87-A556-9F1C6B0E7FF0}"/>
          </ac:spMkLst>
        </pc:spChg>
        <pc:spChg chg="add del">
          <ac:chgData name="이동건" userId="4ad090f6-dadd-4301-b5d0-883b88f508af" providerId="ADAL" clId="{8761CA15-EEC7-4408-8BF5-A121B26B0343}" dt="2022-12-27T23:49:13.579" v="2502" actId="478"/>
          <ac:spMkLst>
            <pc:docMk/>
            <pc:sldMk cId="3105812729" sldId="267"/>
            <ac:spMk id="49" creationId="{C0FF28C7-06D9-4E4C-A97B-6415B88B6842}"/>
          </ac:spMkLst>
        </pc:spChg>
        <pc:spChg chg="del mod topLvl">
          <ac:chgData name="이동건" userId="4ad090f6-dadd-4301-b5d0-883b88f508af" providerId="ADAL" clId="{8761CA15-EEC7-4408-8BF5-A121B26B0343}" dt="2022-12-27T23:50:01.198" v="2526" actId="478"/>
          <ac:spMkLst>
            <pc:docMk/>
            <pc:sldMk cId="3105812729" sldId="267"/>
            <ac:spMk id="51" creationId="{28683B75-9820-443A-9275-4A297A5121D2}"/>
          </ac:spMkLst>
        </pc:spChg>
        <pc:spChg chg="del">
          <ac:chgData name="이동건" userId="4ad090f6-dadd-4301-b5d0-883b88f508af" providerId="ADAL" clId="{8761CA15-EEC7-4408-8BF5-A121B26B0343}" dt="2022-12-27T23:49:23.359" v="2505" actId="478"/>
          <ac:spMkLst>
            <pc:docMk/>
            <pc:sldMk cId="3105812729" sldId="267"/>
            <ac:spMk id="55" creationId="{76B3AEA4-442D-4507-B0AC-C6BF6BADD51D}"/>
          </ac:spMkLst>
        </pc:spChg>
        <pc:spChg chg="del">
          <ac:chgData name="이동건" userId="4ad090f6-dadd-4301-b5d0-883b88f508af" providerId="ADAL" clId="{8761CA15-EEC7-4408-8BF5-A121B26B0343}" dt="2022-12-27T23:49:26.012" v="2506" actId="478"/>
          <ac:spMkLst>
            <pc:docMk/>
            <pc:sldMk cId="3105812729" sldId="267"/>
            <ac:spMk id="56" creationId="{32C31659-A9A4-46BF-8D98-49934920F46A}"/>
          </ac:spMkLst>
        </pc:spChg>
        <pc:spChg chg="del mod topLvl">
          <ac:chgData name="이동건" userId="4ad090f6-dadd-4301-b5d0-883b88f508af" providerId="ADAL" clId="{8761CA15-EEC7-4408-8BF5-A121B26B0343}" dt="2022-12-27T23:49:35.402" v="2516" actId="478"/>
          <ac:spMkLst>
            <pc:docMk/>
            <pc:sldMk cId="3105812729" sldId="267"/>
            <ac:spMk id="57" creationId="{D1EB67CB-9AF6-4F39-A64E-73C57AB44A0A}"/>
          </ac:spMkLst>
        </pc:spChg>
        <pc:spChg chg="mod topLvl">
          <ac:chgData name="이동건" userId="4ad090f6-dadd-4301-b5d0-883b88f508af" providerId="ADAL" clId="{8761CA15-EEC7-4408-8BF5-A121B26B0343}" dt="2022-12-27T23:52:12.904" v="2549" actId="165"/>
          <ac:spMkLst>
            <pc:docMk/>
            <pc:sldMk cId="3105812729" sldId="267"/>
            <ac:spMk id="59" creationId="{6EE40125-9650-43C1-98AA-F048D7B64957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84" creationId="{53B185AA-1F37-4F3D-9F52-8DC9B7A4D53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85" creationId="{047F0E86-48D1-4EB4-98DF-9F653E94C0C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86" creationId="{4D99D0B1-C3D4-4A5B-B757-CB1CF0FBA73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87" creationId="{B839A988-0F1E-41FD-A159-8D66D6ED3514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88" creationId="{AF87CD7A-788B-4EB7-B81F-D8EE60344580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89" creationId="{240382C3-6157-4551-A4BC-A41C39DB829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0" creationId="{2C727111-E686-44FE-9D03-AB15397D3D7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1" creationId="{13A8DBDC-737B-4441-B01D-33722F76499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2" creationId="{4747F909-82B7-47BA-81AF-174C97243A4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3" creationId="{D52D5F09-A12F-410D-9F61-85C8CB92C852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4" creationId="{0E5B6AD9-E960-4A38-8C64-CA8E99B5B103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5" creationId="{C91556AC-F763-4716-BB4D-1BD36C0CB08F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6" creationId="{97649DDD-3C9F-476D-814E-9ACD2002D813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7" creationId="{562A8101-85F1-41A9-ABB9-D03F8282984C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8" creationId="{F92156D1-65D0-4B49-8947-B1CA5FC98F71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99" creationId="{EBF10112-1613-4DE4-B0B2-E23C96D4A47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0" creationId="{99831609-FDC8-499F-AB21-C3B9936BF52B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1" creationId="{2DD432EB-F910-4EB6-98FF-B6FA2A5AE6C3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2" creationId="{D9AA71EE-8FB3-4C49-955A-6438D85373D7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3" creationId="{8569367D-8385-457E-A869-AA696D63128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4" creationId="{87200758-5492-4B42-A020-2CFEBE2E9A0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5" creationId="{01E51756-3A90-427F-A720-DAF5018A5C7F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6" creationId="{B7C82738-7DF5-4DE0-9A62-1A84E0A6AA9E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7" creationId="{906BE230-D1B1-4B99-9643-9559F88C49B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8" creationId="{3E7210F2-E82E-40C1-83E4-ED85555D77B8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09" creationId="{1F05A78E-7707-4F76-9B0A-8D9969FE6BDC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0" creationId="{C545993A-3421-4BD7-84DE-6F275FB70A7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1" creationId="{42DA95AB-8302-4AB1-84EF-0730CCB8380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2" creationId="{70E6E96D-A34F-4D7D-97EC-EA42C894273E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3" creationId="{4BFE3A38-00D2-49C2-8542-98EFEB27C74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4" creationId="{82E567AC-7193-4246-804D-AE908ECCAE1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5" creationId="{693A7822-E2FC-42F4-8590-977DC1EFD0A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6" creationId="{9839E1DA-858C-45AB-9B70-AB683D77875B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7" creationId="{42599385-5072-42AC-91FF-CD2B3F9BFB1B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8" creationId="{89E69C77-28E5-4302-BE7C-533AE3EBE75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19" creationId="{70D6589F-61A4-4566-8AD0-59AF4B797C5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0" creationId="{238E1412-8AD1-49D7-B60D-86F430AEAE8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1" creationId="{B387E71D-982C-4DFF-9C7C-503A5DA7F03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2" creationId="{CFD8218D-5C39-4619-BD11-43C2B842A4BE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3" creationId="{B92D6F17-C815-4983-89C4-05AD46BE8C1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4" creationId="{17482D87-F233-4EE7-A232-1EAA0929A9E0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5" creationId="{EE50A64A-831B-4959-A014-3A3E4CF0BE3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6" creationId="{A9F1562D-0902-486A-BEA5-8E8A34C9557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7" creationId="{77539F4F-273A-4005-9F9A-18BB5C74BC4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8" creationId="{E9627DC8-3A50-440A-81B2-C469A835CE41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29" creationId="{80DAC84D-2B86-4DB9-B6CA-461E4695FFB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0" creationId="{BA909B87-CCCD-464E-92D9-816EB113F70E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1" creationId="{5CFC8AA6-9C05-4AB1-93D9-3425B387177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2" creationId="{381ABD03-BE91-4470-9BA4-3F89FEAA79E1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3" creationId="{0B4A10AC-E3F5-44EB-8BD6-AA90DFD5B655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4" creationId="{5E9A79D1-0F97-4CFF-87A9-25A8B320B611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5" creationId="{0B5EA532-BD75-4B7B-996C-EBB24B712C88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6" creationId="{1C9D2E2A-6323-4E0C-8C4A-EF887998CDD0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7" creationId="{04EEFFB1-76B8-4E8C-ABDE-93C728E56092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8" creationId="{C854AFAF-D8B1-47AB-BECF-60E4A451AC1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39" creationId="{6FE2562A-25F0-4317-95B4-4FF5E1C4C720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0" creationId="{8DED6C35-A557-4A77-9E09-2C3828D4B870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1" creationId="{5823ED1B-A75D-4995-B128-123781B00E51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2" creationId="{694B0547-A380-4A26-8E7D-13282DACCD9E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3" creationId="{DDB22E0B-EB74-43C3-9EE5-1897305BCA1B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4" creationId="{BAC328D5-C3E8-40FD-B040-34BC5BE6D384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5" creationId="{81DF1B0A-B0A1-4204-B7D4-26C0B383F68F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6" creationId="{1570CA56-45D7-4D63-A46A-2C51853D0385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7" creationId="{904148D2-77D9-41A6-8CC5-454B337015D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8" creationId="{FFDADCA6-1F80-41B1-8D04-DEEB8CFD8D1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49" creationId="{0FF41F95-472C-4EB6-AA46-588A29456C4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0" creationId="{019EDAD8-ACA4-479F-AE17-31F3E7B67B93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1" creationId="{BE614493-20D7-4847-A96D-09BA144FD1E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2" creationId="{FA566306-3B34-4FEF-9517-D28AAB27D095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3" creationId="{5AC1EE20-5E63-46CD-9F8D-DD820699F24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4" creationId="{57A108A1-C6A9-41BB-BA33-8A09475FB5EB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5" creationId="{F82E7E9F-41AE-4176-9865-B5B7CD10F6F8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6" creationId="{72EA46F3-8F96-4131-AAB8-439DA291B21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7" creationId="{B052CD05-72C1-4158-9C34-31ECBC0DD338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8" creationId="{3065D1C5-E8F7-41E3-811B-57F2E784F1A0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59" creationId="{074A628C-AB0F-4A52-BFF2-034DF2E5633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0" creationId="{21FE3E2C-9BA7-424B-8DC2-23585B52D0BD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1" creationId="{F0119EBC-23CB-4A20-A105-7615B268B123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2" creationId="{A16BB724-23FB-46EA-B721-BA676A6CAC54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3" creationId="{6D364368-DA7C-447F-80AC-440E4079AF7F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4" creationId="{28BC69D9-0B01-4D6B-8F65-878F7789446E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5" creationId="{11DA90FC-520E-41BC-B70D-34E682DAE8C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6" creationId="{E4E1D353-6257-404B-A41A-C55B85E0E388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7" creationId="{A3CAFD3B-C357-4B3F-8D24-5BB8B712930A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8" creationId="{479E0FDD-6812-4ADC-83A2-4C65A4BFE2B5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69" creationId="{E78C0F73-1C94-4D80-8C54-191B2466D11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0" creationId="{A2C94961-B43F-4D99-A588-3C0DBE10AA5E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1" creationId="{C88F2802-DE5B-42A3-95F5-C7A8BC333A32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2" creationId="{953B6833-4B17-44E2-9D64-5262EB2C3716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3" creationId="{4DBF1D34-508B-4135-99DE-AD010E2E9867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4" creationId="{61A76F36-C2BF-4C0A-A3B9-ECBF0465FEA0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5" creationId="{60B3E7AF-92BA-41BC-8252-A450B08FE88F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6" creationId="{551DBB43-5F0F-4879-8800-B88A5564F5D9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7" creationId="{127BFE47-6275-4AD3-AF69-7265452C8D25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8" creationId="{0A71F8A5-200E-4BC1-B53E-FD2357ABC185}"/>
          </ac:spMkLst>
        </pc:spChg>
        <pc:spChg chg="mod topLvl">
          <ac:chgData name="이동건" userId="4ad090f6-dadd-4301-b5d0-883b88f508af" providerId="ADAL" clId="{8761CA15-EEC7-4408-8BF5-A121B26B0343}" dt="2022-12-27T23:49:30.531" v="2512" actId="165"/>
          <ac:spMkLst>
            <pc:docMk/>
            <pc:sldMk cId="3105812729" sldId="267"/>
            <ac:spMk id="179" creationId="{5D5EE195-8B51-4631-8BBA-C5349ACB90F5}"/>
          </ac:spMkLst>
        </pc:spChg>
        <pc:spChg chg="add mod">
          <ac:chgData name="이동건" userId="4ad090f6-dadd-4301-b5d0-883b88f508af" providerId="ADAL" clId="{8761CA15-EEC7-4408-8BF5-A121B26B0343}" dt="2022-12-27T23:54:07.363" v="2580" actId="1076"/>
          <ac:spMkLst>
            <pc:docMk/>
            <pc:sldMk cId="3105812729" sldId="267"/>
            <ac:spMk id="187" creationId="{963AD050-047B-40CD-9ADE-B121443A5CFE}"/>
          </ac:spMkLst>
        </pc:spChg>
        <pc:grpChg chg="add del mod">
          <ac:chgData name="이동건" userId="4ad090f6-dadd-4301-b5d0-883b88f508af" providerId="ADAL" clId="{8761CA15-EEC7-4408-8BF5-A121B26B0343}" dt="2022-12-27T23:49:28.807" v="2509" actId="165"/>
          <ac:grpSpMkLst>
            <pc:docMk/>
            <pc:sldMk cId="3105812729" sldId="267"/>
            <ac:grpSpMk id="8" creationId="{10038F31-B7E4-4758-9C21-BD8F18FFCD68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9" creationId="{10F6607F-641D-4F82-88CF-803732F1C93B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0" creationId="{D94EC4C0-D2A6-45CE-ABC7-E156E0A0158D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1" creationId="{6AF844D3-74E5-4917-9AA3-6EF8697B93CF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2" creationId="{4A759508-9F1B-4555-95BC-A2E5E8A37653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3" creationId="{2B7D82CF-C6CA-413A-A624-7F7C1B5A239D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4" creationId="{8FC84EA5-94B2-444C-B6F4-2E799716E7B2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5" creationId="{2EB8BCC5-FF4B-4BC8-B781-5A904F3E6107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6" creationId="{BFFCE2D9-DFAF-4237-A6F2-887992C15078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7" creationId="{4C39DC1D-7AEE-4931-AAC2-0D7560632D2F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8" creationId="{BFBEEF52-AEF8-47C1-95F4-7F0B61940832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69" creationId="{EB4EA313-FBBD-4507-AC4E-569FD1CBE47F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0" creationId="{519DF0E4-8CB6-46A1-9131-A4DEEEB191E8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1" creationId="{DDBE2BD9-355E-4B6E-B668-FC036CE112E4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2" creationId="{09A651A8-71BE-4BCF-BBA8-505515694F81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3" creationId="{14BFA7C6-881E-41AD-8C95-44FEF5E32AF2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4" creationId="{03B5BCF3-F3C5-41E9-A585-DCB3CBC0F31D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5" creationId="{934ED0CA-9244-40B3-8CF9-13E6262DE79C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6" creationId="{F84558DE-5AFC-4067-B0B4-C4DBCB51DBA6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7" creationId="{5AF2517C-3250-4148-AAA5-C6CB84ECA8D0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8" creationId="{65FE5A22-6CA2-454A-AD18-CE76CC5B1E5A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79" creationId="{0F2E0564-AAF5-418A-92C9-2C5004FFF517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80" creationId="{31523807-0122-4AC8-8EEA-62E42DE24CE0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81" creationId="{2D97EB2E-2EBA-410D-AAB0-C9ADA6899F58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82" creationId="{D3C602D8-912C-4FDB-9FDD-19C8A13E31E1}"/>
          </ac:grpSpMkLst>
        </pc:grpChg>
        <pc:grpChg chg="add del mod topLvl">
          <ac:chgData name="이동건" userId="4ad090f6-dadd-4301-b5d0-883b88f508af" providerId="ADAL" clId="{8761CA15-EEC7-4408-8BF5-A121B26B0343}" dt="2022-12-27T23:52:12.904" v="2549" actId="165"/>
          <ac:grpSpMkLst>
            <pc:docMk/>
            <pc:sldMk cId="3105812729" sldId="267"/>
            <ac:grpSpMk id="83" creationId="{10C731E0-7055-43F1-92D4-93E61B6103F3}"/>
          </ac:grpSpMkLst>
        </pc:grpChg>
        <pc:grpChg chg="add del mod">
          <ac:chgData name="이동건" userId="4ad090f6-dadd-4301-b5d0-883b88f508af" providerId="ADAL" clId="{8761CA15-EEC7-4408-8BF5-A121B26B0343}" dt="2022-12-27T23:50:21.625" v="2532" actId="165"/>
          <ac:grpSpMkLst>
            <pc:docMk/>
            <pc:sldMk cId="3105812729" sldId="267"/>
            <ac:grpSpMk id="180" creationId="{F612C83B-249F-47AE-A7A7-CADCB6FEBA8F}"/>
          </ac:grpSpMkLst>
        </pc:grpChg>
        <pc:grpChg chg="add del mod">
          <ac:chgData name="이동건" userId="4ad090f6-dadd-4301-b5d0-883b88f508af" providerId="ADAL" clId="{8761CA15-EEC7-4408-8BF5-A121B26B0343}" dt="2022-12-27T23:51:17.019" v="2547" actId="165"/>
          <ac:grpSpMkLst>
            <pc:docMk/>
            <pc:sldMk cId="3105812729" sldId="267"/>
            <ac:grpSpMk id="181" creationId="{883BF2AC-202E-4959-92D1-48D6AF5529A9}"/>
          </ac:grpSpMkLst>
        </pc:grpChg>
        <pc:picChg chg="add mod">
          <ac:chgData name="이동건" userId="4ad090f6-dadd-4301-b5d0-883b88f508af" providerId="ADAL" clId="{8761CA15-EEC7-4408-8BF5-A121B26B0343}" dt="2022-12-27T23:54:08.809" v="2581" actId="1076"/>
          <ac:picMkLst>
            <pc:docMk/>
            <pc:sldMk cId="3105812729" sldId="267"/>
            <ac:picMk id="186" creationId="{A5698D9E-4773-438C-9E44-335408FCD068}"/>
          </ac:picMkLst>
        </pc:picChg>
        <pc:cxnChg chg="mod or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10" creationId="{18773ACE-98C1-4AD0-9595-D36C332B1582}"/>
          </ac:cxnSpMkLst>
        </pc:cxnChg>
        <pc:cxnChg chg="mod or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14" creationId="{A2AA4FF0-CEFF-4F57-A875-45329CA016A1}"/>
          </ac:cxnSpMkLst>
        </pc:cxnChg>
        <pc:cxnChg chg="mod topLvl">
          <ac:chgData name="이동건" userId="4ad090f6-dadd-4301-b5d0-883b88f508af" providerId="ADAL" clId="{8761CA15-EEC7-4408-8BF5-A121B26B0343}" dt="2022-12-27T23:51:12.352" v="2546" actId="14100"/>
          <ac:cxnSpMkLst>
            <pc:docMk/>
            <pc:sldMk cId="3105812729" sldId="267"/>
            <ac:cxnSpMk id="15" creationId="{DE32E728-285B-4B0B-A187-9C4B2B957017}"/>
          </ac:cxnSpMkLst>
        </pc:cxnChg>
        <pc:cxnChg chg="mod topLvl">
          <ac:chgData name="이동건" userId="4ad090f6-dadd-4301-b5d0-883b88f508af" providerId="ADAL" clId="{8761CA15-EEC7-4408-8BF5-A121B26B0343}" dt="2022-12-27T23:50:37.609" v="2536" actId="14100"/>
          <ac:cxnSpMkLst>
            <pc:docMk/>
            <pc:sldMk cId="3105812729" sldId="267"/>
            <ac:cxnSpMk id="16" creationId="{9713EC00-764B-4161-B017-39C953230BE1}"/>
          </ac:cxnSpMkLst>
        </pc:cxnChg>
        <pc:cxnChg chg="mo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17" creationId="{8A1D0764-818F-414A-A7C7-F426E8C23E86}"/>
          </ac:cxnSpMkLst>
        </pc:cxnChg>
        <pc:cxnChg chg="mod topLvl">
          <ac:chgData name="이동건" userId="4ad090f6-dadd-4301-b5d0-883b88f508af" providerId="ADAL" clId="{8761CA15-EEC7-4408-8BF5-A121B26B0343}" dt="2022-12-27T23:51:17.019" v="2547" actId="165"/>
          <ac:cxnSpMkLst>
            <pc:docMk/>
            <pc:sldMk cId="3105812729" sldId="267"/>
            <ac:cxnSpMk id="18" creationId="{E5196DE9-059D-4EEF-ABD3-25D8BB26BF22}"/>
          </ac:cxnSpMkLst>
        </pc:cxnChg>
        <pc:cxnChg chg="mod topLvl">
          <ac:chgData name="이동건" userId="4ad090f6-dadd-4301-b5d0-883b88f508af" providerId="ADAL" clId="{8761CA15-EEC7-4408-8BF5-A121B26B0343}" dt="2022-12-27T23:50:21.625" v="2532" actId="165"/>
          <ac:cxnSpMkLst>
            <pc:docMk/>
            <pc:sldMk cId="3105812729" sldId="267"/>
            <ac:cxnSpMk id="19" creationId="{246253E3-3FFE-4B90-9866-757818E36A73}"/>
          </ac:cxnSpMkLst>
        </pc:cxnChg>
        <pc:cxnChg chg="mod topLvl">
          <ac:chgData name="이동건" userId="4ad090f6-dadd-4301-b5d0-883b88f508af" providerId="ADAL" clId="{8761CA15-EEC7-4408-8BF5-A121B26B0343}" dt="2022-12-27T23:50:21.625" v="2532" actId="165"/>
          <ac:cxnSpMkLst>
            <pc:docMk/>
            <pc:sldMk cId="3105812729" sldId="267"/>
            <ac:cxnSpMk id="20" creationId="{B4C0D153-90CB-4A16-AA9D-9F82DEC59709}"/>
          </ac:cxnSpMkLst>
        </pc:cxnChg>
        <pc:cxnChg chg="mod topLvl">
          <ac:chgData name="이동건" userId="4ad090f6-dadd-4301-b5d0-883b88f508af" providerId="ADAL" clId="{8761CA15-EEC7-4408-8BF5-A121B26B0343}" dt="2022-12-27T23:51:17.019" v="2547" actId="165"/>
          <ac:cxnSpMkLst>
            <pc:docMk/>
            <pc:sldMk cId="3105812729" sldId="267"/>
            <ac:cxnSpMk id="21" creationId="{F85BA703-DDCD-44F7-B426-01F129D262EA}"/>
          </ac:cxnSpMkLst>
        </pc:cxnChg>
        <pc:cxnChg chg="mod ord topLvl">
          <ac:chgData name="이동건" userId="4ad090f6-dadd-4301-b5d0-883b88f508af" providerId="ADAL" clId="{8761CA15-EEC7-4408-8BF5-A121B26B0343}" dt="2022-12-27T23:52:38.138" v="2551" actId="1076"/>
          <ac:cxnSpMkLst>
            <pc:docMk/>
            <pc:sldMk cId="3105812729" sldId="267"/>
            <ac:cxnSpMk id="22" creationId="{5CBC7048-799F-4088-BC32-EE0FEEB71BAB}"/>
          </ac:cxnSpMkLst>
        </pc:cxnChg>
        <pc:cxnChg chg="mod topLvl">
          <ac:chgData name="이동건" userId="4ad090f6-dadd-4301-b5d0-883b88f508af" providerId="ADAL" clId="{8761CA15-EEC7-4408-8BF5-A121B26B0343}" dt="2022-12-27T23:51:17.019" v="2547" actId="165"/>
          <ac:cxnSpMkLst>
            <pc:docMk/>
            <pc:sldMk cId="3105812729" sldId="267"/>
            <ac:cxnSpMk id="23" creationId="{E78E28BD-F0A7-4E46-89D3-A140D134EEE1}"/>
          </ac:cxnSpMkLst>
        </pc:cxnChg>
        <pc:cxnChg chg="mo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24" creationId="{07DE7FFD-CEBE-46C6-9650-B07A662A38EE}"/>
          </ac:cxnSpMkLst>
        </pc:cxnChg>
        <pc:cxnChg chg="mo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30" creationId="{E4A21865-6B2B-4CE4-B0EC-9970352D5295}"/>
          </ac:cxnSpMkLst>
        </pc:cxnChg>
        <pc:cxnChg chg="mo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31" creationId="{53345FC0-2484-41B0-87C4-C2E719298E80}"/>
          </ac:cxnSpMkLst>
        </pc:cxnChg>
        <pc:cxnChg chg="mo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32" creationId="{C1187E49-8EB1-4472-B0A3-EF51FA32EDE1}"/>
          </ac:cxnSpMkLst>
        </pc:cxnChg>
        <pc:cxnChg chg="mod topLvl">
          <ac:chgData name="이동건" userId="4ad090f6-dadd-4301-b5d0-883b88f508af" providerId="ADAL" clId="{8761CA15-EEC7-4408-8BF5-A121B26B0343}" dt="2022-12-27T23:51:04.758" v="2544" actId="14100"/>
          <ac:cxnSpMkLst>
            <pc:docMk/>
            <pc:sldMk cId="3105812729" sldId="267"/>
            <ac:cxnSpMk id="36" creationId="{A66AEC6A-9DB9-483B-A747-6F34845798DB}"/>
          </ac:cxnSpMkLst>
        </pc:cxnChg>
        <pc:cxnChg chg="del mod topLvl">
          <ac:chgData name="이동건" userId="4ad090f6-dadd-4301-b5d0-883b88f508af" providerId="ADAL" clId="{8761CA15-EEC7-4408-8BF5-A121B26B0343}" dt="2022-12-27T23:50:03.236" v="2529" actId="478"/>
          <ac:cxnSpMkLst>
            <pc:docMk/>
            <pc:sldMk cId="3105812729" sldId="267"/>
            <ac:cxnSpMk id="47" creationId="{C904A50B-C560-4F95-9FF6-5E9F9F7AA780}"/>
          </ac:cxnSpMkLst>
        </pc:cxnChg>
        <pc:cxnChg chg="del mod topLvl">
          <ac:chgData name="이동건" userId="4ad090f6-dadd-4301-b5d0-883b88f508af" providerId="ADAL" clId="{8761CA15-EEC7-4408-8BF5-A121B26B0343}" dt="2022-12-27T23:50:02.313" v="2528" actId="478"/>
          <ac:cxnSpMkLst>
            <pc:docMk/>
            <pc:sldMk cId="3105812729" sldId="267"/>
            <ac:cxnSpMk id="50" creationId="{35741A3B-A48D-4D75-8769-B71D6219130E}"/>
          </ac:cxnSpMkLst>
        </pc:cxnChg>
        <pc:cxnChg chg="del mod topLvl">
          <ac:chgData name="이동건" userId="4ad090f6-dadd-4301-b5d0-883b88f508af" providerId="ADAL" clId="{8761CA15-EEC7-4408-8BF5-A121B26B0343}" dt="2022-12-27T23:49:33.259" v="2514" actId="478"/>
          <ac:cxnSpMkLst>
            <pc:docMk/>
            <pc:sldMk cId="3105812729" sldId="267"/>
            <ac:cxnSpMk id="52" creationId="{4DAED8CD-A224-4147-9A45-5E6DADA2EFE2}"/>
          </ac:cxnSpMkLst>
        </pc:cxnChg>
        <pc:cxnChg chg="del">
          <ac:chgData name="이동건" userId="4ad090f6-dadd-4301-b5d0-883b88f508af" providerId="ADAL" clId="{8761CA15-EEC7-4408-8BF5-A121B26B0343}" dt="2022-12-27T23:49:21.784" v="2504" actId="478"/>
          <ac:cxnSpMkLst>
            <pc:docMk/>
            <pc:sldMk cId="3105812729" sldId="267"/>
            <ac:cxnSpMk id="53" creationId="{A2D02B8E-F183-408D-AE1E-94EEF7B7BB0E}"/>
          </ac:cxnSpMkLst>
        </pc:cxnChg>
        <pc:cxnChg chg="del mod topLvl">
          <ac:chgData name="이동건" userId="4ad090f6-dadd-4301-b5d0-883b88f508af" providerId="ADAL" clId="{8761CA15-EEC7-4408-8BF5-A121B26B0343}" dt="2022-12-27T23:49:34.113" v="2515" actId="478"/>
          <ac:cxnSpMkLst>
            <pc:docMk/>
            <pc:sldMk cId="3105812729" sldId="267"/>
            <ac:cxnSpMk id="54" creationId="{38993123-7971-46DA-A3BF-35EB0BA275CF}"/>
          </ac:cxnSpMkLst>
        </pc:cxnChg>
        <pc:cxnChg chg="mod topLvl">
          <ac:chgData name="이동건" userId="4ad090f6-dadd-4301-b5d0-883b88f508af" providerId="ADAL" clId="{8761CA15-EEC7-4408-8BF5-A121B26B0343}" dt="2022-12-27T23:49:28.807" v="2509" actId="165"/>
          <ac:cxnSpMkLst>
            <pc:docMk/>
            <pc:sldMk cId="3105812729" sldId="267"/>
            <ac:cxnSpMk id="58" creationId="{EA9261D4-EB21-4C98-B4BB-DFA406B10978}"/>
          </ac:cxnSpMkLst>
        </pc:cxnChg>
      </pc:sldChg>
      <pc:sldChg chg="addSp delSp modSp">
        <pc:chgData name="이동건" userId="4ad090f6-dadd-4301-b5d0-883b88f508af" providerId="ADAL" clId="{8761CA15-EEC7-4408-8BF5-A121B26B0343}" dt="2023-01-03T00:42:40.594" v="16382" actId="20577"/>
        <pc:sldMkLst>
          <pc:docMk/>
          <pc:sldMk cId="2302996054" sldId="269"/>
        </pc:sldMkLst>
        <pc:spChg chg="add mod">
          <ac:chgData name="이동건" userId="4ad090f6-dadd-4301-b5d0-883b88f508af" providerId="ADAL" clId="{8761CA15-EEC7-4408-8BF5-A121B26B0343}" dt="2023-01-03T00:42:10.834" v="16367" actId="1076"/>
          <ac:spMkLst>
            <pc:docMk/>
            <pc:sldMk cId="2302996054" sldId="269"/>
            <ac:spMk id="11" creationId="{D482E76E-4F57-4E21-9308-C3A263FC7FEC}"/>
          </ac:spMkLst>
        </pc:spChg>
        <pc:spChg chg="add mod">
          <ac:chgData name="이동건" userId="4ad090f6-dadd-4301-b5d0-883b88f508af" providerId="ADAL" clId="{8761CA15-EEC7-4408-8BF5-A121B26B0343}" dt="2023-01-03T00:42:40.594" v="16382" actId="20577"/>
          <ac:spMkLst>
            <pc:docMk/>
            <pc:sldMk cId="2302996054" sldId="269"/>
            <ac:spMk id="12" creationId="{EAD064DF-663C-45D4-B049-F1A42FF6CF85}"/>
          </ac:spMkLst>
        </pc:spChg>
        <pc:graphicFrameChg chg="mod">
          <ac:chgData name="이동건" userId="4ad090f6-dadd-4301-b5d0-883b88f508af" providerId="ADAL" clId="{8761CA15-EEC7-4408-8BF5-A121B26B0343}" dt="2023-01-02T08:00:53.936" v="14486" actId="1076"/>
          <ac:graphicFrameMkLst>
            <pc:docMk/>
            <pc:sldMk cId="2302996054" sldId="269"/>
            <ac:graphicFrameMk id="5" creationId="{C72D647B-5319-4D6B-BF99-1304BF8884EF}"/>
          </ac:graphicFrameMkLst>
        </pc:graphicFrameChg>
        <pc:picChg chg="add del mod">
          <ac:chgData name="이동건" userId="4ad090f6-dadd-4301-b5d0-883b88f508af" providerId="ADAL" clId="{8761CA15-EEC7-4408-8BF5-A121B26B0343}" dt="2023-01-02T02:58:41.048" v="10374" actId="478"/>
          <ac:picMkLst>
            <pc:docMk/>
            <pc:sldMk cId="2302996054" sldId="269"/>
            <ac:picMk id="7" creationId="{1E71732A-3F87-4E93-8069-36226404D3D5}"/>
          </ac:picMkLst>
        </pc:picChg>
        <pc:picChg chg="add del mod">
          <ac:chgData name="이동건" userId="4ad090f6-dadd-4301-b5d0-883b88f508af" providerId="ADAL" clId="{8761CA15-EEC7-4408-8BF5-A121B26B0343}" dt="2023-01-02T03:04:14.508" v="10496"/>
          <ac:picMkLst>
            <pc:docMk/>
            <pc:sldMk cId="2302996054" sldId="269"/>
            <ac:picMk id="10" creationId="{921B3FE6-2EC7-41B2-83B4-BEE5CF96BB59}"/>
          </ac:picMkLst>
        </pc:picChg>
      </pc:sldChg>
      <pc:sldChg chg="addSp delSp modSp">
        <pc:chgData name="이동건" userId="4ad090f6-dadd-4301-b5d0-883b88f508af" providerId="ADAL" clId="{8761CA15-EEC7-4408-8BF5-A121B26B0343}" dt="2023-01-03T06:19:29.491" v="17888"/>
        <pc:sldMkLst>
          <pc:docMk/>
          <pc:sldMk cId="3152713834" sldId="277"/>
        </pc:sldMkLst>
        <pc:spChg chg="mod">
          <ac:chgData name="이동건" userId="4ad090f6-dadd-4301-b5d0-883b88f508af" providerId="ADAL" clId="{8761CA15-EEC7-4408-8BF5-A121B26B0343}" dt="2023-01-03T06:19:29.491" v="17888"/>
          <ac:spMkLst>
            <pc:docMk/>
            <pc:sldMk cId="3152713834" sldId="277"/>
            <ac:spMk id="6" creationId="{F7437628-8B9A-4E64-85CA-BD8DAB3D593C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10" creationId="{35847DA2-FA8C-4BE9-94AD-4C9BA3F94036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11" creationId="{ED0C53F5-4A01-4573-8868-2A103C9A1C8A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12" creationId="{C8C2190B-D438-4B7B-B2FC-38B37E9F8313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15" creationId="{0164A7C7-3DED-4299-B838-9459898DBC9A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16" creationId="{38BF5CC5-793F-4EDD-87C5-A0D5C44A76F4}"/>
          </ac:spMkLst>
        </pc:spChg>
        <pc:spChg chg="del mod topLvl">
          <ac:chgData name="이동건" userId="4ad090f6-dadd-4301-b5d0-883b88f508af" providerId="ADAL" clId="{8761CA15-EEC7-4408-8BF5-A121B26B0343}" dt="2023-01-03T03:07:01.923" v="16876" actId="478"/>
          <ac:spMkLst>
            <pc:docMk/>
            <pc:sldMk cId="3152713834" sldId="277"/>
            <ac:spMk id="17" creationId="{7E8C48DB-6DB4-4345-A892-693E8CC0C033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23" creationId="{1BEE0B82-CEF8-460C-AABB-1EC366B7F36C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24" creationId="{700189DA-A34B-46E2-8EF4-08E6AC6B7C40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25" creationId="{BDD4BA86-5110-4C5A-85B1-1107B5213970}"/>
          </ac:spMkLst>
        </pc:spChg>
        <pc:spChg chg="del mod topLvl">
          <ac:chgData name="이동건" userId="4ad090f6-dadd-4301-b5d0-883b88f508af" providerId="ADAL" clId="{8761CA15-EEC7-4408-8BF5-A121B26B0343}" dt="2023-01-03T03:07:02.935" v="16877" actId="478"/>
          <ac:spMkLst>
            <pc:docMk/>
            <pc:sldMk cId="3152713834" sldId="277"/>
            <ac:spMk id="27" creationId="{C4476674-EA86-4A89-8E78-40655BC00923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31" creationId="{D35D6769-0EBD-4119-B358-198A36E6113A}"/>
          </ac:spMkLst>
        </pc:spChg>
        <pc:spChg chg="del mod topLvl">
          <ac:chgData name="이동건" userId="4ad090f6-dadd-4301-b5d0-883b88f508af" providerId="ADAL" clId="{8761CA15-EEC7-4408-8BF5-A121B26B0343}" dt="2023-01-03T03:09:05.169" v="16903" actId="478"/>
          <ac:spMkLst>
            <pc:docMk/>
            <pc:sldMk cId="3152713834" sldId="277"/>
            <ac:spMk id="32" creationId="{3AAB436D-F36D-4B8E-AC13-FFB002212A61}"/>
          </ac:spMkLst>
        </pc:spChg>
        <pc:spChg chg="del mod topLvl">
          <ac:chgData name="이동건" userId="4ad090f6-dadd-4301-b5d0-883b88f508af" providerId="ADAL" clId="{8761CA15-EEC7-4408-8BF5-A121B26B0343}" dt="2023-01-03T03:08:20.843" v="16886" actId="478"/>
          <ac:spMkLst>
            <pc:docMk/>
            <pc:sldMk cId="3152713834" sldId="277"/>
            <ac:spMk id="33" creationId="{D90F9429-5306-4670-8368-DB0DAEF0665D}"/>
          </ac:spMkLst>
        </pc:spChg>
        <pc:spChg chg="mod topLvl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34" creationId="{774E97B6-E4AA-4442-A4A4-7BA71E79267B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43" creationId="{2BAED32C-3790-4312-A9C1-388A5D5005C9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44" creationId="{091F2B81-D98F-430E-BA6A-A1BE84D19292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46" creationId="{A3DFCB3C-A2A1-4E0B-9E6C-74DAD060FB02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47" creationId="{24687902-A5C9-4635-9052-86B953923610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48" creationId="{81F73E8C-C9EB-401B-97BF-878832D4C3CE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51" creationId="{3A31060A-D27E-4461-A3C0-5EE405726B68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52" creationId="{5F673641-F5F6-463F-B6DB-94635F51CD20}"/>
          </ac:spMkLst>
        </pc:spChg>
        <pc:spChg chg="mod topLvl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53" creationId="{A6A4899E-B571-4F06-A6DA-DB051409369E}"/>
          </ac:spMkLst>
        </pc:spChg>
        <pc:spChg chg="add del mod">
          <ac:chgData name="이동건" userId="4ad090f6-dadd-4301-b5d0-883b88f508af" providerId="ADAL" clId="{8761CA15-EEC7-4408-8BF5-A121B26B0343}" dt="2023-01-01T23:56:55.911" v="6629"/>
          <ac:spMkLst>
            <pc:docMk/>
            <pc:sldMk cId="3152713834" sldId="277"/>
            <ac:spMk id="55" creationId="{3F590226-1173-4183-9BB0-DB65491B40CB}"/>
          </ac:spMkLst>
        </pc:spChg>
        <pc:spChg chg="add del mod">
          <ac:chgData name="이동건" userId="4ad090f6-dadd-4301-b5d0-883b88f508af" providerId="ADAL" clId="{8761CA15-EEC7-4408-8BF5-A121B26B0343}" dt="2023-01-03T02:28:19.496" v="16506"/>
          <ac:spMkLst>
            <pc:docMk/>
            <pc:sldMk cId="3152713834" sldId="277"/>
            <ac:spMk id="56" creationId="{01F76B75-2B1A-4D4F-BDC7-85FBA3C73FA4}"/>
          </ac:spMkLst>
        </pc:spChg>
        <pc:spChg chg="add del mod">
          <ac:chgData name="이동건" userId="4ad090f6-dadd-4301-b5d0-883b88f508af" providerId="ADAL" clId="{8761CA15-EEC7-4408-8BF5-A121B26B0343}" dt="2023-01-03T02:28:19.496" v="16506"/>
          <ac:spMkLst>
            <pc:docMk/>
            <pc:sldMk cId="3152713834" sldId="277"/>
            <ac:spMk id="57" creationId="{191AE6E6-1251-4010-A388-9936851D9B48}"/>
          </ac:spMkLst>
        </pc:spChg>
        <pc:spChg chg="add del">
          <ac:chgData name="이동건" userId="4ad090f6-dadd-4301-b5d0-883b88f508af" providerId="ADAL" clId="{8761CA15-EEC7-4408-8BF5-A121B26B0343}" dt="2023-01-02T00:32:29.400" v="7439"/>
          <ac:spMkLst>
            <pc:docMk/>
            <pc:sldMk cId="3152713834" sldId="277"/>
            <ac:spMk id="58" creationId="{7DED1407-C78E-43F6-9E75-4FE905384060}"/>
          </ac:spMkLst>
        </pc:spChg>
        <pc:spChg chg="add del">
          <ac:chgData name="이동건" userId="4ad090f6-dadd-4301-b5d0-883b88f508af" providerId="ADAL" clId="{8761CA15-EEC7-4408-8BF5-A121B26B0343}" dt="2023-01-02T00:32:29.400" v="7439"/>
          <ac:spMkLst>
            <pc:docMk/>
            <pc:sldMk cId="3152713834" sldId="277"/>
            <ac:spMk id="59" creationId="{C762363D-B7B6-481B-A5BC-4DAAD2117AA5}"/>
          </ac:spMkLst>
        </pc:spChg>
        <pc:spChg chg="add mod">
          <ac:chgData name="이동건" userId="4ad090f6-dadd-4301-b5d0-883b88f508af" providerId="ADAL" clId="{8761CA15-EEC7-4408-8BF5-A121B26B0343}" dt="2023-01-03T03:21:44.275" v="17019" actId="164"/>
          <ac:spMkLst>
            <pc:docMk/>
            <pc:sldMk cId="3152713834" sldId="277"/>
            <ac:spMk id="65" creationId="{201CDE0E-5240-4AF7-ADA4-BBEE38F7AD0F}"/>
          </ac:spMkLst>
        </pc:spChg>
        <pc:spChg chg="add mod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83" creationId="{69B2A94E-01CE-4B81-A410-B9D59D29241D}"/>
          </ac:spMkLst>
        </pc:spChg>
        <pc:spChg chg="add mod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93" creationId="{973DB020-5D40-4348-AD56-0E0784DE1CC1}"/>
          </ac:spMkLst>
        </pc:spChg>
        <pc:spChg chg="add mod">
          <ac:chgData name="이동건" userId="4ad090f6-dadd-4301-b5d0-883b88f508af" providerId="ADAL" clId="{8761CA15-EEC7-4408-8BF5-A121B26B0343}" dt="2023-01-03T03:20:49.188" v="17001" actId="164"/>
          <ac:spMkLst>
            <pc:docMk/>
            <pc:sldMk cId="3152713834" sldId="277"/>
            <ac:spMk id="94" creationId="{F113D676-CB45-41C7-80B8-249B42C9A03D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18" creationId="{704B8EB0-EE59-4045-A712-885FB89C2102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19" creationId="{9324469D-049E-4435-BB40-5AD2EB793A02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20" creationId="{C5F83D9A-33F2-42EB-AD3D-EB2D1DDBFF0F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23" creationId="{7B079E39-E464-44B6-84CB-30AFD984D47C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24" creationId="{9040C302-349F-48F7-97FB-DF1760CFA722}"/>
          </ac:spMkLst>
        </pc:spChg>
        <pc:spChg chg="del mod topLvl">
          <ac:chgData name="이동건" userId="4ad090f6-dadd-4301-b5d0-883b88f508af" providerId="ADAL" clId="{8761CA15-EEC7-4408-8BF5-A121B26B0343}" dt="2023-01-03T03:24:57.607" v="17058" actId="478"/>
          <ac:spMkLst>
            <pc:docMk/>
            <pc:sldMk cId="3152713834" sldId="277"/>
            <ac:spMk id="125" creationId="{13F306BE-7378-4817-842F-75EDC91805E4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31" creationId="{D65BF8C7-3466-4A04-8832-68EE7A983FB3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32" creationId="{7FF1D9E3-932E-48E7-89F0-1C67DC54DEF2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33" creationId="{D79ECC00-C2FC-406F-A9CF-8D55B114C596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35" creationId="{BA910804-0B19-42F8-AE93-B3B36F624CC1}"/>
          </ac:spMkLst>
        </pc:spChg>
        <pc:spChg chg="mod topLvl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36" creationId="{052C19E2-F560-423D-B4A0-1B25459CB7CC}"/>
          </ac:spMkLst>
        </pc:spChg>
        <pc:spChg chg="add mod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39" creationId="{86A76D6E-5645-408A-ABD1-22D18ACFC570}"/>
          </ac:spMkLst>
        </pc:spChg>
        <pc:spChg chg="add mod">
          <ac:chgData name="이동건" userId="4ad090f6-dadd-4301-b5d0-883b88f508af" providerId="ADAL" clId="{8761CA15-EEC7-4408-8BF5-A121B26B0343}" dt="2023-01-03T06:07:30.022" v="17728" actId="20577"/>
          <ac:spMkLst>
            <pc:docMk/>
            <pc:sldMk cId="3152713834" sldId="277"/>
            <ac:spMk id="148" creationId="{FEBEF93F-0088-45F9-AE28-AEAA01E6D689}"/>
          </ac:spMkLst>
        </pc:spChg>
        <pc:spChg chg="add mod">
          <ac:chgData name="이동건" userId="4ad090f6-dadd-4301-b5d0-883b88f508af" providerId="ADAL" clId="{8761CA15-EEC7-4408-8BF5-A121B26B0343}" dt="2023-01-03T04:55:33.390" v="17380" actId="20577"/>
          <ac:spMkLst>
            <pc:docMk/>
            <pc:sldMk cId="3152713834" sldId="277"/>
            <ac:spMk id="149" creationId="{B829699E-F385-4DF6-811A-6DDA6B7CCC94}"/>
          </ac:spMkLst>
        </pc:spChg>
        <pc:spChg chg="add del mod">
          <ac:chgData name="이동건" userId="4ad090f6-dadd-4301-b5d0-883b88f508af" providerId="ADAL" clId="{8761CA15-EEC7-4408-8BF5-A121B26B0343}" dt="2023-01-03T03:25:05.550" v="17060" actId="478"/>
          <ac:spMkLst>
            <pc:docMk/>
            <pc:sldMk cId="3152713834" sldId="277"/>
            <ac:spMk id="151" creationId="{2C67BD5C-5400-402B-9EAB-825BFA5E7E9D}"/>
          </ac:spMkLst>
        </pc:spChg>
        <pc:spChg chg="add mod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181" creationId="{94037899-7CFD-48DD-9271-9C158592A48B}"/>
          </ac:spMkLst>
        </pc:spChg>
        <pc:spChg chg="add mod">
          <ac:chgData name="이동건" userId="4ad090f6-dadd-4301-b5d0-883b88f508af" providerId="ADAL" clId="{8761CA15-EEC7-4408-8BF5-A121B26B0343}" dt="2023-01-03T04:55:15.287" v="17356" actId="1076"/>
          <ac:spMkLst>
            <pc:docMk/>
            <pc:sldMk cId="3152713834" sldId="277"/>
            <ac:spMk id="202" creationId="{5830F9E3-BE88-46AE-9151-BDB974D2E94B}"/>
          </ac:spMkLst>
        </pc:spChg>
        <pc:spChg chg="add mod">
          <ac:chgData name="이동건" userId="4ad090f6-dadd-4301-b5d0-883b88f508af" providerId="ADAL" clId="{8761CA15-EEC7-4408-8BF5-A121B26B0343}" dt="2023-01-03T04:55:15.481" v="17357" actId="1076"/>
          <ac:spMkLst>
            <pc:docMk/>
            <pc:sldMk cId="3152713834" sldId="277"/>
            <ac:spMk id="203" creationId="{2C645671-BD33-4BC9-9C90-A7BD3F29EC56}"/>
          </ac:spMkLst>
        </pc:spChg>
        <pc:spChg chg="add mod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213" creationId="{9948BCC6-23A8-4EEE-8176-5B6FA0338A2B}"/>
          </ac:spMkLst>
        </pc:spChg>
        <pc:spChg chg="add mod">
          <ac:chgData name="이동건" userId="4ad090f6-dadd-4301-b5d0-883b88f508af" providerId="ADAL" clId="{8761CA15-EEC7-4408-8BF5-A121B26B0343}" dt="2023-01-03T04:41:00.564" v="17128" actId="164"/>
          <ac:spMkLst>
            <pc:docMk/>
            <pc:sldMk cId="3152713834" sldId="277"/>
            <ac:spMk id="233" creationId="{741FE690-06F3-4ED1-98E5-3D25A9073BA2}"/>
          </ac:spMkLst>
        </pc:spChg>
        <pc:spChg chg="add mod">
          <ac:chgData name="이동건" userId="4ad090f6-dadd-4301-b5d0-883b88f508af" providerId="ADAL" clId="{8761CA15-EEC7-4408-8BF5-A121B26B0343}" dt="2023-01-03T06:06:44.203" v="17657" actId="20577"/>
          <ac:spMkLst>
            <pc:docMk/>
            <pc:sldMk cId="3152713834" sldId="277"/>
            <ac:spMk id="236" creationId="{E44ED2F2-3A5D-4931-B404-BE38E94CDB37}"/>
          </ac:spMkLst>
        </pc:spChg>
        <pc:spChg chg="add mod">
          <ac:chgData name="이동건" userId="4ad090f6-dadd-4301-b5d0-883b88f508af" providerId="ADAL" clId="{8761CA15-EEC7-4408-8BF5-A121B26B0343}" dt="2023-01-03T04:43:55.699" v="17145" actId="1076"/>
          <ac:spMkLst>
            <pc:docMk/>
            <pc:sldMk cId="3152713834" sldId="277"/>
            <ac:spMk id="239" creationId="{8D2995F6-B0AB-44E5-8355-343302D57A7D}"/>
          </ac:spMkLst>
        </pc:spChg>
        <pc:grpChg chg="add del mod">
          <ac:chgData name="이동건" userId="4ad090f6-dadd-4301-b5d0-883b88f508af" providerId="ADAL" clId="{8761CA15-EEC7-4408-8BF5-A121B26B0343}" dt="2023-01-03T03:06:56.315" v="16875" actId="165"/>
          <ac:grpSpMkLst>
            <pc:docMk/>
            <pc:sldMk cId="3152713834" sldId="277"/>
            <ac:grpSpMk id="2" creationId="{BFF10422-A7E1-4B62-956B-0911CBBF24DE}"/>
          </ac:grpSpMkLst>
        </pc:grpChg>
        <pc:grpChg chg="add del mod">
          <ac:chgData name="이동건" userId="4ad090f6-dadd-4301-b5d0-883b88f508af" providerId="ADAL" clId="{8761CA15-EEC7-4408-8BF5-A121B26B0343}" dt="2023-01-03T02:32:35.258" v="16842" actId="165"/>
          <ac:grpSpMkLst>
            <pc:docMk/>
            <pc:sldMk cId="3152713834" sldId="277"/>
            <ac:grpSpMk id="7" creationId="{54294475-5816-4F27-9351-D0215F8F3F5A}"/>
          </ac:grpSpMkLst>
        </pc:grpChg>
        <pc:grpChg chg="add del mod">
          <ac:chgData name="이동건" userId="4ad090f6-dadd-4301-b5d0-883b88f508af" providerId="ADAL" clId="{8761CA15-EEC7-4408-8BF5-A121B26B0343}" dt="2023-01-03T03:10:31.401" v="16911" actId="165"/>
          <ac:grpSpMkLst>
            <pc:docMk/>
            <pc:sldMk cId="3152713834" sldId="277"/>
            <ac:grpSpMk id="36" creationId="{A86CE620-E82A-4936-A2F6-CC9CA82AA8CD}"/>
          </ac:grpSpMkLst>
        </pc:grpChg>
        <pc:grpChg chg="del mod topLvl">
          <ac:chgData name="이동건" userId="4ad090f6-dadd-4301-b5d0-883b88f508af" providerId="ADAL" clId="{8761CA15-EEC7-4408-8BF5-A121B26B0343}" dt="2023-01-03T03:12:18.472" v="16980" actId="165"/>
          <ac:grpSpMkLst>
            <pc:docMk/>
            <pc:sldMk cId="3152713834" sldId="277"/>
            <ac:grpSpMk id="37" creationId="{E791ACAC-0267-4664-9FBC-D03A520FEEE9}"/>
          </ac:grpSpMkLst>
        </pc:grpChg>
        <pc:grpChg chg="add mod">
          <ac:chgData name="이동건" userId="4ad090f6-dadd-4301-b5d0-883b88f508af" providerId="ADAL" clId="{8761CA15-EEC7-4408-8BF5-A121B26B0343}" dt="2023-01-03T04:44:01.075" v="17147" actId="1076"/>
          <ac:grpSpMkLst>
            <pc:docMk/>
            <pc:sldMk cId="3152713834" sldId="277"/>
            <ac:grpSpMk id="115" creationId="{133FC16D-6A8F-4DD5-AD79-84CB3FCE8892}"/>
          </ac:grpSpMkLst>
        </pc:grpChg>
        <pc:grpChg chg="add del mod">
          <ac:chgData name="이동건" userId="4ad090f6-dadd-4301-b5d0-883b88f508af" providerId="ADAL" clId="{8761CA15-EEC7-4408-8BF5-A121B26B0343}" dt="2023-01-03T03:21:52.374" v="17022" actId="165"/>
          <ac:grpSpMkLst>
            <pc:docMk/>
            <pc:sldMk cId="3152713834" sldId="277"/>
            <ac:grpSpMk id="116" creationId="{FB6B4A58-16D9-4E61-8299-65319755E908}"/>
          </ac:grpSpMkLst>
        </pc:grpChg>
        <pc:grpChg chg="add del mod">
          <ac:chgData name="이동건" userId="4ad090f6-dadd-4301-b5d0-883b88f508af" providerId="ADAL" clId="{8761CA15-EEC7-4408-8BF5-A121B26B0343}" dt="2023-01-03T03:27:29.572" v="17088" actId="478"/>
          <ac:grpSpMkLst>
            <pc:docMk/>
            <pc:sldMk cId="3152713834" sldId="277"/>
            <ac:grpSpMk id="138" creationId="{34EBEC7B-220C-4B5A-BBE8-BB47108761F1}"/>
          </ac:grpSpMkLst>
        </pc:grpChg>
        <pc:grpChg chg="add mod">
          <ac:chgData name="이동건" userId="4ad090f6-dadd-4301-b5d0-883b88f508af" providerId="ADAL" clId="{8761CA15-EEC7-4408-8BF5-A121B26B0343}" dt="2023-01-03T04:41:04.349" v="17130" actId="1076"/>
          <ac:grpSpMkLst>
            <pc:docMk/>
            <pc:sldMk cId="3152713834" sldId="277"/>
            <ac:grpSpMk id="235" creationId="{DB1136CF-E831-4667-BA1A-2B4295E5B92F}"/>
          </ac:grpSpMkLst>
        </pc:grpChg>
        <pc:graphicFrameChg chg="mod">
          <ac:chgData name="이동건" userId="4ad090f6-dadd-4301-b5d0-883b88f508af" providerId="ADAL" clId="{8761CA15-EEC7-4408-8BF5-A121B26B0343}" dt="2023-01-03T03:26:29.231" v="17073" actId="1076"/>
          <ac:graphicFrameMkLst>
            <pc:docMk/>
            <pc:sldMk cId="3152713834" sldId="277"/>
            <ac:graphicFrameMk id="5" creationId="{C72D647B-5319-4D6B-BF99-1304BF8884EF}"/>
          </ac:graphicFrameMkLst>
        </pc:graphicFrameChg>
        <pc:graphicFrameChg chg="add mod modGraphic">
          <ac:chgData name="이동건" userId="4ad090f6-dadd-4301-b5d0-883b88f508af" providerId="ADAL" clId="{8761CA15-EEC7-4408-8BF5-A121B26B0343}" dt="2023-01-03T06:19:06.618" v="17881" actId="20577"/>
          <ac:graphicFrameMkLst>
            <pc:docMk/>
            <pc:sldMk cId="3152713834" sldId="277"/>
            <ac:graphicFrameMk id="54" creationId="{D7E47705-B762-4FE7-B9FD-D948327A7E9D}"/>
          </ac:graphicFrameMkLst>
        </pc:graphicFrame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9" creationId="{9FC39B87-8ABC-409B-8AC7-9F8F3B5E233C}"/>
          </ac:cxnSpMkLst>
        </pc:cxn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13" creationId="{80B0D07D-D793-425B-B9F8-46D3F2CF4F72}"/>
          </ac:cxnSpMkLst>
        </pc:cxn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14" creationId="{D6681568-E149-4CB3-9CD8-768B7D5BD1DE}"/>
          </ac:cxnSpMkLst>
        </pc:cxnChg>
        <pc:cxnChg chg="del mod topLvl">
          <ac:chgData name="이동건" userId="4ad090f6-dadd-4301-b5d0-883b88f508af" providerId="ADAL" clId="{8761CA15-EEC7-4408-8BF5-A121B26B0343}" dt="2023-01-03T03:08:54.437" v="16898" actId="478"/>
          <ac:cxnSpMkLst>
            <pc:docMk/>
            <pc:sldMk cId="3152713834" sldId="277"/>
            <ac:cxnSpMk id="18" creationId="{BC559847-47FF-4D44-86A6-AD23AD8BC91B}"/>
          </ac:cxnSpMkLst>
        </pc:cxnChg>
        <pc:cxnChg chg="del mod topLvl">
          <ac:chgData name="이동건" userId="4ad090f6-dadd-4301-b5d0-883b88f508af" providerId="ADAL" clId="{8761CA15-EEC7-4408-8BF5-A121B26B0343}" dt="2023-01-03T03:08:55.175" v="16899" actId="478"/>
          <ac:cxnSpMkLst>
            <pc:docMk/>
            <pc:sldMk cId="3152713834" sldId="277"/>
            <ac:cxnSpMk id="19" creationId="{3DD59829-F844-40FB-8B72-354ACA8774E0}"/>
          </ac:cxnSpMkLst>
        </pc:cxnChg>
        <pc:cxnChg chg="del mod topLvl">
          <ac:chgData name="이동건" userId="4ad090f6-dadd-4301-b5d0-883b88f508af" providerId="ADAL" clId="{8761CA15-EEC7-4408-8BF5-A121B26B0343}" dt="2023-01-03T03:08:55.971" v="16900" actId="478"/>
          <ac:cxnSpMkLst>
            <pc:docMk/>
            <pc:sldMk cId="3152713834" sldId="277"/>
            <ac:cxnSpMk id="20" creationId="{EEEF28E4-41A5-4B06-B37D-2F3343FD30E3}"/>
          </ac:cxnSpMkLst>
        </pc:cxn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21" creationId="{9E80F380-A706-4B38-84B5-7C10A75AC129}"/>
          </ac:cxnSpMkLst>
        </pc:cxn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22" creationId="{D07B5873-A03D-4EC9-9EE5-4FBAFCB34F14}"/>
          </ac:cxnSpMkLst>
        </pc:cxn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26" creationId="{760624F5-C0C5-4DFA-AD61-076DBC1285BC}"/>
          </ac:cxnSpMkLst>
        </pc:cxnChg>
        <pc:cxnChg chg="del mod topLvl">
          <ac:chgData name="이동건" userId="4ad090f6-dadd-4301-b5d0-883b88f508af" providerId="ADAL" clId="{8761CA15-EEC7-4408-8BF5-A121B26B0343}" dt="2023-01-03T03:07:04.240" v="16878" actId="478"/>
          <ac:cxnSpMkLst>
            <pc:docMk/>
            <pc:sldMk cId="3152713834" sldId="277"/>
            <ac:cxnSpMk id="28" creationId="{CBCCF8C6-189C-445A-80F2-CB8752E37643}"/>
          </ac:cxnSpMkLst>
        </pc:cxn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29" creationId="{94CB18A0-F37A-4700-B2B6-1D7ECB806A04}"/>
          </ac:cxnSpMkLst>
        </pc:cxnChg>
        <pc:cxnChg chg="del mod topLvl">
          <ac:chgData name="이동건" userId="4ad090f6-dadd-4301-b5d0-883b88f508af" providerId="ADAL" clId="{8761CA15-EEC7-4408-8BF5-A121B26B0343}" dt="2023-01-03T03:07:08.548" v="16880" actId="478"/>
          <ac:cxnSpMkLst>
            <pc:docMk/>
            <pc:sldMk cId="3152713834" sldId="277"/>
            <ac:cxnSpMk id="30" creationId="{571016DB-134F-4951-9D00-30A8FD259B17}"/>
          </ac:cxnSpMkLst>
        </pc:cxnChg>
        <pc:cxnChg chg="mod topLvl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35" creationId="{62451BEE-D7C0-433B-8D2C-8B84B7724DEE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38" creationId="{D8D812BC-CC78-4E90-A072-B47C3E1F4776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39" creationId="{C7501748-F063-4B3E-8AFF-A9843E061D17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40" creationId="{BCAF59CC-CF3C-4B4A-9700-2A3B05A6E694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41" creationId="{B8296A05-5029-473B-91C6-84454CEB1F74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42" creationId="{841B652E-C899-46A6-BDC7-F916B407CCED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45" creationId="{0D0FB640-48F0-4740-B48F-A820CB8A2963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49" creationId="{7B8E5D24-832E-4B07-B5B5-F0137CEBC649}"/>
          </ac:cxnSpMkLst>
        </pc:cxnChg>
        <pc:cxnChg chg="mod topLvl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50" creationId="{06146CC2-FA3D-41B2-B6CA-4CC8CAF7AD4D}"/>
          </ac:cxnSpMkLst>
        </pc:cxnChg>
        <pc:cxnChg chg="add mod">
          <ac:chgData name="이동건" userId="4ad090f6-dadd-4301-b5d0-883b88f508af" providerId="ADAL" clId="{8761CA15-EEC7-4408-8BF5-A121B26B0343}" dt="2023-01-03T03:27:29.572" v="17088" actId="478"/>
          <ac:cxnSpMkLst>
            <pc:docMk/>
            <pc:sldMk cId="3152713834" sldId="277"/>
            <ac:cxnSpMk id="66" creationId="{43BE5BC8-B650-46D1-AEA1-861D3CEDC859}"/>
          </ac:cxnSpMkLst>
        </pc:cxnChg>
        <pc:cxnChg chg="add del mod">
          <ac:chgData name="이동건" userId="4ad090f6-dadd-4301-b5d0-883b88f508af" providerId="ADAL" clId="{8761CA15-EEC7-4408-8BF5-A121B26B0343}" dt="2023-01-03T03:11:59.870" v="16975" actId="478"/>
          <ac:cxnSpMkLst>
            <pc:docMk/>
            <pc:sldMk cId="3152713834" sldId="277"/>
            <ac:cxnSpMk id="85" creationId="{43279520-42A4-4DDE-B0AE-C79378FB462B}"/>
          </ac:cxnSpMkLst>
        </pc:cxnChg>
        <pc:cxnChg chg="add mod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89" creationId="{D9B0A632-7B50-4E22-B39A-C41EE70844C1}"/>
          </ac:cxnSpMkLst>
        </pc:cxnChg>
        <pc:cxnChg chg="add mod">
          <ac:chgData name="이동건" userId="4ad090f6-dadd-4301-b5d0-883b88f508af" providerId="ADAL" clId="{8761CA15-EEC7-4408-8BF5-A121B26B0343}" dt="2023-01-03T03:20:49.188" v="17001" actId="164"/>
          <ac:cxnSpMkLst>
            <pc:docMk/>
            <pc:sldMk cId="3152713834" sldId="277"/>
            <ac:cxnSpMk id="95" creationId="{970B0098-5541-4993-908E-A54997267B50}"/>
          </ac:cxnSpMkLst>
        </pc:cxnChg>
        <pc:cxnChg chg="mod topLvl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17" creationId="{55D4A567-A23A-4493-BF9A-F972F84412F0}"/>
          </ac:cxnSpMkLst>
        </pc:cxnChg>
        <pc:cxnChg chg="mod topLvl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21" creationId="{A42027ED-0E54-4B92-81BA-E5272C5D531E}"/>
          </ac:cxnSpMkLst>
        </pc:cxnChg>
        <pc:cxnChg chg="mod topLvl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22" creationId="{5D27F5A7-EB50-486D-982A-265807DC26EE}"/>
          </ac:cxnSpMkLst>
        </pc:cxnChg>
        <pc:cxnChg chg="del mod topLvl">
          <ac:chgData name="이동건" userId="4ad090f6-dadd-4301-b5d0-883b88f508af" providerId="ADAL" clId="{8761CA15-EEC7-4408-8BF5-A121B26B0343}" dt="2023-01-03T03:23:48.115" v="17043" actId="478"/>
          <ac:cxnSpMkLst>
            <pc:docMk/>
            <pc:sldMk cId="3152713834" sldId="277"/>
            <ac:cxnSpMk id="126" creationId="{CDA6F37E-FDF9-4314-977D-8F352F156A1A}"/>
          </ac:cxnSpMkLst>
        </pc:cxnChg>
        <pc:cxnChg chg="del mod topLvl">
          <ac:chgData name="이동건" userId="4ad090f6-dadd-4301-b5d0-883b88f508af" providerId="ADAL" clId="{8761CA15-EEC7-4408-8BF5-A121B26B0343}" dt="2023-01-03T03:23:49.118" v="17044" actId="478"/>
          <ac:cxnSpMkLst>
            <pc:docMk/>
            <pc:sldMk cId="3152713834" sldId="277"/>
            <ac:cxnSpMk id="127" creationId="{8BC834E4-F251-43FA-8EE5-DA5800EC046C}"/>
          </ac:cxnSpMkLst>
        </pc:cxnChg>
        <pc:cxnChg chg="del mod topLvl">
          <ac:chgData name="이동건" userId="4ad090f6-dadd-4301-b5d0-883b88f508af" providerId="ADAL" clId="{8761CA15-EEC7-4408-8BF5-A121B26B0343}" dt="2023-01-03T03:23:49.691" v="17045" actId="478"/>
          <ac:cxnSpMkLst>
            <pc:docMk/>
            <pc:sldMk cId="3152713834" sldId="277"/>
            <ac:cxnSpMk id="128" creationId="{76D32035-C71D-4934-8474-11653A0919A3}"/>
          </ac:cxnSpMkLst>
        </pc:cxnChg>
        <pc:cxnChg chg="mod topLvl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29" creationId="{CF23E74D-B7F8-48CE-B0FD-864EBA557D97}"/>
          </ac:cxnSpMkLst>
        </pc:cxnChg>
        <pc:cxnChg chg="mod topLvl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30" creationId="{96A4394F-0AFA-43D0-BF3A-52084FB5E65E}"/>
          </ac:cxnSpMkLst>
        </pc:cxnChg>
        <pc:cxnChg chg="mod topLvl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34" creationId="{FB5FBCB5-BF27-4A31-B565-7A8CB86D048F}"/>
          </ac:cxnSpMkLst>
        </pc:cxnChg>
        <pc:cxnChg chg="mod topLvl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37" creationId="{693E7F30-6089-4975-AFD3-5E36BE1AF79B}"/>
          </ac:cxnSpMkLst>
        </pc:cxnChg>
        <pc:cxnChg chg="add mod">
          <ac:chgData name="이동건" userId="4ad090f6-dadd-4301-b5d0-883b88f508af" providerId="ADAL" clId="{8761CA15-EEC7-4408-8BF5-A121B26B0343}" dt="2023-01-03T04:41:00.564" v="17128" actId="164"/>
          <ac:cxnSpMkLst>
            <pc:docMk/>
            <pc:sldMk cId="3152713834" sldId="277"/>
            <ac:cxnSpMk id="140" creationId="{21CE8A9D-3976-4D94-913A-DE38CB16E5B4}"/>
          </ac:cxnSpMkLst>
        </pc:cxnChg>
        <pc:cxnChg chg="add mod">
          <ac:chgData name="이동건" userId="4ad090f6-dadd-4301-b5d0-883b88f508af" providerId="ADAL" clId="{8761CA15-EEC7-4408-8BF5-A121B26B0343}" dt="2023-01-03T04:55:16.893" v="17359" actId="14100"/>
          <ac:cxnSpMkLst>
            <pc:docMk/>
            <pc:sldMk cId="3152713834" sldId="277"/>
            <ac:cxnSpMk id="150" creationId="{6E946981-F29A-4628-92EC-2ABF1791277F}"/>
          </ac:cxnSpMkLst>
        </pc:cxnChg>
        <pc:cxnChg chg="add del mod">
          <ac:chgData name="이동건" userId="4ad090f6-dadd-4301-b5d0-883b88f508af" providerId="ADAL" clId="{8761CA15-EEC7-4408-8BF5-A121B26B0343}" dt="2023-01-03T03:25:06.416" v="17061" actId="478"/>
          <ac:cxnSpMkLst>
            <pc:docMk/>
            <pc:sldMk cId="3152713834" sldId="277"/>
            <ac:cxnSpMk id="152" creationId="{6AC24F3A-E0DD-42B7-980D-248DD4EA2A50}"/>
          </ac:cxnSpMkLst>
        </pc:cxnChg>
        <pc:cxnChg chg="add del mod ord">
          <ac:chgData name="이동건" userId="4ad090f6-dadd-4301-b5d0-883b88f508af" providerId="ADAL" clId="{8761CA15-EEC7-4408-8BF5-A121B26B0343}" dt="2023-01-03T04:42:36.300" v="17137" actId="478"/>
          <ac:cxnSpMkLst>
            <pc:docMk/>
            <pc:sldMk cId="3152713834" sldId="277"/>
            <ac:cxnSpMk id="162" creationId="{C5884410-8C9F-4C4B-8528-B35CE66303F9}"/>
          </ac:cxnSpMkLst>
        </pc:cxnChg>
        <pc:cxnChg chg="add mod">
          <ac:chgData name="이동건" userId="4ad090f6-dadd-4301-b5d0-883b88f508af" providerId="ADAL" clId="{8761CA15-EEC7-4408-8BF5-A121B26B0343}" dt="2023-01-03T04:42:43.609" v="17139" actId="14100"/>
          <ac:cxnSpMkLst>
            <pc:docMk/>
            <pc:sldMk cId="3152713834" sldId="277"/>
            <ac:cxnSpMk id="186" creationId="{47137D8B-A963-4D10-A647-59DF730C70B7}"/>
          </ac:cxnSpMkLst>
        </pc:cxnChg>
        <pc:cxnChg chg="add mod">
          <ac:chgData name="이동건" userId="4ad090f6-dadd-4301-b5d0-883b88f508af" providerId="ADAL" clId="{8761CA15-EEC7-4408-8BF5-A121B26B0343}" dt="2023-01-03T04:55:15.481" v="17357" actId="1076"/>
          <ac:cxnSpMkLst>
            <pc:docMk/>
            <pc:sldMk cId="3152713834" sldId="277"/>
            <ac:cxnSpMk id="201" creationId="{D26C12FB-9FA0-4503-8A4C-3E7555240F5D}"/>
          </ac:cxnSpMkLst>
        </pc:cxnChg>
        <pc:cxnChg chg="add mod">
          <ac:chgData name="이동건" userId="4ad090f6-dadd-4301-b5d0-883b88f508af" providerId="ADAL" clId="{8761CA15-EEC7-4408-8BF5-A121B26B0343}" dt="2023-01-03T04:55:16.893" v="17359" actId="14100"/>
          <ac:cxnSpMkLst>
            <pc:docMk/>
            <pc:sldMk cId="3152713834" sldId="277"/>
            <ac:cxnSpMk id="204" creationId="{5DDA089D-F664-417A-899F-77803B964AD4}"/>
          </ac:cxnSpMkLst>
        </pc:cxnChg>
        <pc:cxnChg chg="add mod">
          <ac:chgData name="이동건" userId="4ad090f6-dadd-4301-b5d0-883b88f508af" providerId="ADAL" clId="{8761CA15-EEC7-4408-8BF5-A121B26B0343}" dt="2023-01-03T04:55:15.287" v="17356" actId="1076"/>
          <ac:cxnSpMkLst>
            <pc:docMk/>
            <pc:sldMk cId="3152713834" sldId="277"/>
            <ac:cxnSpMk id="210" creationId="{C76BBC5C-F1FA-4398-86F2-5B169F2E8DFF}"/>
          </ac:cxnSpMkLst>
        </pc:cxnChg>
        <pc:cxnChg chg="add mod">
          <ac:chgData name="이동건" userId="4ad090f6-dadd-4301-b5d0-883b88f508af" providerId="ADAL" clId="{8761CA15-EEC7-4408-8BF5-A121B26B0343}" dt="2023-01-03T04:55:15.287" v="17356" actId="1076"/>
          <ac:cxnSpMkLst>
            <pc:docMk/>
            <pc:sldMk cId="3152713834" sldId="277"/>
            <ac:cxnSpMk id="215" creationId="{DDD742C7-A0E6-4666-ABB5-41F707B4E0F7}"/>
          </ac:cxnSpMkLst>
        </pc:cxnChg>
      </pc:sldChg>
      <pc:sldChg chg="addSp delSp modSp">
        <pc:chgData name="이동건" userId="4ad090f6-dadd-4301-b5d0-883b88f508af" providerId="ADAL" clId="{8761CA15-EEC7-4408-8BF5-A121B26B0343}" dt="2023-01-03T01:56:51.264" v="16503" actId="208"/>
        <pc:sldMkLst>
          <pc:docMk/>
          <pc:sldMk cId="4267190381" sldId="278"/>
        </pc:sldMkLst>
        <pc:spChg chg="add mod">
          <ac:chgData name="이동건" userId="4ad090f6-dadd-4301-b5d0-883b88f508af" providerId="ADAL" clId="{8761CA15-EEC7-4408-8BF5-A121B26B0343}" dt="2023-01-02T06:25:47.735" v="13006" actId="1076"/>
          <ac:spMkLst>
            <pc:docMk/>
            <pc:sldMk cId="4267190381" sldId="278"/>
            <ac:spMk id="2" creationId="{54A0CE78-4C45-4DA4-8674-F838346537EC}"/>
          </ac:spMkLst>
        </pc:spChg>
        <pc:spChg chg="add mod">
          <ac:chgData name="이동건" userId="4ad090f6-dadd-4301-b5d0-883b88f508af" providerId="ADAL" clId="{8761CA15-EEC7-4408-8BF5-A121B26B0343}" dt="2023-01-02T07:34:07.632" v="13443" actId="20577"/>
          <ac:spMkLst>
            <pc:docMk/>
            <pc:sldMk cId="4267190381" sldId="278"/>
            <ac:spMk id="10" creationId="{6997A7E0-22BC-4DB6-A35A-F50C86418943}"/>
          </ac:spMkLst>
        </pc:spChg>
        <pc:spChg chg="add mod">
          <ac:chgData name="이동건" userId="4ad090f6-dadd-4301-b5d0-883b88f508af" providerId="ADAL" clId="{8761CA15-EEC7-4408-8BF5-A121B26B0343}" dt="2023-01-02T06:25:51.193" v="13007" actId="1076"/>
          <ac:spMkLst>
            <pc:docMk/>
            <pc:sldMk cId="4267190381" sldId="278"/>
            <ac:spMk id="15" creationId="{BA4DE8A9-1EF5-4B08-BC03-FCABEF0495EE}"/>
          </ac:spMkLst>
        </pc:spChg>
        <pc:spChg chg="add mod">
          <ac:chgData name="이동건" userId="4ad090f6-dadd-4301-b5d0-883b88f508af" providerId="ADAL" clId="{8761CA15-EEC7-4408-8BF5-A121B26B0343}" dt="2023-01-02T07:32:19.419" v="13413" actId="1076"/>
          <ac:spMkLst>
            <pc:docMk/>
            <pc:sldMk cId="4267190381" sldId="278"/>
            <ac:spMk id="20" creationId="{FA069F01-2A42-492A-A8F9-60F065DE7F58}"/>
          </ac:spMkLst>
        </pc:spChg>
        <pc:spChg chg="add mod">
          <ac:chgData name="이동건" userId="4ad090f6-dadd-4301-b5d0-883b88f508af" providerId="ADAL" clId="{8761CA15-EEC7-4408-8BF5-A121B26B0343}" dt="2023-01-03T01:56:43.214" v="16502" actId="207"/>
          <ac:spMkLst>
            <pc:docMk/>
            <pc:sldMk cId="4267190381" sldId="278"/>
            <ac:spMk id="22" creationId="{AE02EAF0-F592-41D7-B80D-AF7670507658}"/>
          </ac:spMkLst>
        </pc:spChg>
        <pc:spChg chg="add mod">
          <ac:chgData name="이동건" userId="4ad090f6-dadd-4301-b5d0-883b88f508af" providerId="ADAL" clId="{8761CA15-EEC7-4408-8BF5-A121B26B0343}" dt="2023-01-03T01:56:43.214" v="16502" actId="207"/>
          <ac:spMkLst>
            <pc:docMk/>
            <pc:sldMk cId="4267190381" sldId="278"/>
            <ac:spMk id="23" creationId="{0799C3A4-DBBA-4E27-A238-63C653DF3D84}"/>
          </ac:spMkLst>
        </pc:spChg>
        <pc:spChg chg="add del mod">
          <ac:chgData name="이동건" userId="4ad090f6-dadd-4301-b5d0-883b88f508af" providerId="ADAL" clId="{8761CA15-EEC7-4408-8BF5-A121B26B0343}" dt="2023-01-02T06:25:35.600" v="13002" actId="478"/>
          <ac:spMkLst>
            <pc:docMk/>
            <pc:sldMk cId="4267190381" sldId="278"/>
            <ac:spMk id="24" creationId="{566F2DA5-18D0-4257-A0DC-E719FEBE9712}"/>
          </ac:spMkLst>
        </pc:spChg>
        <pc:spChg chg="add del mod">
          <ac:chgData name="이동건" userId="4ad090f6-dadd-4301-b5d0-883b88f508af" providerId="ADAL" clId="{8761CA15-EEC7-4408-8BF5-A121B26B0343}" dt="2023-01-02T06:25:35.600" v="13002" actId="478"/>
          <ac:spMkLst>
            <pc:docMk/>
            <pc:sldMk cId="4267190381" sldId="278"/>
            <ac:spMk id="25" creationId="{F6DA9EEF-70EF-426F-9225-3A7764760659}"/>
          </ac:spMkLst>
        </pc:spChg>
        <pc:spChg chg="add del mod">
          <ac:chgData name="이동건" userId="4ad090f6-dadd-4301-b5d0-883b88f508af" providerId="ADAL" clId="{8761CA15-EEC7-4408-8BF5-A121B26B0343}" dt="2023-01-02T06:25:35.600" v="13002" actId="478"/>
          <ac:spMkLst>
            <pc:docMk/>
            <pc:sldMk cId="4267190381" sldId="278"/>
            <ac:spMk id="26" creationId="{0AE00E7B-CF1E-4FB4-84B8-ABDB65B26A91}"/>
          </ac:spMkLst>
        </pc:spChg>
        <pc:spChg chg="add del mod">
          <ac:chgData name="이동건" userId="4ad090f6-dadd-4301-b5d0-883b88f508af" providerId="ADAL" clId="{8761CA15-EEC7-4408-8BF5-A121B26B0343}" dt="2023-01-02T06:25:35.600" v="13002" actId="478"/>
          <ac:spMkLst>
            <pc:docMk/>
            <pc:sldMk cId="4267190381" sldId="278"/>
            <ac:spMk id="27" creationId="{7A452BA3-F950-49E3-8ED0-55E986205E4F}"/>
          </ac:spMkLst>
        </pc:spChg>
        <pc:spChg chg="add del mod">
          <ac:chgData name="이동건" userId="4ad090f6-dadd-4301-b5d0-883b88f508af" providerId="ADAL" clId="{8761CA15-EEC7-4408-8BF5-A121B26B0343}" dt="2023-01-02T06:25:35.600" v="13002" actId="478"/>
          <ac:spMkLst>
            <pc:docMk/>
            <pc:sldMk cId="4267190381" sldId="278"/>
            <ac:spMk id="28" creationId="{A9F81DED-09A0-496A-A4BC-EED9A3523C0D}"/>
          </ac:spMkLst>
        </pc:spChg>
        <pc:spChg chg="add del mod">
          <ac:chgData name="이동건" userId="4ad090f6-dadd-4301-b5d0-883b88f508af" providerId="ADAL" clId="{8761CA15-EEC7-4408-8BF5-A121B26B0343}" dt="2023-01-02T06:23:16.164" v="12926" actId="478"/>
          <ac:spMkLst>
            <pc:docMk/>
            <pc:sldMk cId="4267190381" sldId="278"/>
            <ac:spMk id="29" creationId="{D53AD1B3-C3CE-4EFD-B347-EC1A88EC0E7F}"/>
          </ac:spMkLst>
        </pc:spChg>
        <pc:spChg chg="add mod">
          <ac:chgData name="이동건" userId="4ad090f6-dadd-4301-b5d0-883b88f508af" providerId="ADAL" clId="{8761CA15-EEC7-4408-8BF5-A121B26B0343}" dt="2023-01-03T01:55:54.727" v="16479" actId="207"/>
          <ac:spMkLst>
            <pc:docMk/>
            <pc:sldMk cId="4267190381" sldId="278"/>
            <ac:spMk id="30" creationId="{4E43E020-946B-4E5A-9C9B-11AACAE6F1F6}"/>
          </ac:spMkLst>
        </pc:spChg>
        <pc:spChg chg="add mod">
          <ac:chgData name="이동건" userId="4ad090f6-dadd-4301-b5d0-883b88f508af" providerId="ADAL" clId="{8761CA15-EEC7-4408-8BF5-A121B26B0343}" dt="2023-01-03T01:56:26.079" v="16498" actId="1076"/>
          <ac:spMkLst>
            <pc:docMk/>
            <pc:sldMk cId="4267190381" sldId="278"/>
            <ac:spMk id="31" creationId="{36BA3924-5E62-432C-9608-602D9295BAA5}"/>
          </ac:spMkLst>
        </pc:spChg>
        <pc:graphicFrameChg chg="mod">
          <ac:chgData name="이동건" userId="4ad090f6-dadd-4301-b5d0-883b88f508af" providerId="ADAL" clId="{8761CA15-EEC7-4408-8BF5-A121B26B0343}" dt="2023-01-03T01:55:35.865" v="16476" actId="207"/>
          <ac:graphicFrameMkLst>
            <pc:docMk/>
            <pc:sldMk cId="4267190381" sldId="278"/>
            <ac:graphicFrameMk id="5" creationId="{C72D647B-5319-4D6B-BF99-1304BF8884EF}"/>
          </ac:graphicFrameMkLst>
        </pc:graphicFrameChg>
        <pc:graphicFrameChg chg="add mod">
          <ac:chgData name="이동건" userId="4ad090f6-dadd-4301-b5d0-883b88f508af" providerId="ADAL" clId="{8761CA15-EEC7-4408-8BF5-A121B26B0343}" dt="2023-01-03T01:56:31.858" v="16500"/>
          <ac:graphicFrameMkLst>
            <pc:docMk/>
            <pc:sldMk cId="4267190381" sldId="278"/>
            <ac:graphicFrameMk id="32" creationId="{230F2876-A6F4-4292-8FD3-47AA8D1F365D}"/>
          </ac:graphicFrameMkLst>
        </pc:graphicFrameChg>
        <pc:picChg chg="add mod">
          <ac:chgData name="이동건" userId="4ad090f6-dadd-4301-b5d0-883b88f508af" providerId="ADAL" clId="{8761CA15-EEC7-4408-8BF5-A121B26B0343}" dt="2023-01-02T06:25:43.158" v="13003" actId="1076"/>
          <ac:picMkLst>
            <pc:docMk/>
            <pc:sldMk cId="4267190381" sldId="278"/>
            <ac:picMk id="7" creationId="{41C01985-E6A8-4BD0-ADB7-D3D6B96814EA}"/>
          </ac:picMkLst>
        </pc:picChg>
        <pc:picChg chg="add mod">
          <ac:chgData name="이동건" userId="4ad090f6-dadd-4301-b5d0-883b88f508af" providerId="ADAL" clId="{8761CA15-EEC7-4408-8BF5-A121B26B0343}" dt="2023-01-02T07:32:19.419" v="13413" actId="1076"/>
          <ac:picMkLst>
            <pc:docMk/>
            <pc:sldMk cId="4267190381" sldId="278"/>
            <ac:picMk id="9" creationId="{BF44E3CC-41D2-4470-B318-7D5CC4E42DA9}"/>
          </ac:picMkLst>
        </pc:picChg>
        <pc:picChg chg="add mod">
          <ac:chgData name="이동건" userId="4ad090f6-dadd-4301-b5d0-883b88f508af" providerId="ADAL" clId="{8761CA15-EEC7-4408-8BF5-A121B26B0343}" dt="2023-01-02T06:25:43.158" v="13003" actId="1076"/>
          <ac:picMkLst>
            <pc:docMk/>
            <pc:sldMk cId="4267190381" sldId="278"/>
            <ac:picMk id="12" creationId="{A93EB312-39BF-4E66-8733-9A3E376E7EFE}"/>
          </ac:picMkLst>
        </pc:picChg>
        <pc:picChg chg="add del mod">
          <ac:chgData name="이동건" userId="4ad090f6-dadd-4301-b5d0-883b88f508af" providerId="ADAL" clId="{8761CA15-EEC7-4408-8BF5-A121B26B0343}" dt="2023-01-02T00:20:47.932" v="7417" actId="478"/>
          <ac:picMkLst>
            <pc:docMk/>
            <pc:sldMk cId="4267190381" sldId="278"/>
            <ac:picMk id="17" creationId="{E51A02A0-E6B1-4A43-AB12-721A7E8E3EF4}"/>
          </ac:picMkLst>
        </pc:picChg>
        <pc:picChg chg="add mod">
          <ac:chgData name="이동건" userId="4ad090f6-dadd-4301-b5d0-883b88f508af" providerId="ADAL" clId="{8761CA15-EEC7-4408-8BF5-A121B26B0343}" dt="2023-01-02T07:32:19.419" v="13413" actId="1076"/>
          <ac:picMkLst>
            <pc:docMk/>
            <pc:sldMk cId="4267190381" sldId="278"/>
            <ac:picMk id="19" creationId="{BAE0FE45-F5EC-4AF4-85E4-55B629EDB526}"/>
          </ac:picMkLst>
        </pc:picChg>
        <pc:cxnChg chg="add mod">
          <ac:chgData name="이동건" userId="4ad090f6-dadd-4301-b5d0-883b88f508af" providerId="ADAL" clId="{8761CA15-EEC7-4408-8BF5-A121B26B0343}" dt="2023-01-03T01:56:51.264" v="16503" actId="208"/>
          <ac:cxnSpMkLst>
            <pc:docMk/>
            <pc:sldMk cId="4267190381" sldId="278"/>
            <ac:cxnSpMk id="14" creationId="{A7817C72-FB8A-4670-9B8A-3E15686E9B5A}"/>
          </ac:cxnSpMkLst>
        </pc:cxnChg>
        <pc:cxnChg chg="add mod">
          <ac:chgData name="이동건" userId="4ad090f6-dadd-4301-b5d0-883b88f508af" providerId="ADAL" clId="{8761CA15-EEC7-4408-8BF5-A121B26B0343}" dt="2023-01-03T01:56:51.264" v="16503" actId="208"/>
          <ac:cxnSpMkLst>
            <pc:docMk/>
            <pc:sldMk cId="4267190381" sldId="278"/>
            <ac:cxnSpMk id="21" creationId="{B0455050-D4FA-4831-B599-3891401EDA32}"/>
          </ac:cxnSpMkLst>
        </pc:cxnChg>
      </pc:sldChg>
      <pc:sldChg chg="addSp delSp modSp add ord">
        <pc:chgData name="이동건" userId="4ad090f6-dadd-4301-b5d0-883b88f508af" providerId="ADAL" clId="{8761CA15-EEC7-4408-8BF5-A121B26B0343}" dt="2023-01-03T06:09:02.154" v="17872"/>
        <pc:sldMkLst>
          <pc:docMk/>
          <pc:sldMk cId="1728731034" sldId="279"/>
        </pc:sldMkLst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11" creationId="{A56112BC-3D74-4E10-A0BD-276C4BEB9BDB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13" creationId="{CAC526B3-69C4-4179-AFFD-51D25A0E7C46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25" creationId="{36F8F2CB-52F6-47D9-BAF8-69B9D2BE79BC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26" creationId="{7C0900D5-C878-48F4-8523-EE4B8F763002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27" creationId="{0A704956-83A4-4FB7-B66C-D7523284C0C7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28" creationId="{B5991A06-0192-4298-8546-A3FB6B432CCE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29" creationId="{24C635C0-D579-48E5-A373-CB8344ECAEFF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33" creationId="{72041B61-5860-4EA9-9078-96F29CC4F005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34" creationId="{71BAAE5C-EA50-4F5D-9388-6EDE013B7656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37" creationId="{98F5CE78-E750-4DEF-8E09-919BBB9413B0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38" creationId="{B56E3CD8-D9C8-42B5-997F-ACC576416D24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45" creationId="{3CD2A298-3E0C-4F0B-851E-ABC0873C02B6}"/>
          </ac:spMkLst>
        </pc:spChg>
        <pc:spChg chg="mod">
          <ac:chgData name="이동건" userId="4ad090f6-dadd-4301-b5d0-883b88f508af" providerId="ADAL" clId="{8761CA15-EEC7-4408-8BF5-A121B26B0343}" dt="2023-01-03T06:07:09.678" v="17689" actId="20577"/>
          <ac:spMkLst>
            <pc:docMk/>
            <pc:sldMk cId="1728731034" sldId="279"/>
            <ac:spMk id="122" creationId="{7ABB205A-3352-435E-85BE-C90BE121CCAA}"/>
          </ac:spMkLst>
        </pc:spChg>
        <pc:spChg chg="mod">
          <ac:chgData name="이동건" userId="4ad090f6-dadd-4301-b5d0-883b88f508af" providerId="ADAL" clId="{8761CA15-EEC7-4408-8BF5-A121B26B0343}" dt="2023-01-03T04:55:42.631" v="17385" actId="20577"/>
          <ac:spMkLst>
            <pc:docMk/>
            <pc:sldMk cId="1728731034" sldId="279"/>
            <ac:spMk id="123" creationId="{8338624C-7128-438C-9DBF-6B77267BD55C}"/>
          </ac:spMkLst>
        </pc:spChg>
        <pc:spChg chg="del">
          <ac:chgData name="이동건" userId="4ad090f6-dadd-4301-b5d0-883b88f508af" providerId="ADAL" clId="{8761CA15-EEC7-4408-8BF5-A121B26B0343}" dt="2022-12-28T00:15:23.516" v="3108" actId="478"/>
          <ac:spMkLst>
            <pc:docMk/>
            <pc:sldMk cId="1728731034" sldId="279"/>
            <ac:spMk id="187" creationId="{963AD050-047B-40CD-9ADE-B121443A5CFE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89" creationId="{F823C15A-5297-42EB-90E9-F3E4C232802B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90" creationId="{17421B85-B7EE-40C8-A085-F72C1C3483E7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92" creationId="{FF024624-E11F-41B8-961D-4B80C602E4A2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93" creationId="{0C5A80D4-ADBD-4F37-83D7-C40DFADA3F73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94" creationId="{94E31981-12C6-48A3-8733-9B11930C13B6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97" creationId="{99FC7850-90A7-4A67-A6D4-B7EB91FCB16C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98" creationId="{6E76D9E0-97EC-48AF-8267-BDD0E5DAC24E}"/>
          </ac:spMkLst>
        </pc:spChg>
        <pc:spChg chg="mod topLvl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199" creationId="{73C82D35-C804-4187-AD12-618463AC79A2}"/>
          </ac:spMkLst>
        </pc:spChg>
        <pc:spChg chg="add mod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200" creationId="{18974FF6-FFC1-4E52-8F92-CFC2CA7EFC9E}"/>
          </ac:spMkLst>
        </pc:spChg>
        <pc:spChg chg="add mod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202" creationId="{AD56B0A4-FF47-4ABB-9880-FC72AE0F10F6}"/>
          </ac:spMkLst>
        </pc:spChg>
        <pc:spChg chg="add mod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205" creationId="{897DC595-C733-4069-9901-98FAFC66EE9B}"/>
          </ac:spMkLst>
        </pc:spChg>
        <pc:spChg chg="add mod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206" creationId="{71EC7790-0124-4297-9881-C47CD797B7D8}"/>
          </ac:spMkLst>
        </pc:spChg>
        <pc:spChg chg="add mod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207" creationId="{18417562-4CB7-46AA-B8FF-E9B46DF5B46B}"/>
          </ac:spMkLst>
        </pc:spChg>
        <pc:spChg chg="add mod">
          <ac:chgData name="이동건" userId="4ad090f6-dadd-4301-b5d0-883b88f508af" providerId="ADAL" clId="{8761CA15-EEC7-4408-8BF5-A121B26B0343}" dt="2022-12-28T00:44:03.236" v="3292" actId="164"/>
          <ac:spMkLst>
            <pc:docMk/>
            <pc:sldMk cId="1728731034" sldId="279"/>
            <ac:spMk id="210" creationId="{50CF88F6-6B75-4236-A70E-A6C8435ACB74}"/>
          </ac:spMkLst>
        </pc:spChg>
        <pc:spChg chg="add del mod">
          <ac:chgData name="이동건" userId="4ad090f6-dadd-4301-b5d0-883b88f508af" providerId="ADAL" clId="{8761CA15-EEC7-4408-8BF5-A121B26B0343}" dt="2022-12-28T02:43:25.260" v="5022"/>
          <ac:spMkLst>
            <pc:docMk/>
            <pc:sldMk cId="1728731034" sldId="279"/>
            <ac:spMk id="219" creationId="{2D0694B3-A206-4312-AB6A-7CA0003E7ED8}"/>
          </ac:spMkLst>
        </pc:spChg>
        <pc:spChg chg="add mod">
          <ac:chgData name="이동건" userId="4ad090f6-dadd-4301-b5d0-883b88f508af" providerId="ADAL" clId="{8761CA15-EEC7-4408-8BF5-A121B26B0343}" dt="2023-01-03T06:09:02.154" v="17872"/>
          <ac:spMkLst>
            <pc:docMk/>
            <pc:sldMk cId="1728731034" sldId="279"/>
            <ac:spMk id="220" creationId="{A33A2CAA-AD50-4FF2-9255-935C7E9B961A}"/>
          </ac:spMkLst>
        </pc:spChg>
        <pc:grpChg chg="del">
          <ac:chgData name="이동건" userId="4ad090f6-dadd-4301-b5d0-883b88f508af" providerId="ADAL" clId="{8761CA15-EEC7-4408-8BF5-A121B26B0343}" dt="2022-12-28T00:15:25.503" v="3109" actId="478"/>
          <ac:grpSpMkLst>
            <pc:docMk/>
            <pc:sldMk cId="1728731034" sldId="279"/>
            <ac:grpSpMk id="9" creationId="{10F6607F-641D-4F82-88CF-803732F1C93B}"/>
          </ac:grpSpMkLst>
        </pc:grpChg>
        <pc:grpChg chg="add del mod">
          <ac:chgData name="이동건" userId="4ad090f6-dadd-4301-b5d0-883b88f508af" providerId="ADAL" clId="{8761CA15-EEC7-4408-8BF5-A121B26B0343}" dt="2023-01-03T03:06:44.885" v="16874" actId="478"/>
          <ac:grpSpMkLst>
            <pc:docMk/>
            <pc:sldMk cId="1728731034" sldId="279"/>
            <ac:grpSpMk id="37" creationId="{1B9AEE2A-8C83-43D0-993C-374CEE64B1D8}"/>
          </ac:grpSpMkLst>
        </pc:grpChg>
        <pc:grpChg chg="add del mod">
          <ac:chgData name="이동건" userId="4ad090f6-dadd-4301-b5d0-883b88f508af" providerId="ADAL" clId="{8761CA15-EEC7-4408-8BF5-A121B26B0343}" dt="2023-01-03T04:42:49.626" v="17140" actId="478"/>
          <ac:grpSpMkLst>
            <pc:docMk/>
            <pc:sldMk cId="1728731034" sldId="279"/>
            <ac:grpSpMk id="68" creationId="{70F3D4B3-C135-4D21-B343-A516C386D7E9}"/>
          </ac:grpSpMkLst>
        </pc:grpChg>
        <pc:grpChg chg="add mod">
          <ac:chgData name="이동건" userId="4ad090f6-dadd-4301-b5d0-883b88f508af" providerId="ADAL" clId="{8761CA15-EEC7-4408-8BF5-A121B26B0343}" dt="2023-01-03T04:42:53.183" v="17142" actId="1076"/>
          <ac:grpSpMkLst>
            <pc:docMk/>
            <pc:sldMk cId="1728731034" sldId="279"/>
            <ac:grpSpMk id="102" creationId="{6BAA2BCC-595A-4A17-8935-F54A9379A441}"/>
          </ac:grpSpMkLst>
        </pc:grpChg>
        <pc:grpChg chg="add del mod">
          <ac:chgData name="이동건" userId="4ad090f6-dadd-4301-b5d0-883b88f508af" providerId="ADAL" clId="{8761CA15-EEC7-4408-8BF5-A121B26B0343}" dt="2022-12-28T00:15:57.928" v="3113" actId="165"/>
          <ac:grpSpMkLst>
            <pc:docMk/>
            <pc:sldMk cId="1728731034" sldId="279"/>
            <ac:grpSpMk id="180" creationId="{DFAA419F-BDFF-42D7-B3F1-F43DF0C6AE77}"/>
          </ac:grpSpMkLst>
        </pc:grpChg>
        <pc:grpChg chg="del mod topLvl">
          <ac:chgData name="이동건" userId="4ad090f6-dadd-4301-b5d0-883b88f508af" providerId="ADAL" clId="{8761CA15-EEC7-4408-8BF5-A121B26B0343}" dt="2022-12-28T00:15:58.461" v="3114" actId="165"/>
          <ac:grpSpMkLst>
            <pc:docMk/>
            <pc:sldMk cId="1728731034" sldId="279"/>
            <ac:grpSpMk id="181" creationId="{78C9A8E4-2839-45DB-A66E-77D75C55E834}"/>
          </ac:grpSpMkLst>
        </pc:grpChg>
        <pc:grpChg chg="add del mod">
          <ac:chgData name="이동건" userId="4ad090f6-dadd-4301-b5d0-883b88f508af" providerId="ADAL" clId="{8761CA15-EEC7-4408-8BF5-A121B26B0343}" dt="2023-01-03T03:06:37.777" v="16871" actId="478"/>
          <ac:grpSpMkLst>
            <pc:docMk/>
            <pc:sldMk cId="1728731034" sldId="279"/>
            <ac:grpSpMk id="218" creationId="{DC6ED32E-78C0-4C28-B0E7-75F313409740}"/>
          </ac:grpSpMkLst>
        </pc:grpChg>
        <pc:graphicFrameChg chg="mod ord">
          <ac:chgData name="이동건" userId="4ad090f6-dadd-4301-b5d0-883b88f508af" providerId="ADAL" clId="{8761CA15-EEC7-4408-8BF5-A121B26B0343}" dt="2022-12-28T00:40:25.768" v="3216" actId="1076"/>
          <ac:graphicFrameMkLst>
            <pc:docMk/>
            <pc:sldMk cId="1728731034" sldId="279"/>
            <ac:graphicFrameMk id="5" creationId="{A3261C23-7A90-4969-9BFA-EF06DF6EF035}"/>
          </ac:graphicFrameMkLst>
        </pc:graphicFrameChg>
        <pc:picChg chg="del">
          <ac:chgData name="이동건" userId="4ad090f6-dadd-4301-b5d0-883b88f508af" providerId="ADAL" clId="{8761CA15-EEC7-4408-8BF5-A121B26B0343}" dt="2022-12-28T00:15:23.516" v="3108" actId="478"/>
          <ac:picMkLst>
            <pc:docMk/>
            <pc:sldMk cId="1728731034" sldId="279"/>
            <ac:picMk id="186" creationId="{A5698D9E-4773-438C-9E44-335408FCD068}"/>
          </ac:picMkLst>
        </pc:pic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10" creationId="{18773ACE-98C1-4AD0-9595-D36C332B1582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14" creationId="{A2AA4FF0-CEFF-4F57-A875-45329CA016A1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15" creationId="{DE32E728-285B-4B0B-A187-9C4B2B957017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16" creationId="{9713EC00-764B-4161-B017-39C953230BE1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17" creationId="{8A1D0764-818F-414A-A7C7-F426E8C23E86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18" creationId="{E5196DE9-059D-4EEF-ABD3-25D8BB26BF22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19" creationId="{246253E3-3FFE-4B90-9866-757818E36A73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20" creationId="{B4C0D153-90CB-4A16-AA9D-9F82DEC59709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21" creationId="{F85BA703-DDCD-44F7-B426-01F129D262EA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22" creationId="{5CBC7048-799F-4088-BC32-EE0FEEB71BAB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23" creationId="{E78E28BD-F0A7-4E46-89D3-A140D134EEE1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24" creationId="{07DE7FFD-CEBE-46C6-9650-B07A662A38EE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30" creationId="{E4A21865-6B2B-4CE4-B0EC-9970352D5295}"/>
          </ac:cxnSpMkLst>
        </pc:cxnChg>
        <pc:cxnChg chg="del mod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31" creationId="{53345FC0-2484-41B0-87C4-C2E719298E80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32" creationId="{C1187E49-8EB1-4472-B0A3-EF51FA32EDE1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36" creationId="{A66AEC6A-9DB9-483B-A747-6F34845798DB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38" creationId="{CDB6286A-D9B1-42C1-A480-B69C1D276640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42" creationId="{3B2B31BD-15F5-4BF8-BF28-27958DC34A32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45" creationId="{90133D19-8E33-4C43-B9EC-A3D4207F057B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49" creationId="{6B075856-BF89-4A99-89C4-4B6FED5D274F}"/>
          </ac:cxnSpMkLst>
        </pc:cxnChg>
        <pc:cxnChg chg="add mod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50" creationId="{878BED56-7290-445A-9960-6BFA5DB9E1B5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53" creationId="{AE6C62B1-EF8E-4FB3-8701-5C9527D8EA3A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54" creationId="{92871E82-B57F-404C-A795-3A039410F76F}"/>
          </ac:cxnSpMkLst>
        </pc:cxnChg>
        <pc:cxnChg chg="add del mod">
          <ac:chgData name="이동건" userId="4ad090f6-dadd-4301-b5d0-883b88f508af" providerId="ADAL" clId="{8761CA15-EEC7-4408-8BF5-A121B26B0343}" dt="2022-12-28T00:41:32.040" v="3251" actId="478"/>
          <ac:cxnSpMkLst>
            <pc:docMk/>
            <pc:sldMk cId="1728731034" sldId="279"/>
            <ac:cxnSpMk id="55" creationId="{2F49DFE2-E44B-46FE-9F91-5C1275EF563D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58" creationId="{00FA051A-6FD5-4928-A9F1-E4E5A628AD87}"/>
          </ac:cxnSpMkLst>
        </pc:cxnChg>
        <pc:cxnChg chg="del">
          <ac:chgData name="이동건" userId="4ad090f6-dadd-4301-b5d0-883b88f508af" providerId="ADAL" clId="{8761CA15-EEC7-4408-8BF5-A121B26B0343}" dt="2022-12-28T00:15:23.516" v="3108" actId="478"/>
          <ac:cxnSpMkLst>
            <pc:docMk/>
            <pc:sldMk cId="1728731034" sldId="279"/>
            <ac:cxnSpMk id="58" creationId="{EA9261D4-EB21-4C98-B4BB-DFA406B10978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60" creationId="{A4A3AB02-A252-45A2-A9F1-9FB04A319A0D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61" creationId="{7D129F62-A272-4222-9EE6-04653C4E9B2B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62" creationId="{5DD07F0C-79BC-420A-80E1-114485F29BFE}"/>
          </ac:cxnSpMkLst>
        </pc:cxnChg>
        <pc:cxnChg chg="mod">
          <ac:chgData name="이동건" userId="4ad090f6-dadd-4301-b5d0-883b88f508af" providerId="ADAL" clId="{8761CA15-EEC7-4408-8BF5-A121B26B0343}" dt="2023-01-03T03:06:44.885" v="16874" actId="478"/>
          <ac:cxnSpMkLst>
            <pc:docMk/>
            <pc:sldMk cId="1728731034" sldId="279"/>
            <ac:cxnSpMk id="67" creationId="{A6B94150-38AA-4142-A6D4-3907843E3B7B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69" creationId="{28BD3941-817C-40D1-9123-7E797ED0C7CE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73" creationId="{24E795D5-A612-4E36-AFFA-B29AB41B4F50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74" creationId="{B94F05FE-065B-4926-96D2-3096706094C2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77" creationId="{EB6D83A5-B8CF-4DD9-8334-94B0528EF280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78" creationId="{6BE85ABE-B2E2-422F-9C4D-2D2DD409A2CF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82" creationId="{BED2AFE0-9407-46ED-9C6A-1B2917881B32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85" creationId="{1D00361D-4CD9-4627-91BA-30BCAC64705A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87" creationId="{607F8D4D-3605-44CB-BFAF-C1B178E3261D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90" creationId="{1F10DFBE-532A-4542-B052-07A41EEC8B41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92" creationId="{C04785B4-F890-4A98-8DB2-1D189393C261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93" creationId="{AEDF0194-F9EB-4C5D-9609-5227ABA949DD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94" creationId="{0C7F35B8-AB02-41BF-A8AF-8297569911F9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97" creationId="{5B416BBB-BD3B-422B-B96F-763155219406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98" creationId="{80120746-8DE2-49B3-BC2A-E4AEBBD5B365}"/>
          </ac:cxnSpMkLst>
        </pc:cxnChg>
        <pc:cxnChg chg="mod">
          <ac:chgData name="이동건" userId="4ad090f6-dadd-4301-b5d0-883b88f508af" providerId="ADAL" clId="{8761CA15-EEC7-4408-8BF5-A121B26B0343}" dt="2023-01-03T04:42:49.626" v="17140" actId="478"/>
          <ac:cxnSpMkLst>
            <pc:docMk/>
            <pc:sldMk cId="1728731034" sldId="279"/>
            <ac:cxnSpMk id="100" creationId="{5DC08267-E3B3-4F12-B643-DCE82D6D516A}"/>
          </ac:cxnSpMkLst>
        </pc:cxnChg>
        <pc:cxnChg chg="add del mod topLvl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182" creationId="{FCC0A277-7BD8-45FE-A35A-D4B6BD11EADA}"/>
          </ac:cxnSpMkLst>
        </pc:cxnChg>
        <pc:cxnChg chg="add del mod topLvl">
          <ac:chgData name="이동건" userId="4ad090f6-dadd-4301-b5d0-883b88f508af" providerId="ADAL" clId="{8761CA15-EEC7-4408-8BF5-A121B26B0343}" dt="2022-12-28T00:44:03.236" v="3292" actId="164"/>
          <ac:cxnSpMkLst>
            <pc:docMk/>
            <pc:sldMk cId="1728731034" sldId="279"/>
            <ac:cxnSpMk id="183" creationId="{CCD5C512-6B13-4CC5-B11C-25CE2FAAF594}"/>
          </ac:cxnSpMkLst>
        </pc:cxnChg>
        <pc:cxnChg chg="add del mod topLvl">
          <ac:chgData name="이동건" userId="4ad090f6-dadd-4301-b5d0-883b88f508af" providerId="ADAL" clId="{8761CA15-EEC7-4408-8BF5-A121B26B0343}" dt="2022-12-28T00:44:03.236" v="3292" actId="164"/>
          <ac:cxnSpMkLst>
            <pc:docMk/>
            <pc:sldMk cId="1728731034" sldId="279"/>
            <ac:cxnSpMk id="184" creationId="{517C25BF-0C90-4B33-BCD6-DEE8648AD60F}"/>
          </ac:cxnSpMkLst>
        </pc:cxnChg>
        <pc:cxnChg chg="mod topLvl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185" creationId="{39580AF2-0727-4C44-9E3A-A80EA56C2E5A}"/>
          </ac:cxnSpMkLst>
        </pc:cxnChg>
        <pc:cxnChg chg="mod topLvl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188" creationId="{CB3D3647-244C-4E43-94F0-C1E5A39339C9}"/>
          </ac:cxnSpMkLst>
        </pc:cxnChg>
        <pc:cxnChg chg="mod topLvl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191" creationId="{72DE6070-6781-4E35-91D6-F26A4947B24D}"/>
          </ac:cxnSpMkLst>
        </pc:cxnChg>
        <pc:cxnChg chg="mod topLvl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195" creationId="{14F0ABBD-78D5-45A4-B52F-F940A54417D8}"/>
          </ac:cxnSpMkLst>
        </pc:cxnChg>
        <pc:cxnChg chg="mod topLvl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196" creationId="{9581F3B0-C3F4-4A23-86EB-3DA1B8AEA551}"/>
          </ac:cxnSpMkLst>
        </pc:cxnChg>
        <pc:cxnChg chg="add mod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201" creationId="{5289BBC1-B4B9-4F4C-B12E-C85B29948FBB}"/>
          </ac:cxnSpMkLst>
        </pc:cxnChg>
        <pc:cxnChg chg="add mod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203" creationId="{F90A48E5-305D-49C4-BDE5-4D479217A895}"/>
          </ac:cxnSpMkLst>
        </pc:cxnChg>
        <pc:cxnChg chg="add mod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204" creationId="{2AACA5D2-7711-4353-8818-2644590B66F7}"/>
          </ac:cxnSpMkLst>
        </pc:cxnChg>
        <pc:cxnChg chg="add mod">
          <ac:chgData name="이동건" userId="4ad090f6-dadd-4301-b5d0-883b88f508af" providerId="ADAL" clId="{8761CA15-EEC7-4408-8BF5-A121B26B0343}" dt="2023-01-03T03:06:37.777" v="16871" actId="478"/>
          <ac:cxnSpMkLst>
            <pc:docMk/>
            <pc:sldMk cId="1728731034" sldId="279"/>
            <ac:cxnSpMk id="211" creationId="{43258C5E-0A55-4D9B-B95E-D52565E88E06}"/>
          </ac:cxnSpMkLst>
        </pc:cxnChg>
      </pc:sldChg>
      <pc:sldChg chg="addSp delSp modSp add ord">
        <pc:chgData name="이동건" userId="4ad090f6-dadd-4301-b5d0-883b88f508af" providerId="ADAL" clId="{8761CA15-EEC7-4408-8BF5-A121B26B0343}" dt="2023-01-03T03:21:01.873" v="17004" actId="1076"/>
        <pc:sldMkLst>
          <pc:docMk/>
          <pc:sldMk cId="3333188713" sldId="280"/>
        </pc:sldMkLst>
        <pc:spChg chg="add del mod">
          <ac:chgData name="이동건" userId="4ad090f6-dadd-4301-b5d0-883b88f508af" providerId="ADAL" clId="{8761CA15-EEC7-4408-8BF5-A121B26B0343}" dt="2023-01-02T00:31:15.319" v="7432"/>
          <ac:spMkLst>
            <pc:docMk/>
            <pc:sldMk cId="3333188713" sldId="280"/>
            <ac:spMk id="2" creationId="{B59615CD-AD78-4255-8556-58327787FB7E}"/>
          </ac:spMkLst>
        </pc:spChg>
        <pc:spChg chg="add del mod">
          <ac:chgData name="이동건" userId="4ad090f6-dadd-4301-b5d0-883b88f508af" providerId="ADAL" clId="{8761CA15-EEC7-4408-8BF5-A121B26B0343}" dt="2023-01-02T00:02:10.827" v="7005"/>
          <ac:spMkLst>
            <pc:docMk/>
            <pc:sldMk cId="3333188713" sldId="280"/>
            <ac:spMk id="6" creationId="{D7FD4A75-AADB-4E34-B120-82387CFDCA3A}"/>
          </ac:spMkLst>
        </pc:spChg>
        <pc:spChg chg="add del mod">
          <ac:chgData name="이동건" userId="4ad090f6-dadd-4301-b5d0-883b88f508af" providerId="ADAL" clId="{8761CA15-EEC7-4408-8BF5-A121B26B0343}" dt="2023-01-02T00:31:15.319" v="7432"/>
          <ac:spMkLst>
            <pc:docMk/>
            <pc:sldMk cId="3333188713" sldId="280"/>
            <ac:spMk id="7" creationId="{D97AA123-7AC0-45B9-AF78-A6DB30773810}"/>
          </ac:spMkLst>
        </pc:spChg>
        <pc:spChg chg="add del mod">
          <ac:chgData name="이동건" userId="4ad090f6-dadd-4301-b5d0-883b88f508af" providerId="ADAL" clId="{8761CA15-EEC7-4408-8BF5-A121B26B0343}" dt="2023-01-02T00:06:00.490" v="7104" actId="478"/>
          <ac:spMkLst>
            <pc:docMk/>
            <pc:sldMk cId="3333188713" sldId="280"/>
            <ac:spMk id="8" creationId="{26E9AC71-64D0-4EA5-A455-4C7A65DAEF8D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11" creationId="{A56112BC-3D74-4E10-A0BD-276C4BEB9BDB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13" creationId="{CAC526B3-69C4-4179-AFFD-51D25A0E7C46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25" creationId="{36F8F2CB-52F6-47D9-BAF8-69B9D2BE79BC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26" creationId="{7C0900D5-C878-48F4-8523-EE4B8F763002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27" creationId="{0A704956-83A4-4FB7-B66C-D7523284C0C7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28" creationId="{B5991A06-0192-4298-8546-A3FB6B432CCE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29" creationId="{24C635C0-D579-48E5-A373-CB8344ECAEFF}"/>
          </ac:spMkLst>
        </pc:spChg>
        <pc:spChg chg="add del mod">
          <ac:chgData name="이동건" userId="4ad090f6-dadd-4301-b5d0-883b88f508af" providerId="ADAL" clId="{8761CA15-EEC7-4408-8BF5-A121B26B0343}" dt="2023-01-03T03:06:04.939" v="16864" actId="478"/>
          <ac:spMkLst>
            <pc:docMk/>
            <pc:sldMk cId="3333188713" sldId="280"/>
            <ac:spMk id="29" creationId="{5309F1B5-02B0-4D9C-819E-BA0300A4CA39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33" creationId="{72041B61-5860-4EA9-9078-96F29CC4F005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34" creationId="{71BAAE5C-EA50-4F5D-9388-6EDE013B7656}"/>
          </ac:spMkLst>
        </pc:spChg>
        <pc:spChg chg="add del mod">
          <ac:chgData name="이동건" userId="4ad090f6-dadd-4301-b5d0-883b88f508af" providerId="ADAL" clId="{8761CA15-EEC7-4408-8BF5-A121B26B0343}" dt="2023-01-02T02:17:33.695" v="9563" actId="478"/>
          <ac:spMkLst>
            <pc:docMk/>
            <pc:sldMk cId="3333188713" sldId="280"/>
            <ac:spMk id="35" creationId="{42BED840-2E9A-4D89-9988-BCB3648A5DCF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37" creationId="{98F5CE78-E750-4DEF-8E09-919BBB9413B0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38" creationId="{B56E3CD8-D9C8-42B5-997F-ACC576416D24}"/>
          </ac:spMkLst>
        </pc:spChg>
        <pc:spChg chg="add mod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41" creationId="{6006358B-7719-405C-8A4D-DBAECDAF58C5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42" creationId="{BB7DB611-5B0D-47DF-93FD-9F9F14D4F7B4}"/>
          </ac:spMkLst>
        </pc:spChg>
        <pc:spChg chg="add mod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45" creationId="{1CDFAED5-C351-47FC-B6D2-77CE14FB7566}"/>
          </ac:spMkLst>
        </pc:spChg>
        <pc:spChg chg="del">
          <ac:chgData name="이동건" userId="4ad090f6-dadd-4301-b5d0-883b88f508af" providerId="ADAL" clId="{8761CA15-EEC7-4408-8BF5-A121B26B0343}" dt="2022-12-28T00:55:16.638" v="3295" actId="478"/>
          <ac:spMkLst>
            <pc:docMk/>
            <pc:sldMk cId="3333188713" sldId="280"/>
            <ac:spMk id="45" creationId="{3CD2A298-3E0C-4F0B-851E-ABC0873C02B6}"/>
          </ac:spMkLst>
        </pc:spChg>
        <pc:spChg chg="add mod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46" creationId="{7DEDE88F-9535-4DC0-B143-A489D30B4837}"/>
          </ac:spMkLst>
        </pc:spChg>
        <pc:spChg chg="mod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62" creationId="{C2EE1B8E-0E72-412E-A0CE-FE3925E7D6C5}"/>
          </ac:spMkLst>
        </pc:spChg>
        <pc:spChg chg="mod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63" creationId="{E7C53E25-1A63-4D3A-ACD8-CD6A6437480E}"/>
          </ac:spMkLst>
        </pc:spChg>
        <pc:spChg chg="mod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64" creationId="{EB9E9F20-4698-47FF-A156-67E6A1C71785}"/>
          </ac:spMkLst>
        </pc:spChg>
        <pc:spChg chg="add mod">
          <ac:chgData name="이동건" userId="4ad090f6-dadd-4301-b5d0-883b88f508af" providerId="ADAL" clId="{8761CA15-EEC7-4408-8BF5-A121B26B0343}" dt="2023-01-03T03:06:24.284" v="16869" actId="1076"/>
          <ac:spMkLst>
            <pc:docMk/>
            <pc:sldMk cId="3333188713" sldId="280"/>
            <ac:spMk id="107" creationId="{4170B13C-5D3D-4F15-84A0-E93E0298889C}"/>
          </ac:spMkLst>
        </pc:spChg>
        <pc:spChg chg="add del mod">
          <ac:chgData name="이동건" userId="4ad090f6-dadd-4301-b5d0-883b88f508af" providerId="ADAL" clId="{8761CA15-EEC7-4408-8BF5-A121B26B0343}" dt="2023-01-03T02:28:39.568" v="16512" actId="478"/>
          <ac:spMkLst>
            <pc:docMk/>
            <pc:sldMk cId="3333188713" sldId="280"/>
            <ac:spMk id="108" creationId="{9289BDF8-8BD9-405B-8BC3-0148C65D87E7}"/>
          </ac:spMkLst>
        </pc:spChg>
        <pc:spChg chg="del">
          <ac:chgData name="이동건" userId="4ad090f6-dadd-4301-b5d0-883b88f508af" providerId="ADAL" clId="{8761CA15-EEC7-4408-8BF5-A121B26B0343}" dt="2022-12-28T01:03:31.698" v="3549" actId="478"/>
          <ac:spMkLst>
            <pc:docMk/>
            <pc:sldMk cId="3333188713" sldId="280"/>
            <ac:spMk id="187" creationId="{963AD050-047B-40CD-9ADE-B121443A5CFE}"/>
          </ac:spMkLst>
        </pc:spChg>
        <pc:spChg chg="mod topLvl">
          <ac:chgData name="이동건" userId="4ad090f6-dadd-4301-b5d0-883b88f508af" providerId="ADAL" clId="{8761CA15-EEC7-4408-8BF5-A121B26B0343}" dt="2023-01-02T06:35:38.533" v="13380" actId="1076"/>
          <ac:spMkLst>
            <pc:docMk/>
            <pc:sldMk cId="3333188713" sldId="280"/>
            <ac:spMk id="189" creationId="{4E0AF197-106D-4D57-AD0A-F6B9A7F36AB9}"/>
          </ac:spMkLst>
        </pc:spChg>
        <pc:spChg chg="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190" creationId="{2807FC82-2FEF-4AEC-93F7-6BE936689963}"/>
          </ac:spMkLst>
        </pc:spChg>
        <pc:spChg chg="del mod topLvl">
          <ac:chgData name="이동건" userId="4ad090f6-dadd-4301-b5d0-883b88f508af" providerId="ADAL" clId="{8761CA15-EEC7-4408-8BF5-A121B26B0343}" dt="2022-12-28T01:00:07.796" v="3467" actId="478"/>
          <ac:spMkLst>
            <pc:docMk/>
            <pc:sldMk cId="3333188713" sldId="280"/>
            <ac:spMk id="191" creationId="{ABB63EF2-A0AB-4D77-9AF2-13DD4F5041C4}"/>
          </ac:spMkLst>
        </pc:spChg>
        <pc:spChg chg="del mod topLvl">
          <ac:chgData name="이동건" userId="4ad090f6-dadd-4301-b5d0-883b88f508af" providerId="ADAL" clId="{8761CA15-EEC7-4408-8BF5-A121B26B0343}" dt="2022-12-28T01:00:47.324" v="3485" actId="478"/>
          <ac:spMkLst>
            <pc:docMk/>
            <pc:sldMk cId="3333188713" sldId="280"/>
            <ac:spMk id="192" creationId="{D08FBA37-863C-4686-AFFE-FEB8F66D1073}"/>
          </ac:spMkLst>
        </pc:spChg>
        <pc:spChg chg="del mod topLvl">
          <ac:chgData name="이동건" userId="4ad090f6-dadd-4301-b5d0-883b88f508af" providerId="ADAL" clId="{8761CA15-EEC7-4408-8BF5-A121B26B0343}" dt="2022-12-28T01:00:10.019" v="3468" actId="478"/>
          <ac:spMkLst>
            <pc:docMk/>
            <pc:sldMk cId="3333188713" sldId="280"/>
            <ac:spMk id="193" creationId="{D429A7C5-BBA8-45FD-B7DF-3183A09D2851}"/>
          </ac:spMkLst>
        </pc:spChg>
        <pc:spChg chg="mod topLvl">
          <ac:chgData name="이동건" userId="4ad090f6-dadd-4301-b5d0-883b88f508af" providerId="ADAL" clId="{8761CA15-EEC7-4408-8BF5-A121B26B0343}" dt="2023-01-02T06:35:48.842" v="13382" actId="1076"/>
          <ac:spMkLst>
            <pc:docMk/>
            <pc:sldMk cId="3333188713" sldId="280"/>
            <ac:spMk id="194" creationId="{10297AB2-BD9E-4AC3-A30F-F15C97C620F9}"/>
          </ac:spMkLst>
        </pc:spChg>
        <pc:spChg chg="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195" creationId="{F7B704B0-5710-4A94-86C0-90612E6FE288}"/>
          </ac:spMkLst>
        </pc:spChg>
        <pc:spChg chg="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196" creationId="{48F78D7D-FC20-4794-B745-47008FCF85AA}"/>
          </ac:spMkLst>
        </pc:spChg>
        <pc:spChg chg="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197" creationId="{5FCC830F-9368-408C-8B13-A32CBD0BB2F3}"/>
          </ac:spMkLst>
        </pc:spChg>
        <pc:spChg chg="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198" creationId="{7AB5B582-A996-4219-8FF9-762FC850FDD6}"/>
          </ac:spMkLst>
        </pc:spChg>
        <pc:spChg chg="del mod topLvl">
          <ac:chgData name="이동건" userId="4ad090f6-dadd-4301-b5d0-883b88f508af" providerId="ADAL" clId="{8761CA15-EEC7-4408-8BF5-A121B26B0343}" dt="2022-12-28T00:58:00.426" v="3379" actId="478"/>
          <ac:spMkLst>
            <pc:docMk/>
            <pc:sldMk cId="3333188713" sldId="280"/>
            <ac:spMk id="199" creationId="{2587C551-BC7E-454B-9051-975B1FBD0ADF}"/>
          </ac:spMkLst>
        </pc:spChg>
        <pc:spChg chg="del mod topLvl">
          <ac:chgData name="이동건" userId="4ad090f6-dadd-4301-b5d0-883b88f508af" providerId="ADAL" clId="{8761CA15-EEC7-4408-8BF5-A121B26B0343}" dt="2022-12-28T00:57:49.786" v="3376" actId="478"/>
          <ac:spMkLst>
            <pc:docMk/>
            <pc:sldMk cId="3333188713" sldId="280"/>
            <ac:spMk id="200" creationId="{DECE06C9-A80E-43ED-921B-98A81FE19EE1}"/>
          </ac:spMkLst>
        </pc:spChg>
        <pc:spChg chg="del mod topLvl">
          <ac:chgData name="이동건" userId="4ad090f6-dadd-4301-b5d0-883b88f508af" providerId="ADAL" clId="{8761CA15-EEC7-4408-8BF5-A121B26B0343}" dt="2022-12-28T00:57:50.934" v="3377" actId="478"/>
          <ac:spMkLst>
            <pc:docMk/>
            <pc:sldMk cId="3333188713" sldId="280"/>
            <ac:spMk id="201" creationId="{B331F460-99B8-436D-9CB7-1D74CF2EACF2}"/>
          </ac:spMkLst>
        </pc:spChg>
        <pc:spChg chg="del mod topLvl">
          <ac:chgData name="이동건" userId="4ad090f6-dadd-4301-b5d0-883b88f508af" providerId="ADAL" clId="{8761CA15-EEC7-4408-8BF5-A121B26B0343}" dt="2022-12-28T01:00:12.453" v="3469" actId="478"/>
          <ac:spMkLst>
            <pc:docMk/>
            <pc:sldMk cId="3333188713" sldId="280"/>
            <ac:spMk id="202" creationId="{D39A9968-FBED-485F-B965-42C93AF14916}"/>
          </ac:spMkLst>
        </pc:spChg>
        <pc:spChg chg="del mod topLvl">
          <ac:chgData name="이동건" userId="4ad090f6-dadd-4301-b5d0-883b88f508af" providerId="ADAL" clId="{8761CA15-EEC7-4408-8BF5-A121B26B0343}" dt="2022-12-28T01:00:17.532" v="3470" actId="478"/>
          <ac:spMkLst>
            <pc:docMk/>
            <pc:sldMk cId="3333188713" sldId="280"/>
            <ac:spMk id="203" creationId="{DE9FCB40-6EFF-4D10-B33B-85FEFE850373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07" creationId="{627974A2-F3F4-46B6-B0B7-74FBFFDC849A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08" creationId="{AC3DF10B-9EB5-4459-938F-02F518D96A01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09" creationId="{B353EF7D-04E2-40BA-978E-146CB35EB5DC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10" creationId="{27D4A022-E361-4D0E-9318-814A48A37887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11" creationId="{754B5E1C-A17D-4A6E-BC38-F5C545DD9909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12" creationId="{B485B536-EBE1-4577-8233-C0DC5C8D926C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13" creationId="{DFE05271-1143-44AC-9394-1AD9AE8DCE75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14" creationId="{DCD99767-BE34-421A-B93A-25476ED525A2}"/>
          </ac:spMkLst>
        </pc:spChg>
        <pc:spChg chg="add mod topLvl">
          <ac:chgData name="이동건" userId="4ad090f6-dadd-4301-b5d0-883b88f508af" providerId="ADAL" clId="{8761CA15-EEC7-4408-8BF5-A121B26B0343}" dt="2023-01-02T06:35:16.434" v="13372" actId="255"/>
          <ac:spMkLst>
            <pc:docMk/>
            <pc:sldMk cId="3333188713" sldId="280"/>
            <ac:spMk id="215" creationId="{D2A05FE5-3470-476A-9072-A6852D687465}"/>
          </ac:spMkLst>
        </pc:spChg>
        <pc:grpChg chg="del">
          <ac:chgData name="이동건" userId="4ad090f6-dadd-4301-b5d0-883b88f508af" providerId="ADAL" clId="{8761CA15-EEC7-4408-8BF5-A121B26B0343}" dt="2022-12-28T00:55:18.763" v="3296" actId="478"/>
          <ac:grpSpMkLst>
            <pc:docMk/>
            <pc:sldMk cId="3333188713" sldId="280"/>
            <ac:grpSpMk id="9" creationId="{10F6607F-641D-4F82-88CF-803732F1C93B}"/>
          </ac:grpSpMkLst>
        </pc:grpChg>
        <pc:grpChg chg="add del mod">
          <ac:chgData name="이동건" userId="4ad090f6-dadd-4301-b5d0-883b88f508af" providerId="ADAL" clId="{8761CA15-EEC7-4408-8BF5-A121B26B0343}" dt="2023-01-02T02:23:40.857" v="9724" actId="165"/>
          <ac:grpSpMkLst>
            <pc:docMk/>
            <pc:sldMk cId="3333188713" sldId="280"/>
            <ac:grpSpMk id="14" creationId="{0B7ACE20-2DE9-43A3-B5BF-ADA08206974E}"/>
          </ac:grpSpMkLst>
        </pc:grpChg>
        <pc:grpChg chg="add mod">
          <ac:chgData name="이동건" userId="4ad090f6-dadd-4301-b5d0-883b88f508af" providerId="ADAL" clId="{8761CA15-EEC7-4408-8BF5-A121B26B0343}" dt="2023-01-02T02:31:26.474" v="10370" actId="164"/>
          <ac:grpSpMkLst>
            <pc:docMk/>
            <pc:sldMk cId="3333188713" sldId="280"/>
            <ac:grpSpMk id="15" creationId="{BBF392E7-2E59-4820-B1D0-50C6363940BE}"/>
          </ac:grpSpMkLst>
        </pc:grpChg>
        <pc:grpChg chg="add del mod">
          <ac:chgData name="이동건" userId="4ad090f6-dadd-4301-b5d0-883b88f508af" providerId="ADAL" clId="{8761CA15-EEC7-4408-8BF5-A121B26B0343}" dt="2023-01-03T03:05:49.749" v="16861" actId="478"/>
          <ac:grpSpMkLst>
            <pc:docMk/>
            <pc:sldMk cId="3333188713" sldId="280"/>
            <ac:grpSpMk id="60" creationId="{96AF3BB1-33B7-4D66-907F-5445E89E883C}"/>
          </ac:grpSpMkLst>
        </pc:grpChg>
        <pc:grpChg chg="add mod ord">
          <ac:chgData name="이동건" userId="4ad090f6-dadd-4301-b5d0-883b88f508af" providerId="ADAL" clId="{8761CA15-EEC7-4408-8BF5-A121B26B0343}" dt="2023-01-02T02:31:26.474" v="10370" actId="164"/>
          <ac:grpSpMkLst>
            <pc:docMk/>
            <pc:sldMk cId="3333188713" sldId="280"/>
            <ac:grpSpMk id="61" creationId="{7AD0EE32-C059-4138-A1AE-F38D541422B6}"/>
          </ac:grpSpMkLst>
        </pc:grpChg>
        <pc:grpChg chg="add del mod">
          <ac:chgData name="이동건" userId="4ad090f6-dadd-4301-b5d0-883b88f508af" providerId="ADAL" clId="{8761CA15-EEC7-4408-8BF5-A121B26B0343}" dt="2023-01-03T03:20:58.205" v="17002" actId="478"/>
          <ac:grpSpMkLst>
            <pc:docMk/>
            <pc:sldMk cId="3333188713" sldId="280"/>
            <ac:grpSpMk id="89" creationId="{ED16F454-F4C2-4F04-88FA-E5D96ED60FBD}"/>
          </ac:grpSpMkLst>
        </pc:grpChg>
        <pc:grpChg chg="add mod">
          <ac:chgData name="이동건" userId="4ad090f6-dadd-4301-b5d0-883b88f508af" providerId="ADAL" clId="{8761CA15-EEC7-4408-8BF5-A121B26B0343}" dt="2023-01-03T03:21:01.873" v="17004" actId="1076"/>
          <ac:grpSpMkLst>
            <pc:docMk/>
            <pc:sldMk cId="3333188713" sldId="280"/>
            <ac:grpSpMk id="109" creationId="{50606119-A942-4922-8ECE-229FBBF2FA1A}"/>
          </ac:grpSpMkLst>
        </pc:grpChg>
        <pc:grpChg chg="add del mod">
          <ac:chgData name="이동건" userId="4ad090f6-dadd-4301-b5d0-883b88f508af" providerId="ADAL" clId="{8761CA15-EEC7-4408-8BF5-A121B26B0343}" dt="2022-12-28T00:56:36.658" v="3357" actId="165"/>
          <ac:grpSpMkLst>
            <pc:docMk/>
            <pc:sldMk cId="3333188713" sldId="280"/>
            <ac:grpSpMk id="180" creationId="{6DA046B0-1237-46EB-8355-D1C3A236F910}"/>
          </ac:grpSpMkLst>
        </pc:grpChg>
        <pc:grpChg chg="del mod topLvl">
          <ac:chgData name="이동건" userId="4ad090f6-dadd-4301-b5d0-883b88f508af" providerId="ADAL" clId="{8761CA15-EEC7-4408-8BF5-A121B26B0343}" dt="2022-12-28T00:56:36.933" v="3358" actId="165"/>
          <ac:grpSpMkLst>
            <pc:docMk/>
            <pc:sldMk cId="3333188713" sldId="280"/>
            <ac:grpSpMk id="181" creationId="{AA8A5EA3-2273-4AC0-88FB-80CCE6ADDD55}"/>
          </ac:grpSpMkLst>
        </pc:grpChg>
        <pc:grpChg chg="del mod topLvl">
          <ac:chgData name="이동건" userId="4ad090f6-dadd-4301-b5d0-883b88f508af" providerId="ADAL" clId="{8761CA15-EEC7-4408-8BF5-A121B26B0343}" dt="2022-12-28T00:56:36.933" v="3358" actId="165"/>
          <ac:grpSpMkLst>
            <pc:docMk/>
            <pc:sldMk cId="3333188713" sldId="280"/>
            <ac:grpSpMk id="182" creationId="{FD089DD9-2B2C-48E1-BC6A-461E4DD0D09E}"/>
          </ac:grpSpMkLst>
        </pc:grpChg>
        <pc:graphicFrameChg chg="del mod modGraphic">
          <ac:chgData name="이동건" userId="4ad090f6-dadd-4301-b5d0-883b88f508af" providerId="ADAL" clId="{8761CA15-EEC7-4408-8BF5-A121B26B0343}" dt="2023-01-02T00:03:06.200" v="7015" actId="478"/>
          <ac:graphicFrameMkLst>
            <pc:docMk/>
            <pc:sldMk cId="3333188713" sldId="280"/>
            <ac:graphicFrameMk id="5" creationId="{A3261C23-7A90-4969-9BFA-EF06DF6EF035}"/>
          </ac:graphicFrameMkLst>
        </pc:graphicFrameChg>
        <pc:graphicFrameChg chg="add mod ord modGraphic">
          <ac:chgData name="이동건" userId="4ad090f6-dadd-4301-b5d0-883b88f508af" providerId="ADAL" clId="{8761CA15-EEC7-4408-8BF5-A121B26B0343}" dt="2023-01-02T06:35:22.132" v="13375" actId="1076"/>
          <ac:graphicFrameMkLst>
            <pc:docMk/>
            <pc:sldMk cId="3333188713" sldId="280"/>
            <ac:graphicFrameMk id="33" creationId="{3FADD70A-E420-473E-BAA9-19279C26CD05}"/>
          </ac:graphicFrameMkLst>
        </pc:graphicFrameChg>
        <pc:picChg chg="add del mod">
          <ac:chgData name="이동건" userId="4ad090f6-dadd-4301-b5d0-883b88f508af" providerId="ADAL" clId="{8761CA15-EEC7-4408-8BF5-A121B26B0343}" dt="2023-01-02T00:09:01.126" v="7191"/>
          <ac:picMkLst>
            <pc:docMk/>
            <pc:sldMk cId="3333188713" sldId="280"/>
            <ac:picMk id="10" creationId="{6C4F1DD8-CC45-4134-854F-C7C6BC1ABE38}"/>
          </ac:picMkLst>
        </pc:picChg>
        <pc:picChg chg="add del mod">
          <ac:chgData name="이동건" userId="4ad090f6-dadd-4301-b5d0-883b88f508af" providerId="ADAL" clId="{8761CA15-EEC7-4408-8BF5-A121B26B0343}" dt="2023-01-02T00:09:01.126" v="7191"/>
          <ac:picMkLst>
            <pc:docMk/>
            <pc:sldMk cId="3333188713" sldId="280"/>
            <ac:picMk id="13" creationId="{62E4339E-1D41-4606-AE0C-5FE4C75CF9D2}"/>
          </ac:picMkLst>
        </pc:picChg>
        <pc:picChg chg="del">
          <ac:chgData name="이동건" userId="4ad090f6-dadd-4301-b5d0-883b88f508af" providerId="ADAL" clId="{8761CA15-EEC7-4408-8BF5-A121B26B0343}" dt="2022-12-28T01:03:28.594" v="3548" actId="478"/>
          <ac:picMkLst>
            <pc:docMk/>
            <pc:sldMk cId="3333188713" sldId="280"/>
            <ac:picMk id="186" creationId="{A5698D9E-4773-438C-9E44-335408FCD068}"/>
          </ac:picMkLst>
        </pc:pic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10" creationId="{18773ACE-98C1-4AD0-9595-D36C332B1582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14" creationId="{A2AA4FF0-CEFF-4F57-A875-45329CA016A1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15" creationId="{DE32E728-285B-4B0B-A187-9C4B2B957017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16" creationId="{9713EC00-764B-4161-B017-39C953230BE1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17" creationId="{8A1D0764-818F-414A-A7C7-F426E8C23E86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18" creationId="{E5196DE9-059D-4EEF-ABD3-25D8BB26BF22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19" creationId="{246253E3-3FFE-4B90-9866-757818E36A73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20" creationId="{B4C0D153-90CB-4A16-AA9D-9F82DEC59709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21" creationId="{F85BA703-DDCD-44F7-B426-01F129D262EA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22" creationId="{5CBC7048-799F-4088-BC32-EE0FEEB71BAB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23" creationId="{E78E28BD-F0A7-4E46-89D3-A140D134EEE1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24" creationId="{07DE7FFD-CEBE-46C6-9650-B07A662A38EE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30" creationId="{E4A21865-6B2B-4CE4-B0EC-9970352D5295}"/>
          </ac:cxnSpMkLst>
        </pc:cxnChg>
        <pc:cxnChg chg="del mod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31" creationId="{53345FC0-2484-41B0-87C4-C2E719298E80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32" creationId="{C1187E49-8EB1-4472-B0A3-EF51FA32EDE1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36" creationId="{A66AEC6A-9DB9-483B-A747-6F34845798DB}"/>
          </ac:cxnSpMkLst>
        </pc:cxnChg>
        <pc:cxnChg chg="add mod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47" creationId="{4F6FF681-3A27-496A-B5E8-1472ADD17A13}"/>
          </ac:cxnSpMkLst>
        </pc:cxnChg>
        <pc:cxnChg chg="add mod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48" creationId="{F056A208-8FE2-4ACF-9838-F146FCE062C8}"/>
          </ac:cxnSpMkLst>
        </pc:cxnChg>
        <pc:cxnChg chg="add mod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51" creationId="{33CA348E-5028-4AD8-B152-E4FC8A25DD6E}"/>
          </ac:cxnSpMkLst>
        </pc:cxnChg>
        <pc:cxnChg chg="add mod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54" creationId="{3BF110F1-F266-4CA2-821D-6392F3481368}"/>
          </ac:cxnSpMkLst>
        </pc:cxnChg>
        <pc:cxnChg chg="del">
          <ac:chgData name="이동건" userId="4ad090f6-dadd-4301-b5d0-883b88f508af" providerId="ADAL" clId="{8761CA15-EEC7-4408-8BF5-A121B26B0343}" dt="2022-12-28T00:55:16.638" v="3295" actId="478"/>
          <ac:cxnSpMkLst>
            <pc:docMk/>
            <pc:sldMk cId="3333188713" sldId="280"/>
            <ac:cxnSpMk id="58" creationId="{EA9261D4-EB21-4C98-B4BB-DFA406B10978}"/>
          </ac:cxnSpMkLst>
        </pc:cxnChg>
        <pc:cxnChg chg="add mod">
          <ac:chgData name="이동건" userId="4ad090f6-dadd-4301-b5d0-883b88f508af" providerId="ADAL" clId="{8761CA15-EEC7-4408-8BF5-A121B26B0343}" dt="2023-01-02T02:31:26.474" v="10370" actId="164"/>
          <ac:cxnSpMkLst>
            <pc:docMk/>
            <pc:sldMk cId="3333188713" sldId="280"/>
            <ac:cxnSpMk id="65" creationId="{9EC8BBA3-E00B-4005-9952-E79BBBDDAE6C}"/>
          </ac:cxnSpMkLst>
        </pc:cxnChg>
        <pc:cxnChg chg="add mod">
          <ac:chgData name="이동건" userId="4ad090f6-dadd-4301-b5d0-883b88f508af" providerId="ADAL" clId="{8761CA15-EEC7-4408-8BF5-A121B26B0343}" dt="2023-01-02T02:31:26.474" v="10370" actId="164"/>
          <ac:cxnSpMkLst>
            <pc:docMk/>
            <pc:sldMk cId="3333188713" sldId="280"/>
            <ac:cxnSpMk id="69" creationId="{2FDCF125-BCFE-4D21-9701-7473E74ECD9F}"/>
          </ac:cxnSpMkLst>
        </pc:cxnChg>
        <pc:cxnChg chg="add mod">
          <ac:chgData name="이동건" userId="4ad090f6-dadd-4301-b5d0-883b88f508af" providerId="ADAL" clId="{8761CA15-EEC7-4408-8BF5-A121B26B0343}" dt="2023-01-02T02:31:26.474" v="10370" actId="164"/>
          <ac:cxnSpMkLst>
            <pc:docMk/>
            <pc:sldMk cId="3333188713" sldId="280"/>
            <ac:cxnSpMk id="74" creationId="{E4E44AE9-84E2-44E5-84D1-6A5803D84821}"/>
          </ac:cxnSpMkLst>
        </pc:cxnChg>
        <pc:cxnChg chg="add mod">
          <ac:chgData name="이동건" userId="4ad090f6-dadd-4301-b5d0-883b88f508af" providerId="ADAL" clId="{8761CA15-EEC7-4408-8BF5-A121B26B0343}" dt="2023-01-02T02:31:26.474" v="10370" actId="164"/>
          <ac:cxnSpMkLst>
            <pc:docMk/>
            <pc:sldMk cId="3333188713" sldId="280"/>
            <ac:cxnSpMk id="77" creationId="{96E061A1-612C-47F5-AD1A-425AEA5D0AEB}"/>
          </ac:cxnSpMkLst>
        </pc:cxnChg>
        <pc:cxnChg chg="mod">
          <ac:chgData name="이동건" userId="4ad090f6-dadd-4301-b5d0-883b88f508af" providerId="ADAL" clId="{8761CA15-EEC7-4408-8BF5-A121B26B0343}" dt="2023-01-03T03:20:58.205" v="17002" actId="478"/>
          <ac:cxnSpMkLst>
            <pc:docMk/>
            <pc:sldMk cId="3333188713" sldId="280"/>
            <ac:cxnSpMk id="94" creationId="{C71F5222-BB44-4E05-8B6A-02FADE9631CD}"/>
          </ac:cxnSpMkLst>
        </pc:cxnChg>
        <pc:cxnChg chg="mod">
          <ac:chgData name="이동건" userId="4ad090f6-dadd-4301-b5d0-883b88f508af" providerId="ADAL" clId="{8761CA15-EEC7-4408-8BF5-A121B26B0343}" dt="2023-01-03T03:20:58.205" v="17002" actId="478"/>
          <ac:cxnSpMkLst>
            <pc:docMk/>
            <pc:sldMk cId="3333188713" sldId="280"/>
            <ac:cxnSpMk id="95" creationId="{515D7FE4-1699-45AE-BB96-90FD9DCD2C48}"/>
          </ac:cxnSpMkLst>
        </pc:cxnChg>
        <pc:cxnChg chg="mod">
          <ac:chgData name="이동건" userId="4ad090f6-dadd-4301-b5d0-883b88f508af" providerId="ADAL" clId="{8761CA15-EEC7-4408-8BF5-A121B26B0343}" dt="2023-01-03T03:20:58.205" v="17002" actId="478"/>
          <ac:cxnSpMkLst>
            <pc:docMk/>
            <pc:sldMk cId="3333188713" sldId="280"/>
            <ac:cxnSpMk id="98" creationId="{18F7B368-AE09-40DD-8B4C-03AF45F2B351}"/>
          </ac:cxnSpMkLst>
        </pc:cxnChg>
        <pc:cxnChg chg="mod">
          <ac:chgData name="이동건" userId="4ad090f6-dadd-4301-b5d0-883b88f508af" providerId="ADAL" clId="{8761CA15-EEC7-4408-8BF5-A121B26B0343}" dt="2023-01-03T03:20:58.205" v="17002" actId="478"/>
          <ac:cxnSpMkLst>
            <pc:docMk/>
            <pc:sldMk cId="3333188713" sldId="280"/>
            <ac:cxnSpMk id="102" creationId="{5ED54F40-0581-4F1A-A37D-B0B010A5B9F3}"/>
          </ac:cxnSpMkLst>
        </pc:cxnChg>
        <pc:cxnChg chg="mod">
          <ac:chgData name="이동건" userId="4ad090f6-dadd-4301-b5d0-883b88f508af" providerId="ADAL" clId="{8761CA15-EEC7-4408-8BF5-A121B26B0343}" dt="2023-01-03T03:20:58.205" v="17002" actId="478"/>
          <ac:cxnSpMkLst>
            <pc:docMk/>
            <pc:sldMk cId="3333188713" sldId="280"/>
            <ac:cxnSpMk id="103" creationId="{074A4EBC-FC60-4367-9128-96A5E86D08FB}"/>
          </ac:cxnSpMkLst>
        </pc:cxnChg>
        <pc:cxnChg chg="del mod">
          <ac:chgData name="이동건" userId="4ad090f6-dadd-4301-b5d0-883b88f508af" providerId="ADAL" clId="{8761CA15-EEC7-4408-8BF5-A121B26B0343}" dt="2022-12-28T00:56:31.580" v="3356" actId="478"/>
          <ac:cxnSpMkLst>
            <pc:docMk/>
            <pc:sldMk cId="3333188713" sldId="280"/>
            <ac:cxnSpMk id="183" creationId="{539ABB90-1B90-4CED-A739-D214E6006A75}"/>
          </ac:cxnSpMkLst>
        </pc:cxnChg>
        <pc:cxnChg chg="mod topLvl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184" creationId="{22FEF074-4123-4C32-9912-296E4A6B1D81}"/>
          </ac:cxnSpMkLst>
        </pc:cxnChg>
        <pc:cxnChg chg="del mod">
          <ac:chgData name="이동건" userId="4ad090f6-dadd-4301-b5d0-883b88f508af" providerId="ADAL" clId="{8761CA15-EEC7-4408-8BF5-A121B26B0343}" dt="2022-12-28T00:56:28.684" v="3355" actId="478"/>
          <ac:cxnSpMkLst>
            <pc:docMk/>
            <pc:sldMk cId="3333188713" sldId="280"/>
            <ac:cxnSpMk id="185" creationId="{8B6329CF-EC6D-49B0-9858-B62E36F9D442}"/>
          </ac:cxnSpMkLst>
        </pc:cxnChg>
        <pc:cxnChg chg="del mod topLvl">
          <ac:chgData name="이동건" userId="4ad090f6-dadd-4301-b5d0-883b88f508af" providerId="ADAL" clId="{8761CA15-EEC7-4408-8BF5-A121B26B0343}" dt="2022-12-28T00:57:01.284" v="3364" actId="478"/>
          <ac:cxnSpMkLst>
            <pc:docMk/>
            <pc:sldMk cId="3333188713" sldId="280"/>
            <ac:cxnSpMk id="188" creationId="{94A0CD61-FEB1-4747-A1D1-074E753AC15D}"/>
          </ac:cxnSpMkLst>
        </pc:cxnChg>
        <pc:cxnChg chg="add mod topLvl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204" creationId="{745770DB-0B71-4637-984E-4874B928AEAE}"/>
          </ac:cxnSpMkLst>
        </pc:cxnChg>
        <pc:cxnChg chg="add mod topLvl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205" creationId="{766875B8-CBCE-4DE5-8D74-EB4BE28D4B42}"/>
          </ac:cxnSpMkLst>
        </pc:cxnChg>
        <pc:cxnChg chg="add mod topLvl">
          <ac:chgData name="이동건" userId="4ad090f6-dadd-4301-b5d0-883b88f508af" providerId="ADAL" clId="{8761CA15-EEC7-4408-8BF5-A121B26B0343}" dt="2023-01-03T03:05:49.749" v="16861" actId="478"/>
          <ac:cxnSpMkLst>
            <pc:docMk/>
            <pc:sldMk cId="3333188713" sldId="280"/>
            <ac:cxnSpMk id="206" creationId="{DD65D62F-CFBE-4945-A272-0FBF24F7DA9E}"/>
          </ac:cxnSpMkLst>
        </pc:cxnChg>
      </pc:sldChg>
      <pc:sldChg chg="addSp delSp modSp add del">
        <pc:chgData name="이동건" userId="4ad090f6-dadd-4301-b5d0-883b88f508af" providerId="ADAL" clId="{8761CA15-EEC7-4408-8BF5-A121B26B0343}" dt="2023-01-03T04:44:05.915" v="17148" actId="2696"/>
        <pc:sldMkLst>
          <pc:docMk/>
          <pc:sldMk cId="291395400" sldId="281"/>
        </pc:sldMkLst>
        <pc:spChg chg="del mod">
          <ac:chgData name="이동건" userId="4ad090f6-dadd-4301-b5d0-883b88f508af" providerId="ADAL" clId="{8761CA15-EEC7-4408-8BF5-A121B26B0343}" dt="2023-01-03T04:41:29.704" v="17134"/>
          <ac:spMkLst>
            <pc:docMk/>
            <pc:sldMk cId="291395400" sldId="281"/>
            <ac:spMk id="56" creationId="{01F76B75-2B1A-4D4F-BDC7-85FBA3C73FA4}"/>
          </ac:spMkLst>
        </pc:spChg>
        <pc:spChg chg="del mod">
          <ac:chgData name="이동건" userId="4ad090f6-dadd-4301-b5d0-883b88f508af" providerId="ADAL" clId="{8761CA15-EEC7-4408-8BF5-A121B26B0343}" dt="2023-01-03T04:43:52.231" v="17143"/>
          <ac:spMkLst>
            <pc:docMk/>
            <pc:sldMk cId="291395400" sldId="281"/>
            <ac:spMk id="57" creationId="{191AE6E6-1251-4010-A388-9936851D9B48}"/>
          </ac:spMkLst>
        </pc:spChg>
        <pc:grpChg chg="del">
          <ac:chgData name="이동건" userId="4ad090f6-dadd-4301-b5d0-883b88f508af" providerId="ADAL" clId="{8761CA15-EEC7-4408-8BF5-A121B26B0343}" dt="2023-01-02T00:44:05.149" v="8832" actId="478"/>
          <ac:grpSpMkLst>
            <pc:docMk/>
            <pc:sldMk cId="291395400" sldId="281"/>
            <ac:grpSpMk id="36" creationId="{A86CE620-E82A-4936-A2F6-CC9CA82AA8CD}"/>
          </ac:grpSpMkLst>
        </pc:grpChg>
        <pc:grpChg chg="add">
          <ac:chgData name="이동건" userId="4ad090f6-dadd-4301-b5d0-883b88f508af" providerId="ADAL" clId="{8761CA15-EEC7-4408-8BF5-A121B26B0343}" dt="2023-01-02T00:44:10.616" v="8833"/>
          <ac:grpSpMkLst>
            <pc:docMk/>
            <pc:sldMk cId="291395400" sldId="281"/>
            <ac:grpSpMk id="58" creationId="{AF2B2157-D075-4AB7-BBF3-E2AD07D2604A}"/>
          </ac:grpSpMkLst>
        </pc:grpChg>
        <pc:cxnChg chg="mod">
          <ac:chgData name="이동건" userId="4ad090f6-dadd-4301-b5d0-883b88f508af" providerId="ADAL" clId="{8761CA15-EEC7-4408-8BF5-A121B26B0343}" dt="2023-01-02T00:44:05.149" v="8832" actId="478"/>
          <ac:cxnSpMkLst>
            <pc:docMk/>
            <pc:sldMk cId="291395400" sldId="281"/>
            <ac:cxnSpMk id="41" creationId="{B8296A05-5029-473B-91C6-84454CEB1F74}"/>
          </ac:cxnSpMkLst>
        </pc:cxnChg>
        <pc:cxnChg chg="mod">
          <ac:chgData name="이동건" userId="4ad090f6-dadd-4301-b5d0-883b88f508af" providerId="ADAL" clId="{8761CA15-EEC7-4408-8BF5-A121B26B0343}" dt="2023-01-02T00:44:05.149" v="8832" actId="478"/>
          <ac:cxnSpMkLst>
            <pc:docMk/>
            <pc:sldMk cId="291395400" sldId="281"/>
            <ac:cxnSpMk id="42" creationId="{841B652E-C899-46A6-BDC7-F916B407CCED}"/>
          </ac:cxnSpMkLst>
        </pc:cxnChg>
        <pc:cxnChg chg="mod">
          <ac:chgData name="이동건" userId="4ad090f6-dadd-4301-b5d0-883b88f508af" providerId="ADAL" clId="{8761CA15-EEC7-4408-8BF5-A121B26B0343}" dt="2023-01-02T00:44:05.149" v="8832" actId="478"/>
          <ac:cxnSpMkLst>
            <pc:docMk/>
            <pc:sldMk cId="291395400" sldId="281"/>
            <ac:cxnSpMk id="45" creationId="{0D0FB640-48F0-4740-B48F-A820CB8A2963}"/>
          </ac:cxnSpMkLst>
        </pc:cxnChg>
        <pc:cxnChg chg="mod">
          <ac:chgData name="이동건" userId="4ad090f6-dadd-4301-b5d0-883b88f508af" providerId="ADAL" clId="{8761CA15-EEC7-4408-8BF5-A121B26B0343}" dt="2023-01-02T00:44:05.149" v="8832" actId="478"/>
          <ac:cxnSpMkLst>
            <pc:docMk/>
            <pc:sldMk cId="291395400" sldId="281"/>
            <ac:cxnSpMk id="49" creationId="{7B8E5D24-832E-4B07-B5B5-F0137CEBC649}"/>
          </ac:cxnSpMkLst>
        </pc:cxnChg>
        <pc:cxnChg chg="mod">
          <ac:chgData name="이동건" userId="4ad090f6-dadd-4301-b5d0-883b88f508af" providerId="ADAL" clId="{8761CA15-EEC7-4408-8BF5-A121B26B0343}" dt="2023-01-02T00:44:05.149" v="8832" actId="478"/>
          <ac:cxnSpMkLst>
            <pc:docMk/>
            <pc:sldMk cId="291395400" sldId="281"/>
            <ac:cxnSpMk id="50" creationId="{06146CC2-FA3D-41B2-B6CA-4CC8CAF7AD4D}"/>
          </ac:cxnSpMkLst>
        </pc:cxnChg>
      </pc:sldChg>
      <pc:sldChg chg="addSp delSp modSp add ord">
        <pc:chgData name="이동건" userId="4ad090f6-dadd-4301-b5d0-883b88f508af" providerId="ADAL" clId="{8761CA15-EEC7-4408-8BF5-A121B26B0343}" dt="2023-01-03T00:45:38.415" v="16475" actId="20577"/>
        <pc:sldMkLst>
          <pc:docMk/>
          <pc:sldMk cId="476190238" sldId="282"/>
        </pc:sldMkLst>
        <pc:spChg chg="del">
          <ac:chgData name="이동건" userId="4ad090f6-dadd-4301-b5d0-883b88f508af" providerId="ADAL" clId="{8761CA15-EEC7-4408-8BF5-A121B26B0343}" dt="2023-01-02T03:04:10.821" v="10495" actId="478"/>
          <ac:spMkLst>
            <pc:docMk/>
            <pc:sldMk cId="476190238" sldId="282"/>
            <ac:spMk id="2" creationId="{54A0CE78-4C45-4DA4-8674-F838346537EC}"/>
          </ac:spMkLst>
        </pc:spChg>
        <pc:spChg chg="del">
          <ac:chgData name="이동건" userId="4ad090f6-dadd-4301-b5d0-883b88f508af" providerId="ADAL" clId="{8761CA15-EEC7-4408-8BF5-A121B26B0343}" dt="2023-01-02T07:50:18.806" v="14160" actId="478"/>
          <ac:spMkLst>
            <pc:docMk/>
            <pc:sldMk cId="476190238" sldId="282"/>
            <ac:spMk id="6" creationId="{F7437628-8B9A-4E64-85CA-BD8DAB3D593C}"/>
          </ac:spMkLst>
        </pc:spChg>
        <pc:spChg chg="del">
          <ac:chgData name="이동건" userId="4ad090f6-dadd-4301-b5d0-883b88f508af" providerId="ADAL" clId="{8761CA15-EEC7-4408-8BF5-A121B26B0343}" dt="2023-01-02T03:04:10.821" v="10495" actId="478"/>
          <ac:spMkLst>
            <pc:docMk/>
            <pc:sldMk cId="476190238" sldId="282"/>
            <ac:spMk id="10" creationId="{6997A7E0-22BC-4DB6-A35A-F50C86418943}"/>
          </ac:spMkLst>
        </pc:spChg>
        <pc:spChg chg="add mod">
          <ac:chgData name="이동건" userId="4ad090f6-dadd-4301-b5d0-883b88f508af" providerId="ADAL" clId="{8761CA15-EEC7-4408-8BF5-A121B26B0343}" dt="2023-01-03T00:45:38.415" v="16475" actId="20577"/>
          <ac:spMkLst>
            <pc:docMk/>
            <pc:sldMk cId="476190238" sldId="282"/>
            <ac:spMk id="11" creationId="{F3D26116-904A-4C3C-BFA6-101D8669769A}"/>
          </ac:spMkLst>
        </pc:spChg>
        <pc:spChg chg="add del mod">
          <ac:chgData name="이동건" userId="4ad090f6-dadd-4301-b5d0-883b88f508af" providerId="ADAL" clId="{8761CA15-EEC7-4408-8BF5-A121B26B0343}" dt="2023-01-02T05:36:07.682" v="12590"/>
          <ac:spMkLst>
            <pc:docMk/>
            <pc:sldMk cId="476190238" sldId="282"/>
            <ac:spMk id="13" creationId="{0A6DC7A4-7AB4-43AA-9F0F-DF95717E03E9}"/>
          </ac:spMkLst>
        </pc:spChg>
        <pc:spChg chg="del">
          <ac:chgData name="이동건" userId="4ad090f6-dadd-4301-b5d0-883b88f508af" providerId="ADAL" clId="{8761CA15-EEC7-4408-8BF5-A121B26B0343}" dt="2023-01-02T03:04:10.821" v="10495" actId="478"/>
          <ac:spMkLst>
            <pc:docMk/>
            <pc:sldMk cId="476190238" sldId="282"/>
            <ac:spMk id="15" creationId="{BA4DE8A9-1EF5-4B08-BC03-FCABEF0495EE}"/>
          </ac:spMkLst>
        </pc:spChg>
        <pc:spChg chg="add del mod">
          <ac:chgData name="이동건" userId="4ad090f6-dadd-4301-b5d0-883b88f508af" providerId="ADAL" clId="{8761CA15-EEC7-4408-8BF5-A121B26B0343}" dt="2023-01-02T05:36:07.681" v="12588"/>
          <ac:spMkLst>
            <pc:docMk/>
            <pc:sldMk cId="476190238" sldId="282"/>
            <ac:spMk id="16" creationId="{0B675BA6-9CFE-41AA-BCA2-A9A43F05B27A}"/>
          </ac:spMkLst>
        </pc:spChg>
        <pc:spChg chg="add mod">
          <ac:chgData name="이동건" userId="4ad090f6-dadd-4301-b5d0-883b88f508af" providerId="ADAL" clId="{8761CA15-EEC7-4408-8BF5-A121B26B0343}" dt="2023-01-02T05:47:23.813" v="12925" actId="12"/>
          <ac:spMkLst>
            <pc:docMk/>
            <pc:sldMk cId="476190238" sldId="282"/>
            <ac:spMk id="17" creationId="{2951F86A-4BDE-45CA-AB49-B07FAFC516F8}"/>
          </ac:spMkLst>
        </pc:spChg>
        <pc:spChg chg="del">
          <ac:chgData name="이동건" userId="4ad090f6-dadd-4301-b5d0-883b88f508af" providerId="ADAL" clId="{8761CA15-EEC7-4408-8BF5-A121B26B0343}" dt="2023-01-02T03:04:10.821" v="10495" actId="478"/>
          <ac:spMkLst>
            <pc:docMk/>
            <pc:sldMk cId="476190238" sldId="282"/>
            <ac:spMk id="20" creationId="{FA069F01-2A42-492A-A8F9-60F065DE7F58}"/>
          </ac:spMkLst>
        </pc:spChg>
        <pc:spChg chg="del">
          <ac:chgData name="이동건" userId="4ad090f6-dadd-4301-b5d0-883b88f508af" providerId="ADAL" clId="{8761CA15-EEC7-4408-8BF5-A121B26B0343}" dt="2023-01-02T03:04:10.821" v="10495" actId="478"/>
          <ac:spMkLst>
            <pc:docMk/>
            <pc:sldMk cId="476190238" sldId="282"/>
            <ac:spMk id="22" creationId="{AE02EAF0-F592-41D7-B80D-AF7670507658}"/>
          </ac:spMkLst>
        </pc:spChg>
        <pc:spChg chg="del">
          <ac:chgData name="이동건" userId="4ad090f6-dadd-4301-b5d0-883b88f508af" providerId="ADAL" clId="{8761CA15-EEC7-4408-8BF5-A121B26B0343}" dt="2023-01-02T03:04:10.821" v="10495" actId="478"/>
          <ac:spMkLst>
            <pc:docMk/>
            <pc:sldMk cId="476190238" sldId="282"/>
            <ac:spMk id="23" creationId="{0799C3A4-DBBA-4E27-A238-63C653DF3D84}"/>
          </ac:spMkLst>
        </pc:spChg>
        <pc:spChg chg="add">
          <ac:chgData name="이동건" userId="4ad090f6-dadd-4301-b5d0-883b88f508af" providerId="ADAL" clId="{8761CA15-EEC7-4408-8BF5-A121B26B0343}" dt="2023-01-02T07:50:18.999" v="14161"/>
          <ac:spMkLst>
            <pc:docMk/>
            <pc:sldMk cId="476190238" sldId="282"/>
            <ac:spMk id="25" creationId="{F5B89614-2EC3-4177-86B4-CF50E405B1B5}"/>
          </ac:spMkLst>
        </pc:spChg>
        <pc:picChg chg="del">
          <ac:chgData name="이동건" userId="4ad090f6-dadd-4301-b5d0-883b88f508af" providerId="ADAL" clId="{8761CA15-EEC7-4408-8BF5-A121B26B0343}" dt="2023-01-02T03:04:10.821" v="10495" actId="478"/>
          <ac:picMkLst>
            <pc:docMk/>
            <pc:sldMk cId="476190238" sldId="282"/>
            <ac:picMk id="7" creationId="{41C01985-E6A8-4BD0-ADB7-D3D6B96814EA}"/>
          </ac:picMkLst>
        </pc:picChg>
        <pc:picChg chg="del">
          <ac:chgData name="이동건" userId="4ad090f6-dadd-4301-b5d0-883b88f508af" providerId="ADAL" clId="{8761CA15-EEC7-4408-8BF5-A121B26B0343}" dt="2023-01-02T03:04:10.821" v="10495" actId="478"/>
          <ac:picMkLst>
            <pc:docMk/>
            <pc:sldMk cId="476190238" sldId="282"/>
            <ac:picMk id="9" creationId="{BF44E3CC-41D2-4470-B318-7D5CC4E42DA9}"/>
          </ac:picMkLst>
        </pc:picChg>
        <pc:picChg chg="del">
          <ac:chgData name="이동건" userId="4ad090f6-dadd-4301-b5d0-883b88f508af" providerId="ADAL" clId="{8761CA15-EEC7-4408-8BF5-A121B26B0343}" dt="2023-01-02T03:04:10.821" v="10495" actId="478"/>
          <ac:picMkLst>
            <pc:docMk/>
            <pc:sldMk cId="476190238" sldId="282"/>
            <ac:picMk id="12" creationId="{A93EB312-39BF-4E66-8733-9A3E376E7EFE}"/>
          </ac:picMkLst>
        </pc:picChg>
        <pc:picChg chg="del">
          <ac:chgData name="이동건" userId="4ad090f6-dadd-4301-b5d0-883b88f508af" providerId="ADAL" clId="{8761CA15-EEC7-4408-8BF5-A121B26B0343}" dt="2023-01-02T03:04:10.821" v="10495" actId="478"/>
          <ac:picMkLst>
            <pc:docMk/>
            <pc:sldMk cId="476190238" sldId="282"/>
            <ac:picMk id="19" creationId="{BAE0FE45-F5EC-4AF4-85E4-55B629EDB526}"/>
          </ac:picMkLst>
        </pc:picChg>
        <pc:picChg chg="add del mod">
          <ac:chgData name="이동건" userId="4ad090f6-dadd-4301-b5d0-883b88f508af" providerId="ADAL" clId="{8761CA15-EEC7-4408-8BF5-A121B26B0343}" dt="2023-01-02T03:15:57.851" v="10502" actId="478"/>
          <ac:picMkLst>
            <pc:docMk/>
            <pc:sldMk cId="476190238" sldId="282"/>
            <ac:picMk id="24" creationId="{DB955F75-0FAF-47FF-9761-C66B40031284}"/>
          </ac:picMkLst>
        </pc:picChg>
        <pc:cxnChg chg="del">
          <ac:chgData name="이동건" userId="4ad090f6-dadd-4301-b5d0-883b88f508af" providerId="ADAL" clId="{8761CA15-EEC7-4408-8BF5-A121B26B0343}" dt="2023-01-02T03:04:10.821" v="10495" actId="478"/>
          <ac:cxnSpMkLst>
            <pc:docMk/>
            <pc:sldMk cId="476190238" sldId="282"/>
            <ac:cxnSpMk id="14" creationId="{A7817C72-FB8A-4670-9B8A-3E15686E9B5A}"/>
          </ac:cxnSpMkLst>
        </pc:cxnChg>
        <pc:cxnChg chg="del">
          <ac:chgData name="이동건" userId="4ad090f6-dadd-4301-b5d0-883b88f508af" providerId="ADAL" clId="{8761CA15-EEC7-4408-8BF5-A121B26B0343}" dt="2023-01-02T03:04:10.821" v="10495" actId="478"/>
          <ac:cxnSpMkLst>
            <pc:docMk/>
            <pc:sldMk cId="476190238" sldId="282"/>
            <ac:cxnSpMk id="21" creationId="{B0455050-D4FA-4831-B599-3891401EDA32}"/>
          </ac:cxnSpMkLst>
        </pc:cxnChg>
      </pc:sldChg>
      <pc:sldChg chg="add del">
        <pc:chgData name="이동건" userId="4ad090f6-dadd-4301-b5d0-883b88f508af" providerId="ADAL" clId="{8761CA15-EEC7-4408-8BF5-A121B26B0343}" dt="2023-01-02T03:04:05.387" v="10493"/>
        <pc:sldMkLst>
          <pc:docMk/>
          <pc:sldMk cId="486220457" sldId="282"/>
        </pc:sldMkLst>
      </pc:sldChg>
      <pc:sldChg chg="addSp delSp modSp add">
        <pc:chgData name="이동건" userId="4ad090f6-dadd-4301-b5d0-883b88f508af" providerId="ADAL" clId="{8761CA15-EEC7-4408-8BF5-A121B26B0343}" dt="2023-01-11T00:12:40.427" v="17947" actId="164"/>
        <pc:sldMkLst>
          <pc:docMk/>
          <pc:sldMk cId="558323276" sldId="283"/>
        </pc:sldMkLst>
        <pc:spChg chg="add mod">
          <ac:chgData name="이동건" userId="4ad090f6-dadd-4301-b5d0-883b88f508af" providerId="ADAL" clId="{8761CA15-EEC7-4408-8BF5-A121B26B0343}" dt="2023-01-03T06:07:49.119" v="17773" actId="20577"/>
          <ac:spMkLst>
            <pc:docMk/>
            <pc:sldMk cId="558323276" sldId="283"/>
            <ac:spMk id="2" creationId="{19EF8295-95FF-4A40-9220-C0DB487BB088}"/>
          </ac:spMkLst>
        </pc:spChg>
        <pc:spChg chg="add mod">
          <ac:chgData name="이동건" userId="4ad090f6-dadd-4301-b5d0-883b88f508af" providerId="ADAL" clId="{8761CA15-EEC7-4408-8BF5-A121B26B0343}" dt="2023-01-02T07:35:33.307" v="13617" actId="20577"/>
          <ac:spMkLst>
            <pc:docMk/>
            <pc:sldMk cId="558323276" sldId="283"/>
            <ac:spMk id="7" creationId="{950B4924-05EC-4C1C-9EAB-B937EC2B2641}"/>
          </ac:spMkLst>
        </pc:spChg>
        <pc:grpChg chg="add mod">
          <ac:chgData name="이동건" userId="4ad090f6-dadd-4301-b5d0-883b88f508af" providerId="ADAL" clId="{8761CA15-EEC7-4408-8BF5-A121B26B0343}" dt="2023-01-11T00:12:40.427" v="17947" actId="164"/>
          <ac:grpSpMkLst>
            <pc:docMk/>
            <pc:sldMk cId="558323276" sldId="283"/>
            <ac:grpSpMk id="9" creationId="{5CBB1D1C-E49F-4C72-90AB-FA5598F83C72}"/>
          </ac:grpSpMkLst>
        </pc:grpChg>
        <pc:picChg chg="mod">
          <ac:chgData name="이동건" userId="4ad090f6-dadd-4301-b5d0-883b88f508af" providerId="ADAL" clId="{8761CA15-EEC7-4408-8BF5-A121B26B0343}" dt="2023-01-11T00:12:40.427" v="17947" actId="164"/>
          <ac:picMkLst>
            <pc:docMk/>
            <pc:sldMk cId="558323276" sldId="283"/>
            <ac:picMk id="24" creationId="{DB955F75-0FAF-47FF-9761-C66B40031284}"/>
          </ac:picMkLst>
        </pc:picChg>
        <pc:cxnChg chg="add del mod">
          <ac:chgData name="이동건" userId="4ad090f6-dadd-4301-b5d0-883b88f508af" providerId="ADAL" clId="{8761CA15-EEC7-4408-8BF5-A121B26B0343}" dt="2023-01-02T07:41:45.311" v="13625" actId="478"/>
          <ac:cxnSpMkLst>
            <pc:docMk/>
            <pc:sldMk cId="558323276" sldId="283"/>
            <ac:cxnSpMk id="10" creationId="{D834F89C-7311-49B7-9C85-08D794337C0F}"/>
          </ac:cxnSpMkLst>
        </pc:cxnChg>
        <pc:cxnChg chg="add mod">
          <ac:chgData name="이동건" userId="4ad090f6-dadd-4301-b5d0-883b88f508af" providerId="ADAL" clId="{8761CA15-EEC7-4408-8BF5-A121B26B0343}" dt="2023-01-11T00:12:40.427" v="17947" actId="164"/>
          <ac:cxnSpMkLst>
            <pc:docMk/>
            <pc:sldMk cId="558323276" sldId="283"/>
            <ac:cxnSpMk id="12" creationId="{4F13922A-908F-4C27-BF98-934F5478EDB4}"/>
          </ac:cxnSpMkLst>
        </pc:cxnChg>
        <pc:cxnChg chg="add mod">
          <ac:chgData name="이동건" userId="4ad090f6-dadd-4301-b5d0-883b88f508af" providerId="ADAL" clId="{8761CA15-EEC7-4408-8BF5-A121B26B0343}" dt="2023-01-11T00:12:40.427" v="17947" actId="164"/>
          <ac:cxnSpMkLst>
            <pc:docMk/>
            <pc:sldMk cId="558323276" sldId="283"/>
            <ac:cxnSpMk id="16" creationId="{861FE556-7EEA-4367-B19E-A606D1923981}"/>
          </ac:cxnSpMkLst>
        </pc:cxnChg>
        <pc:cxnChg chg="add mod">
          <ac:chgData name="이동건" userId="4ad090f6-dadd-4301-b5d0-883b88f508af" providerId="ADAL" clId="{8761CA15-EEC7-4408-8BF5-A121B26B0343}" dt="2023-01-11T00:12:40.427" v="17947" actId="164"/>
          <ac:cxnSpMkLst>
            <pc:docMk/>
            <pc:sldMk cId="558323276" sldId="283"/>
            <ac:cxnSpMk id="17" creationId="{9037B705-0D85-4A8B-AA0A-B001D5165CA1}"/>
          </ac:cxnSpMkLst>
        </pc:cxnChg>
        <pc:cxnChg chg="add mod">
          <ac:chgData name="이동건" userId="4ad090f6-dadd-4301-b5d0-883b88f508af" providerId="ADAL" clId="{8761CA15-EEC7-4408-8BF5-A121B26B0343}" dt="2023-01-11T00:12:40.427" v="17947" actId="164"/>
          <ac:cxnSpMkLst>
            <pc:docMk/>
            <pc:sldMk cId="558323276" sldId="283"/>
            <ac:cxnSpMk id="18" creationId="{E6ADA017-F0FC-4C10-B4F9-77CB62E14863}"/>
          </ac:cxnSpMkLst>
        </pc:cxnChg>
        <pc:cxnChg chg="add mod">
          <ac:chgData name="이동건" userId="4ad090f6-dadd-4301-b5d0-883b88f508af" providerId="ADAL" clId="{8761CA15-EEC7-4408-8BF5-A121B26B0343}" dt="2023-01-11T00:12:40.427" v="17947" actId="164"/>
          <ac:cxnSpMkLst>
            <pc:docMk/>
            <pc:sldMk cId="558323276" sldId="283"/>
            <ac:cxnSpMk id="19" creationId="{76579917-B972-4F17-BBBD-708686209120}"/>
          </ac:cxnSpMkLst>
        </pc:cxnChg>
        <pc:cxnChg chg="add mod">
          <ac:chgData name="이동건" userId="4ad090f6-dadd-4301-b5d0-883b88f508af" providerId="ADAL" clId="{8761CA15-EEC7-4408-8BF5-A121B26B0343}" dt="2023-01-11T00:12:40.427" v="17947" actId="164"/>
          <ac:cxnSpMkLst>
            <pc:docMk/>
            <pc:sldMk cId="558323276" sldId="283"/>
            <ac:cxnSpMk id="20" creationId="{DBD5E817-8465-4E26-B690-7559E0F33E2C}"/>
          </ac:cxnSpMkLst>
        </pc:cxnChg>
      </pc:sldChg>
      <pc:sldChg chg="addSp delSp modSp add">
        <pc:chgData name="이동건" userId="4ad090f6-dadd-4301-b5d0-883b88f508af" providerId="ADAL" clId="{8761CA15-EEC7-4408-8BF5-A121B26B0343}" dt="2023-01-03T03:05:36.202" v="16860" actId="1076"/>
        <pc:sldMkLst>
          <pc:docMk/>
          <pc:sldMk cId="3493364516" sldId="284"/>
        </pc:sldMkLst>
        <pc:spChg chg="add del mod">
          <ac:chgData name="이동건" userId="4ad090f6-dadd-4301-b5d0-883b88f508af" providerId="ADAL" clId="{8761CA15-EEC7-4408-8BF5-A121B26B0343}" dt="2023-01-03T03:05:26.850" v="16857" actId="1076"/>
          <ac:spMkLst>
            <pc:docMk/>
            <pc:sldMk cId="3493364516" sldId="284"/>
            <ac:spMk id="29" creationId="{5309F1B5-02B0-4D9C-819E-BA0300A4CA39}"/>
          </ac:spMkLst>
        </pc:spChg>
        <pc:spChg chg="del">
          <ac:chgData name="이동건" userId="4ad090f6-dadd-4301-b5d0-883b88f508af" providerId="ADAL" clId="{8761CA15-EEC7-4408-8BF5-A121B26B0343}" dt="2023-01-03T03:05:15.849" v="16853" actId="478"/>
          <ac:spMkLst>
            <pc:docMk/>
            <pc:sldMk cId="3493364516" sldId="284"/>
            <ac:spMk id="107" creationId="{4170B13C-5D3D-4F15-84A0-E93E0298889C}"/>
          </ac:spMkLst>
        </pc:spChg>
        <pc:grpChg chg="mod">
          <ac:chgData name="이동건" userId="4ad090f6-dadd-4301-b5d0-883b88f508af" providerId="ADAL" clId="{8761CA15-EEC7-4408-8BF5-A121B26B0343}" dt="2023-01-03T03:05:36.202" v="16860" actId="1076"/>
          <ac:grpSpMkLst>
            <pc:docMk/>
            <pc:sldMk cId="3493364516" sldId="284"/>
            <ac:grpSpMk id="60" creationId="{96AF3BB1-33B7-4D66-907F-5445E89E883C}"/>
          </ac:grpSpMkLst>
        </pc:grpChg>
        <pc:grpChg chg="del">
          <ac:chgData name="이동건" userId="4ad090f6-dadd-4301-b5d0-883b88f508af" providerId="ADAL" clId="{8761CA15-EEC7-4408-8BF5-A121B26B0343}" dt="2023-01-03T03:05:16.999" v="16854" actId="478"/>
          <ac:grpSpMkLst>
            <pc:docMk/>
            <pc:sldMk cId="3493364516" sldId="284"/>
            <ac:grpSpMk id="89" creationId="{ED16F454-F4C2-4F04-88FA-E5D96ED60FBD}"/>
          </ac:grpSpMkLst>
        </pc:grpChg>
        <pc:cxnChg chg="mod">
          <ac:chgData name="이동건" userId="4ad090f6-dadd-4301-b5d0-883b88f508af" providerId="ADAL" clId="{8761CA15-EEC7-4408-8BF5-A121B26B0343}" dt="2023-01-03T03:05:16.999" v="16854" actId="478"/>
          <ac:cxnSpMkLst>
            <pc:docMk/>
            <pc:sldMk cId="3493364516" sldId="284"/>
            <ac:cxnSpMk id="94" creationId="{C71F5222-BB44-4E05-8B6A-02FADE9631CD}"/>
          </ac:cxnSpMkLst>
        </pc:cxnChg>
        <pc:cxnChg chg="mod">
          <ac:chgData name="이동건" userId="4ad090f6-dadd-4301-b5d0-883b88f508af" providerId="ADAL" clId="{8761CA15-EEC7-4408-8BF5-A121B26B0343}" dt="2023-01-03T03:05:16.999" v="16854" actId="478"/>
          <ac:cxnSpMkLst>
            <pc:docMk/>
            <pc:sldMk cId="3493364516" sldId="284"/>
            <ac:cxnSpMk id="95" creationId="{515D7FE4-1699-45AE-BB96-90FD9DCD2C48}"/>
          </ac:cxnSpMkLst>
        </pc:cxnChg>
        <pc:cxnChg chg="mod">
          <ac:chgData name="이동건" userId="4ad090f6-dadd-4301-b5d0-883b88f508af" providerId="ADAL" clId="{8761CA15-EEC7-4408-8BF5-A121B26B0343}" dt="2023-01-03T03:05:16.999" v="16854" actId="478"/>
          <ac:cxnSpMkLst>
            <pc:docMk/>
            <pc:sldMk cId="3493364516" sldId="284"/>
            <ac:cxnSpMk id="98" creationId="{18F7B368-AE09-40DD-8B4C-03AF45F2B351}"/>
          </ac:cxnSpMkLst>
        </pc:cxnChg>
        <pc:cxnChg chg="mod">
          <ac:chgData name="이동건" userId="4ad090f6-dadd-4301-b5d0-883b88f508af" providerId="ADAL" clId="{8761CA15-EEC7-4408-8BF5-A121B26B0343}" dt="2023-01-03T03:05:16.999" v="16854" actId="478"/>
          <ac:cxnSpMkLst>
            <pc:docMk/>
            <pc:sldMk cId="3493364516" sldId="284"/>
            <ac:cxnSpMk id="102" creationId="{5ED54F40-0581-4F1A-A37D-B0B010A5B9F3}"/>
          </ac:cxnSpMkLst>
        </pc:cxnChg>
        <pc:cxnChg chg="mod">
          <ac:chgData name="이동건" userId="4ad090f6-dadd-4301-b5d0-883b88f508af" providerId="ADAL" clId="{8761CA15-EEC7-4408-8BF5-A121B26B0343}" dt="2023-01-03T03:05:16.999" v="16854" actId="478"/>
          <ac:cxnSpMkLst>
            <pc:docMk/>
            <pc:sldMk cId="3493364516" sldId="284"/>
            <ac:cxnSpMk id="103" creationId="{074A4EBC-FC60-4367-9128-96A5E86D08FB}"/>
          </ac:cxnSpMkLst>
        </pc:cxnChg>
      </pc:sldChg>
      <pc:sldChg chg="add del">
        <pc:chgData name="이동건" userId="4ad090f6-dadd-4301-b5d0-883b88f508af" providerId="ADAL" clId="{8761CA15-EEC7-4408-8BF5-A121B26B0343}" dt="2023-01-03T03:04:54.832" v="16849"/>
        <pc:sldMkLst>
          <pc:docMk/>
          <pc:sldMk cId="4089994452" sldId="284"/>
        </pc:sldMkLst>
      </pc:sldChg>
    </pc:docChg>
  </pc:docChgLst>
  <pc:docChgLst>
    <pc:chgData name="이동건" userId="4ad090f6-dadd-4301-b5d0-883b88f508af" providerId="ADAL" clId="{9972247B-0A82-4349-A760-F33F08562E7E}"/>
    <pc:docChg chg="undo custSel addSld delSld modSld sldOrd">
      <pc:chgData name="이동건" userId="4ad090f6-dadd-4301-b5d0-883b88f508af" providerId="ADAL" clId="{9972247B-0A82-4349-A760-F33F08562E7E}" dt="2022-09-23T04:01:36.790" v="48" actId="20577"/>
      <pc:docMkLst>
        <pc:docMk/>
      </pc:docMkLst>
      <pc:sldChg chg="delSp modSp">
        <pc:chgData name="이동건" userId="4ad090f6-dadd-4301-b5d0-883b88f508af" providerId="ADAL" clId="{9972247B-0A82-4349-A760-F33F08562E7E}" dt="2022-09-23T04:01:36.790" v="48" actId="20577"/>
        <pc:sldMkLst>
          <pc:docMk/>
          <pc:sldMk cId="2842202505" sldId="261"/>
        </pc:sldMkLst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4" creationId="{17CE5285-0980-446A-A11C-3D51B947CAD8}"/>
          </ac:spMkLst>
        </pc:spChg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5" creationId="{A6C3E192-9E96-4058-A830-ADA6AB9F206C}"/>
          </ac:spMkLst>
        </pc:spChg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6" creationId="{CE1A4F79-7629-40A2-BDBC-5C2D30F66883}"/>
          </ac:spMkLst>
        </pc:spChg>
        <pc:grpChg chg="del">
          <ac:chgData name="이동건" userId="4ad090f6-dadd-4301-b5d0-883b88f508af" providerId="ADAL" clId="{9972247B-0A82-4349-A760-F33F08562E7E}" dt="2022-09-23T02:58:12.848" v="19" actId="478"/>
          <ac:grpSpMkLst>
            <pc:docMk/>
            <pc:sldMk cId="2842202505" sldId="261"/>
            <ac:grpSpMk id="70" creationId="{E5D2636E-0E65-49BA-9D44-33D7597872A2}"/>
          </ac:grpSpMkLst>
        </pc:grpChg>
        <pc:graphicFrameChg chg="mod modGraphic">
          <ac:chgData name="이동건" userId="4ad090f6-dadd-4301-b5d0-883b88f508af" providerId="ADAL" clId="{9972247B-0A82-4349-A760-F33F08562E7E}" dt="2022-09-23T04:01:36.790" v="48" actId="20577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73" creationId="{AC6FD1F8-CACA-4D40-9B44-C70FC520D029}"/>
          </ac:cxnSpMkLst>
        </pc:cxn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78" creationId="{2AF7D283-671A-4BD7-9375-5E3984849703}"/>
          </ac:cxnSpMkLst>
        </pc:cxn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87" creationId="{B60B0B48-1C46-45F6-8AC1-8773EA6BCED2}"/>
          </ac:cxnSpMkLst>
        </pc:cxnChg>
      </pc:sldChg>
      <pc:sldChg chg="addSp delSp modSp">
        <pc:chgData name="이동건" userId="4ad090f6-dadd-4301-b5d0-883b88f508af" providerId="ADAL" clId="{9972247B-0A82-4349-A760-F33F08562E7E}" dt="2022-09-23T02:56:06.468" v="9" actId="478"/>
        <pc:sldMkLst>
          <pc:docMk/>
          <pc:sldMk cId="3105812729" sldId="267"/>
        </pc:sldMkLst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8" creationId="{A5D69491-9029-4D27-AF90-143B6648B629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3" creationId="{1000A836-0D80-4E6F-9081-6C055A1FBC2A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25" creationId="{22DBBE7F-8C28-4A21-822D-9BCAF64A8B9D}"/>
          </ac:spMkLst>
        </pc:spChg>
        <pc:spChg chg="add del">
          <ac:chgData name="이동건" userId="4ad090f6-dadd-4301-b5d0-883b88f508af" providerId="ADAL" clId="{9972247B-0A82-4349-A760-F33F08562E7E}" dt="2022-09-23T02:55:58.454" v="8" actId="478"/>
          <ac:spMkLst>
            <pc:docMk/>
            <pc:sldMk cId="3105812729" sldId="267"/>
            <ac:spMk id="44" creationId="{F21ECCF9-0213-41CB-82A5-23123DC4ABA4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48" creationId="{DC0A673B-B786-40BF-9FFE-9AEA044FE8A8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49" creationId="{C9D75042-47F5-474A-8D0A-DB249F244E20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0" creationId="{35C26E6F-6986-4075-B4B4-329AE5E72BC3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1" creationId="{7944F5A5-262E-4194-AFCB-9F5D9F59EC2E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3" creationId="{D4A080C7-0D0C-4926-91BC-B99E979B1508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4" creationId="{122668ED-B95F-44FC-A904-CF064A43427C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29" creationId="{E7C4C28F-E865-47F3-A22C-E8BD60B4C67E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44" creationId="{CFCCABB1-8BFF-4EF4-9F58-675906D82E9F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45" creationId="{F49C41D3-FEC3-4774-889E-860F06FE5D22}"/>
          </ac:spMkLst>
        </pc:spChg>
        <pc:grpChg chg="del">
          <ac:chgData name="이동건" userId="4ad090f6-dadd-4301-b5d0-883b88f508af" providerId="ADAL" clId="{9972247B-0A82-4349-A760-F33F08562E7E}" dt="2022-09-23T02:56:06.468" v="9" actId="478"/>
          <ac:grpSpMkLst>
            <pc:docMk/>
            <pc:sldMk cId="3105812729" sldId="267"/>
            <ac:grpSpMk id="2" creationId="{F2B77BED-CC6B-4B73-B6B5-39E7AA28A3B3}"/>
          </ac:grpSpMkLst>
        </pc:grpChg>
        <pc:grpChg chg="del">
          <ac:chgData name="이동건" userId="4ad090f6-dadd-4301-b5d0-883b88f508af" providerId="ADAL" clId="{9972247B-0A82-4349-A760-F33F08562E7E}" dt="2022-09-23T02:56:06.468" v="9" actId="478"/>
          <ac:grpSpMkLst>
            <pc:docMk/>
            <pc:sldMk cId="3105812729" sldId="267"/>
            <ac:grpSpMk id="133" creationId="{1A26D2A7-52BA-4ADA-A0AE-E8173553885C}"/>
          </ac:grpSpMkLst>
        </pc:grpChg>
        <pc:graphicFrameChg chg="del">
          <ac:chgData name="이동건" userId="4ad090f6-dadd-4301-b5d0-883b88f508af" providerId="ADAL" clId="{9972247B-0A82-4349-A760-F33F08562E7E}" dt="2022-09-23T02:55:53.528" v="6" actId="478"/>
          <ac:graphicFrameMkLst>
            <pc:docMk/>
            <pc:sldMk cId="3105812729" sldId="267"/>
            <ac:graphicFrameMk id="10" creationId="{BE97B1F2-B430-42D1-8D65-8564C7A3D2F6}"/>
          </ac:graphicFrameMkLst>
        </pc:graphicFrameChg>
        <pc:cxnChg chg="del 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36" creationId="{14F1F911-88C9-4175-AB23-9BEF30B3677E}"/>
          </ac:cxnSpMkLst>
        </pc:cxnChg>
        <pc:cxnChg chg="del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36" creationId="{BEF85D64-6C59-42A6-A2C2-0BED2711110E}"/>
          </ac:cxnSpMkLst>
        </pc:cxnChg>
        <pc:cxnChg chg="del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37" creationId="{FAC59071-BE95-48C3-9C66-26EF83B5088C}"/>
          </ac:cxnSpMkLst>
        </pc:cxnChg>
        <pc:cxnChg chg="del 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42" creationId="{7AC5C09C-F1E3-4DFA-9636-0A74B9724F85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3" creationId="{A387491D-4A42-4A75-BF6E-9184C056D1BD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7" creationId="{38C86154-52FF-4840-9A56-C3D50F3756B4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9" creationId="{78C8E9A9-C4F4-4540-8279-9451A00F6151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73" creationId="{1FB9EB08-CCFC-47C5-AC15-DE426BDFF772}"/>
          </ac:cxnSpMkLst>
        </pc:cxnChg>
      </pc:sldChg>
      <pc:sldChg chg="del">
        <pc:chgData name="이동건" userId="4ad090f6-dadd-4301-b5d0-883b88f508af" providerId="ADAL" clId="{9972247B-0A82-4349-A760-F33F08562E7E}" dt="2022-09-23T02:55:36.323" v="0" actId="2696"/>
        <pc:sldMkLst>
          <pc:docMk/>
          <pc:sldMk cId="3059422649" sldId="268"/>
        </pc:sldMkLst>
      </pc:sldChg>
      <pc:sldChg chg="delSp modSp add">
        <pc:chgData name="이동건" userId="4ad090f6-dadd-4301-b5d0-883b88f508af" providerId="ADAL" clId="{9972247B-0A82-4349-A760-F33F08562E7E}" dt="2022-09-23T02:57:04.393" v="15" actId="478"/>
        <pc:sldMkLst>
          <pc:docMk/>
          <pc:sldMk cId="2302996054" sldId="269"/>
        </pc:sldMkLst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297" creationId="{368DE323-E5D9-4DC6-8ED3-04583566B739}"/>
          </ac:spMkLst>
        </pc:spChg>
        <pc:spChg chg="del">
          <ac:chgData name="이동건" userId="4ad090f6-dadd-4301-b5d0-883b88f508af" providerId="ADAL" clId="{9972247B-0A82-4349-A760-F33F08562E7E}" dt="2022-09-23T02:57:03.043" v="14" actId="478"/>
          <ac:spMkLst>
            <pc:docMk/>
            <pc:sldMk cId="2302996054" sldId="269"/>
            <ac:spMk id="380" creationId="{9E1F9EFC-BDDF-4C0F-B6B5-33A3F4C9E68B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3" creationId="{388A975E-65EF-4419-8B19-77BA51031C10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4" creationId="{AC339B4E-927A-4073-9CE8-F97E2128461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5" creationId="{80BBBE1E-3971-4C35-83E6-D1E30B9880F4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6" creationId="{BDC42820-1933-4C33-BCB4-7305ACF4C91D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7" creationId="{FC9B3993-02A2-44C3-BC39-E1328DA35D23}"/>
          </ac:spMkLst>
        </pc:spChg>
        <pc:spChg chg="del">
          <ac:chgData name="이동건" userId="4ad090f6-dadd-4301-b5d0-883b88f508af" providerId="ADAL" clId="{9972247B-0A82-4349-A760-F33F08562E7E}" dt="2022-09-23T02:57:04.393" v="15" actId="478"/>
          <ac:spMkLst>
            <pc:docMk/>
            <pc:sldMk cId="2302996054" sldId="269"/>
            <ac:spMk id="418" creationId="{6CF43102-6AF0-48AE-8051-2E467EE8FD1A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9" creationId="{2158BFEF-BD43-4C86-A2BC-04372BC33443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21" creationId="{131980F0-BEE7-45EF-A1F5-E9FD9731ECAE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29" creationId="{3C472286-0C5C-4884-B98A-96BA50A34D3B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30" creationId="{60BF14FE-CC31-4834-9B23-33AEFAEA400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49" creationId="{A28925E8-7D7B-4472-B12C-5125E2F0205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50" creationId="{1DF4EEA2-CCF7-4611-A33F-60EF8A87428F}"/>
          </ac:spMkLst>
        </pc:sp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3" creationId="{BA98DAF0-B430-4CAE-8D95-C621005B65FA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4" creationId="{E7F4AF39-73F8-43DE-902E-ED21AAA3CBE3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5" creationId="{C58F2BF1-453E-4E5F-9247-CB0EB86AED78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6" creationId="{6F2B9601-1408-4C7A-AFC2-209CB2AF328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7" creationId="{BEA7F3CF-0657-4EA2-A02A-2979087FCF4A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1" creationId="{F56C69A2-224A-419D-8603-898DCEBAD07E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2" creationId="{493FD93D-0DA5-44CD-9B08-3691163ACE5E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3" creationId="{44AF8E77-8D67-4293-A652-2204F300C3A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4" creationId="{57145CEF-E542-4EA4-9239-30810846636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5" creationId="{98B4B3FD-1C80-4F5E-A130-11D8BC7D9A90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44" creationId="{127A58E6-AF68-4442-B122-FB97C3F94045}"/>
          </ac:cxnSpMkLst>
        </pc:cxnChg>
      </pc:sldChg>
      <pc:sldChg chg="del">
        <pc:chgData name="이동건" userId="4ad090f6-dadd-4301-b5d0-883b88f508af" providerId="ADAL" clId="{9972247B-0A82-4349-A760-F33F08562E7E}" dt="2022-09-23T02:55:39.026" v="2" actId="2696"/>
        <pc:sldMkLst>
          <pc:docMk/>
          <pc:sldMk cId="435505650" sldId="275"/>
        </pc:sldMkLst>
      </pc:sldChg>
      <pc:sldChg chg="del">
        <pc:chgData name="이동건" userId="4ad090f6-dadd-4301-b5d0-883b88f508af" providerId="ADAL" clId="{9972247B-0A82-4349-A760-F33F08562E7E}" dt="2022-09-23T02:55:37.396" v="1" actId="2696"/>
        <pc:sldMkLst>
          <pc:docMk/>
          <pc:sldMk cId="2964591999" sldId="276"/>
        </pc:sldMkLst>
      </pc:sldChg>
      <pc:sldChg chg="delSp modSp">
        <pc:chgData name="이동건" userId="4ad090f6-dadd-4301-b5d0-883b88f508af" providerId="ADAL" clId="{9972247B-0A82-4349-A760-F33F08562E7E}" dt="2022-09-23T02:56:46.523" v="11" actId="1076"/>
        <pc:sldMkLst>
          <pc:docMk/>
          <pc:sldMk cId="3152713834" sldId="277"/>
        </pc:sldMkLst>
        <pc:spChg chg="mod">
          <ac:chgData name="이동건" userId="4ad090f6-dadd-4301-b5d0-883b88f508af" providerId="ADAL" clId="{9972247B-0A82-4349-A760-F33F08562E7E}" dt="2022-09-23T02:56:46.523" v="11" actId="1076"/>
          <ac:spMkLst>
            <pc:docMk/>
            <pc:sldMk cId="3152713834" sldId="277"/>
            <ac:spMk id="6" creationId="{F7437628-8B9A-4E64-85CA-BD8DAB3D593C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3" creationId="{60C220D8-A973-4D44-B29B-C4DD80BF3675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4" creationId="{B62E6E7C-DD68-4836-B997-0417912B9546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5" creationId="{A00A4F06-3152-44FA-BD5D-2730B7BEBD1F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6" creationId="{E6640248-7780-4F59-9625-7C87E712C194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89" creationId="{78FF21C1-6070-4892-9A5E-98A879F1EF35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0" creationId="{0A819E07-8157-434B-887C-2F4C722FB1AA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1" creationId="{E2C34FDB-500E-4D3A-91CE-6CBF674D91A8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2" creationId="{EEB9868F-D766-4D10-9CD8-9E46321532AE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3" creationId="{0ECA8C4D-149E-4DCB-8085-A7714CF7B6B2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4" creationId="{4CE6F36C-34CE-4AAD-8A53-DA7F00396854}"/>
          </ac:spMkLst>
        </pc:spChg>
        <pc:grpChg chg="del">
          <ac:chgData name="이동건" userId="4ad090f6-dadd-4301-b5d0-883b88f508af" providerId="ADAL" clId="{9972247B-0A82-4349-A760-F33F08562E7E}" dt="2022-09-23T02:56:22.002" v="10" actId="478"/>
          <ac:grpSpMkLst>
            <pc:docMk/>
            <pc:sldMk cId="3152713834" sldId="277"/>
            <ac:grpSpMk id="2" creationId="{A3805CE9-E826-4408-A74E-FA61A35B82A9}"/>
          </ac:grpSpMkLst>
        </pc:grpChg>
        <pc:grpChg chg="del">
          <ac:chgData name="이동건" userId="4ad090f6-dadd-4301-b5d0-883b88f508af" providerId="ADAL" clId="{9972247B-0A82-4349-A760-F33F08562E7E}" dt="2022-09-23T02:56:22.002" v="10" actId="478"/>
          <ac:grpSpMkLst>
            <pc:docMk/>
            <pc:sldMk cId="3152713834" sldId="277"/>
            <ac:grpSpMk id="94" creationId="{392BE0D5-F741-4280-984D-F444C0D2A80B}"/>
          </ac:grpSpMkLst>
        </pc:grpChg>
        <pc:graphicFrameChg chg="del">
          <ac:chgData name="이동건" userId="4ad090f6-dadd-4301-b5d0-883b88f508af" providerId="ADAL" clId="{9972247B-0A82-4349-A760-F33F08562E7E}" dt="2022-09-23T02:56:22.002" v="10" actId="478"/>
          <ac:graphicFrameMkLst>
            <pc:docMk/>
            <pc:sldMk cId="3152713834" sldId="277"/>
            <ac:graphicFrameMk id="16" creationId="{6253EFB5-13CB-478A-8315-8C43B3BCCC0F}"/>
          </ac:graphicFrameMkLst>
        </pc:graphicFrame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297" creationId="{C0FE303D-56D2-48C7-A6D7-949380405208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52" creationId="{66819222-0486-42DD-BF10-E442FA077B0C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62" creationId="{D7EDDD8E-8CA6-4053-9639-C0BFD88A86E3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69" creationId="{BDD226FC-61AB-44B3-8EAB-EB3EC580471A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76" creationId="{15DBCA84-5051-4B61-B226-7574E67FF2FE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87" creationId="{9A539EDF-A768-42B9-A721-774331E11267}"/>
          </ac:cxnSpMkLst>
        </pc:cxnChg>
      </pc:sldChg>
      <pc:sldChg chg="delSp add del ord">
        <pc:chgData name="이동건" userId="4ad090f6-dadd-4301-b5d0-883b88f508af" providerId="ADAL" clId="{9972247B-0A82-4349-A760-F33F08562E7E}" dt="2022-09-23T02:57:57.781" v="18" actId="478"/>
        <pc:sldMkLst>
          <pc:docMk/>
          <pc:sldMk cId="4267190381" sldId="278"/>
        </pc:sldMkLst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17" creationId="{DB536A59-995D-4166-8125-01869223B426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18" creationId="{35CF09AA-9B60-4540-AD1F-243CC5368203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0" creationId="{8C670E26-73D0-4033-88D4-1613EF03F088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1" creationId="{51345B4E-A57E-478B-9EDE-BD8593A779C1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2" creationId="{C00CDEB3-51C0-4CDA-AD3A-61B53840043E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3" creationId="{F815D5FB-B5F8-430B-BBB3-F4B27B64CAC8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4" creationId="{96FECFC4-7326-4900-8B1B-8F2CC4DEFA12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7" creationId="{E69F308E-B7BC-4F14-9A8B-917E037D06ED}"/>
          </ac:spMkLst>
        </pc:spChg>
        <pc:picChg chg="del">
          <ac:chgData name="이동건" userId="4ad090f6-dadd-4301-b5d0-883b88f508af" providerId="ADAL" clId="{9972247B-0A82-4349-A760-F33F08562E7E}" dt="2022-09-23T02:57:57.781" v="18" actId="478"/>
          <ac:picMkLst>
            <pc:docMk/>
            <pc:sldMk cId="4267190381" sldId="278"/>
            <ac:picMk id="7" creationId="{A0E8D13B-D51D-4EAA-AC0A-F24CE6072B3C}"/>
          </ac:picMkLst>
        </pc:picChg>
        <pc:picChg chg="del">
          <ac:chgData name="이동건" userId="4ad090f6-dadd-4301-b5d0-883b88f508af" providerId="ADAL" clId="{9972247B-0A82-4349-A760-F33F08562E7E}" dt="2022-09-23T02:57:57.781" v="18" actId="478"/>
          <ac:picMkLst>
            <pc:docMk/>
            <pc:sldMk cId="4267190381" sldId="278"/>
            <ac:picMk id="9" creationId="{E04D8E66-FCBC-491E-8BA9-EB4F46A32AC3}"/>
          </ac:picMkLst>
        </pc:picChg>
      </pc:sldChg>
      <pc:sldChg chg="del">
        <pc:chgData name="이동건" userId="4ad090f6-dadd-4301-b5d0-883b88f508af" providerId="ADAL" clId="{9972247B-0A82-4349-A760-F33F08562E7E}" dt="2022-09-23T02:55:42.254" v="4" actId="2696"/>
        <pc:sldMkLst>
          <pc:docMk/>
          <pc:sldMk cId="3736484718" sldId="279"/>
        </pc:sldMkLst>
      </pc:sldChg>
      <pc:sldChg chg="del">
        <pc:chgData name="이동건" userId="4ad090f6-dadd-4301-b5d0-883b88f508af" providerId="ADAL" clId="{9972247B-0A82-4349-A760-F33F08562E7E}" dt="2022-09-23T02:55:43.795" v="5" actId="2696"/>
        <pc:sldMkLst>
          <pc:docMk/>
          <pc:sldMk cId="70167677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42564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이동건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OE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선행개발팀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LG스마트체 Regular" pitchFamily="50" charset="-127"/>
                          <a:ea typeface="LG스마트체 Regular" pitchFamily="50" charset="-127"/>
                        </a:rPr>
                        <a:t>01077241043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donggun.lee@lginnotek.com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( 2022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8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■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Sequential Flash LiDAR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algorithm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to enhance the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geometric calibration performance of the low-resolution LiDAR.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Zhang, Z. (2000). A Flexible New Technique for Camera Calibration. IEEE Transactions on Pattern Analysis and Machine Intelligence, 22(11), 1330–1334.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광각 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lens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저해상도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IR sensor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사용하는 라이다 모듈의 왜곡 보정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E370-251E-411C-B8FE-EAAD4AD976D1}"/>
              </a:ext>
            </a:extLst>
          </p:cNvPr>
          <p:cNvSpPr txBox="1"/>
          <p:nvPr/>
        </p:nvSpPr>
        <p:spPr>
          <a:xfrm>
            <a:off x="3204452" y="3993016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D0661-DB7B-4B64-BFDD-8F95956A77CD}"/>
              </a:ext>
            </a:extLst>
          </p:cNvPr>
          <p:cNvSpPr txBox="1"/>
          <p:nvPr/>
        </p:nvSpPr>
        <p:spPr>
          <a:xfrm>
            <a:off x="7297457" y="399301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12619-7442-43A9-8479-90F649098D70}"/>
              </a:ext>
            </a:extLst>
          </p:cNvPr>
          <p:cNvSpPr txBox="1"/>
          <p:nvPr/>
        </p:nvSpPr>
        <p:spPr>
          <a:xfrm>
            <a:off x="5750198" y="4453069"/>
            <a:ext cx="390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기존의 렌즈 왜곡 보정 방법은 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Chessboard 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를 사용함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Chessboard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를 사용하려면 가시광을 사용해야 하며 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sensor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의 해상도가 매우 높아야 함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Flash type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의 차량용 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LiDAR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는 가시광을 사용할 수 없음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. 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또한 데이터의 양이 많아 해상도가 높은 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sensor 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를 사용하기 어려움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따라서 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Chessboard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를 인식하기 어려워 기존의 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lens </a:t>
            </a:r>
            <a:r>
              <a:rPr lang="ko-KR" altLang="en-US" sz="900" dirty="0">
                <a:latin typeface="LG스마트체 Regular" pitchFamily="50" charset="-127"/>
                <a:ea typeface="LG스마트체 Regular" pitchFamily="50" charset="-127"/>
              </a:rPr>
              <a:t>왜곡 보정 방법을 적용하기 위해선 많은 수정이 필요함</a:t>
            </a:r>
            <a:r>
              <a:rPr lang="en-US" altLang="ko-KR" sz="9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D9F7A14-0B64-4CB6-AC16-474FCCF0C2B7}"/>
              </a:ext>
            </a:extLst>
          </p:cNvPr>
          <p:cNvGrpSpPr/>
          <p:nvPr/>
        </p:nvGrpSpPr>
        <p:grpSpPr>
          <a:xfrm>
            <a:off x="2851719" y="4399804"/>
            <a:ext cx="2215076" cy="1823863"/>
            <a:chOff x="1946511" y="1786984"/>
            <a:chExt cx="3650652" cy="300589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F73ED94-25E4-4545-9083-4E1E2C9D871D}"/>
                </a:ext>
              </a:extLst>
            </p:cNvPr>
            <p:cNvCxnSpPr>
              <a:cxnSpLocks/>
              <a:stCxn id="38" idx="2"/>
              <a:endCxn id="36" idx="0"/>
            </p:cNvCxnSpPr>
            <p:nvPr/>
          </p:nvCxnSpPr>
          <p:spPr>
            <a:xfrm>
              <a:off x="2788165" y="2477846"/>
              <a:ext cx="0" cy="1474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순서도: 판단 35">
              <a:extLst>
                <a:ext uri="{FF2B5EF4-FFF2-40B4-BE49-F238E27FC236}">
                  <a16:creationId xmlns:a16="http://schemas.microsoft.com/office/drawing/2014/main" id="{EE394876-21B6-440F-A932-3D852838266A}"/>
                </a:ext>
              </a:extLst>
            </p:cNvPr>
            <p:cNvSpPr/>
            <p:nvPr/>
          </p:nvSpPr>
          <p:spPr>
            <a:xfrm>
              <a:off x="2116155" y="2625282"/>
              <a:ext cx="1344020" cy="57663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Does point matched well?</a:t>
              </a:r>
              <a:endParaRPr lang="ko-KR" altLang="en-US" sz="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854A9608-EC2F-49D4-BB55-4AF2FF6F6343}"/>
                </a:ext>
              </a:extLst>
            </p:cNvPr>
            <p:cNvSpPr/>
            <p:nvPr/>
          </p:nvSpPr>
          <p:spPr>
            <a:xfrm>
              <a:off x="2360740" y="1786984"/>
              <a:ext cx="854849" cy="212045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 taking.</a:t>
              </a:r>
              <a:endParaRPr lang="ko-KR" altLang="en-US" sz="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B596E0A7-953B-4E5F-817F-7164B471C02D}"/>
                </a:ext>
              </a:extLst>
            </p:cNvPr>
            <p:cNvSpPr/>
            <p:nvPr/>
          </p:nvSpPr>
          <p:spPr>
            <a:xfrm>
              <a:off x="2360740" y="2134071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Point-by-point matching.</a:t>
              </a:r>
              <a:endParaRPr lang="ko-KR" altLang="en-US" sz="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5F58150-72F2-451A-B4F1-5B2F2D2933B6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2788165" y="1999029"/>
              <a:ext cx="0" cy="1350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3176564-B1A1-4AE6-8B58-49EAFCFAF3A8}"/>
                </a:ext>
              </a:extLst>
            </p:cNvPr>
            <p:cNvCxnSpPr>
              <a:cxnSpLocks/>
              <a:stCxn id="36" idx="2"/>
              <a:endCxn id="43" idx="0"/>
            </p:cNvCxnSpPr>
            <p:nvPr/>
          </p:nvCxnSpPr>
          <p:spPr>
            <a:xfrm>
              <a:off x="2788165" y="3201916"/>
              <a:ext cx="0" cy="17688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E1896C-C487-423C-BA81-9137DF6332B6}"/>
                </a:ext>
              </a:extLst>
            </p:cNvPr>
            <p:cNvSpPr txBox="1"/>
            <p:nvPr/>
          </p:nvSpPr>
          <p:spPr>
            <a:xfrm>
              <a:off x="3452168" y="2719635"/>
              <a:ext cx="433801" cy="253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/>
                <a:t>Yes</a:t>
              </a:r>
              <a:endParaRPr lang="ko-KR" altLang="en-US" sz="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342D64-FC22-4B2F-8318-0DDFBFCFF3C7}"/>
                </a:ext>
              </a:extLst>
            </p:cNvPr>
            <p:cNvSpPr txBox="1"/>
            <p:nvPr/>
          </p:nvSpPr>
          <p:spPr>
            <a:xfrm>
              <a:off x="2493103" y="3170723"/>
              <a:ext cx="417950" cy="253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/>
                <a:t>No</a:t>
              </a:r>
              <a:endParaRPr lang="ko-KR" altLang="en-US" sz="400" dirty="0"/>
            </a:p>
          </p:txBody>
        </p:sp>
        <p:sp>
          <p:nvSpPr>
            <p:cNvPr id="43" name="순서도: 처리 42">
              <a:extLst>
                <a:ext uri="{FF2B5EF4-FFF2-40B4-BE49-F238E27FC236}">
                  <a16:creationId xmlns:a16="http://schemas.microsoft.com/office/drawing/2014/main" id="{DC2E35CA-B34B-4B55-BDCE-D4EA20109BFF}"/>
                </a:ext>
              </a:extLst>
            </p:cNvPr>
            <p:cNvSpPr/>
            <p:nvPr/>
          </p:nvSpPr>
          <p:spPr>
            <a:xfrm>
              <a:off x="2360740" y="3378805"/>
              <a:ext cx="854849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Take more Images.</a:t>
              </a:r>
              <a:endParaRPr lang="ko-KR" altLang="en-US" sz="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624A750-5766-4D87-AA2E-4035FFF6FE2F}"/>
                </a:ext>
              </a:extLst>
            </p:cNvPr>
            <p:cNvCxnSpPr/>
            <p:nvPr/>
          </p:nvCxnSpPr>
          <p:spPr>
            <a:xfrm flipH="1">
              <a:off x="1947121" y="3511530"/>
              <a:ext cx="413619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68E8C9E-518B-4170-A9B5-E18572C6EF6F}"/>
                </a:ext>
              </a:extLst>
            </p:cNvPr>
            <p:cNvCxnSpPr>
              <a:cxnSpLocks/>
            </p:cNvCxnSpPr>
            <p:nvPr/>
          </p:nvCxnSpPr>
          <p:spPr>
            <a:xfrm>
              <a:off x="1947121" y="2557291"/>
              <a:ext cx="0" cy="954239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17053B6-6B5D-4C77-9D11-98A754E5D4DB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11" y="2557290"/>
              <a:ext cx="770341" cy="16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E8E2D54-ACF1-443A-BA34-B194986DC94D}"/>
                </a:ext>
              </a:extLst>
            </p:cNvPr>
            <p:cNvCxnSpPr>
              <a:cxnSpLocks/>
              <a:stCxn id="36" idx="3"/>
              <a:endCxn id="53" idx="1"/>
            </p:cNvCxnSpPr>
            <p:nvPr/>
          </p:nvCxnSpPr>
          <p:spPr>
            <a:xfrm flipV="1">
              <a:off x="3460175" y="2897591"/>
              <a:ext cx="342899" cy="160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A9B65B9-4987-4124-A655-4CFB1D2F3465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 flipH="1">
              <a:off x="2716852" y="4363506"/>
              <a:ext cx="3537" cy="2082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데이터 49">
              <a:extLst>
                <a:ext uri="{FF2B5EF4-FFF2-40B4-BE49-F238E27FC236}">
                  <a16:creationId xmlns:a16="http://schemas.microsoft.com/office/drawing/2014/main" id="{E8FCFDC0-62FF-4AE3-8F48-A460B813B046}"/>
                </a:ext>
              </a:extLst>
            </p:cNvPr>
            <p:cNvSpPr/>
            <p:nvPr/>
          </p:nvSpPr>
          <p:spPr>
            <a:xfrm>
              <a:off x="2160453" y="3912418"/>
              <a:ext cx="1119871" cy="45108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Calculate camera parameters</a:t>
              </a:r>
              <a:endParaRPr lang="ko-KR" altLang="en-US" sz="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2C1556E7-0AE0-4F2D-BF2D-1C003F66FDD9}"/>
                </a:ext>
              </a:extLst>
            </p:cNvPr>
            <p:cNvSpPr/>
            <p:nvPr/>
          </p:nvSpPr>
          <p:spPr>
            <a:xfrm>
              <a:off x="2400096" y="4571712"/>
              <a:ext cx="633511" cy="22116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End</a:t>
              </a:r>
              <a:endParaRPr lang="ko-KR" altLang="en-US" sz="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3" name="순서도: 판단 52">
              <a:extLst>
                <a:ext uri="{FF2B5EF4-FFF2-40B4-BE49-F238E27FC236}">
                  <a16:creationId xmlns:a16="http://schemas.microsoft.com/office/drawing/2014/main" id="{19465F24-33B4-4E1A-B1E7-750054592888}"/>
                </a:ext>
              </a:extLst>
            </p:cNvPr>
            <p:cNvSpPr/>
            <p:nvPr/>
          </p:nvSpPr>
          <p:spPr>
            <a:xfrm>
              <a:off x="3803074" y="2490677"/>
              <a:ext cx="1563720" cy="81382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Are there more than 3 point-matched images?</a:t>
              </a:r>
              <a:endParaRPr lang="ko-KR" altLang="en-US" sz="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B14D38D-E222-431C-BA45-71E2AB85D86C}"/>
                </a:ext>
              </a:extLst>
            </p:cNvPr>
            <p:cNvCxnSpPr>
              <a:cxnSpLocks/>
              <a:stCxn id="53" idx="2"/>
              <a:endCxn id="43" idx="3"/>
            </p:cNvCxnSpPr>
            <p:nvPr/>
          </p:nvCxnSpPr>
          <p:spPr>
            <a:xfrm rot="5400000">
              <a:off x="3795766" y="2724329"/>
              <a:ext cx="208993" cy="1369345"/>
            </a:xfrm>
            <a:prstGeom prst="bentConnector2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2CF7C2-D275-4A4F-8FD3-DB22E87CE807}"/>
                </a:ext>
              </a:extLst>
            </p:cNvPr>
            <p:cNvSpPr txBox="1"/>
            <p:nvPr/>
          </p:nvSpPr>
          <p:spPr>
            <a:xfrm>
              <a:off x="4186287" y="3248045"/>
              <a:ext cx="417950" cy="253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/>
                <a:t>No</a:t>
              </a:r>
              <a:endParaRPr lang="ko-KR" altLang="en-US" sz="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E239A0-08EF-49C0-ABD7-28895B92EB61}"/>
                </a:ext>
              </a:extLst>
            </p:cNvPr>
            <p:cNvSpPr txBox="1"/>
            <p:nvPr/>
          </p:nvSpPr>
          <p:spPr>
            <a:xfrm>
              <a:off x="5163362" y="3262676"/>
              <a:ext cx="433801" cy="253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/>
                <a:t>Yes</a:t>
              </a:r>
              <a:endParaRPr lang="ko-KR" altLang="en-US" sz="4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1E57F238-07D8-4693-A409-1B7B8B508DBD}"/>
                </a:ext>
              </a:extLst>
            </p:cNvPr>
            <p:cNvCxnSpPr>
              <a:cxnSpLocks/>
              <a:stCxn id="53" idx="3"/>
              <a:endCxn id="50" idx="0"/>
            </p:cNvCxnSpPr>
            <p:nvPr/>
          </p:nvCxnSpPr>
          <p:spPr>
            <a:xfrm flipH="1">
              <a:off x="2832376" y="2897591"/>
              <a:ext cx="2534418" cy="1014827"/>
            </a:xfrm>
            <a:prstGeom prst="bentConnector4">
              <a:avLst>
                <a:gd name="adj1" fmla="val -2706"/>
                <a:gd name="adj2" fmla="val 85065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FADD70A-E420-473E-BAA9-19279C26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241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구성별로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8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170B13C-5D3D-4F15-84A0-E93E0298889C}"/>
              </a:ext>
            </a:extLst>
          </p:cNvPr>
          <p:cNvSpPr/>
          <p:nvPr/>
        </p:nvSpPr>
        <p:spPr>
          <a:xfrm>
            <a:off x="5425033" y="1693732"/>
            <a:ext cx="406181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종래 기술의 한계점</a:t>
            </a:r>
            <a:endParaRPr lang="en-US" altLang="ko-KR" sz="1000" b="1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endParaRPr lang="en-US" altLang="ko-KR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기존의 왜곡 보정 알고리즘은 </a:t>
            </a:r>
            <a:r>
              <a:rPr lang="ko-KR" altLang="en-US" sz="1000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가시광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영역대에서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Chessboard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관찰한 뒤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corner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인식하여 왜곡을 보정함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그런데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Chessboard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corner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정확히 인식하기 위해선 높은 해상도를 사용해야함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그러나 차량용 </a:t>
            </a:r>
            <a:r>
              <a:rPr lang="en-US" altLang="ko-KR" sz="1000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dToF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LiDAR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의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sensor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해상도가 높을수록 거리를 측정하기 위한 데이터의 양이 기하급수적으로 많아져 해상도를 높이는데 한계가 있음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그래서 일반적으로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RGB sensor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에 비해 낮은 해상도를 사용하며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,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따라서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Chessboard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corner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인식률이 현저히 떨어지게 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또한 보행자와 운전자의 시야에 혼선을 일으키지 않기 위해 차량용 </a:t>
            </a:r>
            <a:r>
              <a:rPr lang="en-US" altLang="ko-KR" sz="1000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dToF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LiDAR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는 </a:t>
            </a:r>
            <a:r>
              <a:rPr lang="ko-KR" altLang="en-US" sz="1000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가시광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영역이 아닌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영역대를 사용함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따라서 가시광으로 인식해야 하는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Chessboard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쓰지 않고 왜곡 보정 성능이 떨어지는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IR LED chart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를 써야함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chart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쓸 경우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,LiDAR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가 많이 회전되어 있으면 인식한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dot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순서를 정렬할 때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순서가 임의로 달라질 위험이 있음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이는 왜곡 성능을 크게 저하시킴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  <a:endParaRPr lang="ko-KR" altLang="en-US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0606119-A942-4922-8ECE-229FBBF2FA1A}"/>
              </a:ext>
            </a:extLst>
          </p:cNvPr>
          <p:cNvGrpSpPr/>
          <p:nvPr/>
        </p:nvGrpSpPr>
        <p:grpSpPr>
          <a:xfrm>
            <a:off x="1693012" y="1704045"/>
            <a:ext cx="3513341" cy="3005897"/>
            <a:chOff x="1946511" y="1786984"/>
            <a:chExt cx="3513341" cy="3005897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68518B69-D1D4-4F96-A3F3-F6079E45202A}"/>
                </a:ext>
              </a:extLst>
            </p:cNvPr>
            <p:cNvCxnSpPr>
              <a:cxnSpLocks/>
              <a:stCxn id="113" idx="2"/>
              <a:endCxn id="111" idx="0"/>
            </p:cNvCxnSpPr>
            <p:nvPr/>
          </p:nvCxnSpPr>
          <p:spPr>
            <a:xfrm>
              <a:off x="2788165" y="2477846"/>
              <a:ext cx="0" cy="1474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순서도: 판단 110">
              <a:extLst>
                <a:ext uri="{FF2B5EF4-FFF2-40B4-BE49-F238E27FC236}">
                  <a16:creationId xmlns:a16="http://schemas.microsoft.com/office/drawing/2014/main" id="{0F099D51-7921-4F53-B6B3-0F4E23A39412}"/>
                </a:ext>
              </a:extLst>
            </p:cNvPr>
            <p:cNvSpPr/>
            <p:nvPr/>
          </p:nvSpPr>
          <p:spPr>
            <a:xfrm>
              <a:off x="2116155" y="2625282"/>
              <a:ext cx="1344020" cy="57663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Does point matched well?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2" name="순서도: 대체 처리 111">
              <a:extLst>
                <a:ext uri="{FF2B5EF4-FFF2-40B4-BE49-F238E27FC236}">
                  <a16:creationId xmlns:a16="http://schemas.microsoft.com/office/drawing/2014/main" id="{A95A6839-3BB0-46CC-BD6B-C392FA6BD3A5}"/>
                </a:ext>
              </a:extLst>
            </p:cNvPr>
            <p:cNvSpPr/>
            <p:nvPr/>
          </p:nvSpPr>
          <p:spPr>
            <a:xfrm>
              <a:off x="2360740" y="1786984"/>
              <a:ext cx="854849" cy="212045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 taking.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3" name="순서도: 처리 112">
              <a:extLst>
                <a:ext uri="{FF2B5EF4-FFF2-40B4-BE49-F238E27FC236}">
                  <a16:creationId xmlns:a16="http://schemas.microsoft.com/office/drawing/2014/main" id="{C342C7BB-75A6-420B-A1CE-A97DEF8487B3}"/>
                </a:ext>
              </a:extLst>
            </p:cNvPr>
            <p:cNvSpPr/>
            <p:nvPr/>
          </p:nvSpPr>
          <p:spPr>
            <a:xfrm>
              <a:off x="2360740" y="2134071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Point-by-point matching.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0071565-CF0E-4457-95F7-7E17437F63CF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>
              <a:off x="2788165" y="1999029"/>
              <a:ext cx="0" cy="1350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38098AA-DCA7-4338-9EAE-E4D4EB446557}"/>
                </a:ext>
              </a:extLst>
            </p:cNvPr>
            <p:cNvCxnSpPr>
              <a:cxnSpLocks/>
              <a:stCxn id="111" idx="2"/>
              <a:endCxn id="118" idx="0"/>
            </p:cNvCxnSpPr>
            <p:nvPr/>
          </p:nvCxnSpPr>
          <p:spPr>
            <a:xfrm>
              <a:off x="2788165" y="3201916"/>
              <a:ext cx="0" cy="17688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286D01-43CE-4BE7-B6F8-8B20E591A220}"/>
                </a:ext>
              </a:extLst>
            </p:cNvPr>
            <p:cNvSpPr txBox="1"/>
            <p:nvPr/>
          </p:nvSpPr>
          <p:spPr>
            <a:xfrm>
              <a:off x="3452168" y="2719635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EBB22FD-B1F2-4DEA-A81A-745073C7C9A2}"/>
                </a:ext>
              </a:extLst>
            </p:cNvPr>
            <p:cNvSpPr txBox="1"/>
            <p:nvPr/>
          </p:nvSpPr>
          <p:spPr>
            <a:xfrm>
              <a:off x="2493103" y="3170723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sp>
          <p:nvSpPr>
            <p:cNvPr id="118" name="순서도: 처리 117">
              <a:extLst>
                <a:ext uri="{FF2B5EF4-FFF2-40B4-BE49-F238E27FC236}">
                  <a16:creationId xmlns:a16="http://schemas.microsoft.com/office/drawing/2014/main" id="{FB42A677-3DEF-4584-BC1F-C5CC3E841C0A}"/>
                </a:ext>
              </a:extLst>
            </p:cNvPr>
            <p:cNvSpPr/>
            <p:nvPr/>
          </p:nvSpPr>
          <p:spPr>
            <a:xfrm>
              <a:off x="2360740" y="3378805"/>
              <a:ext cx="854849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Take more Images.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52800B4-2FA4-4FED-AF89-F7F4DBCAF1E6}"/>
                </a:ext>
              </a:extLst>
            </p:cNvPr>
            <p:cNvCxnSpPr/>
            <p:nvPr/>
          </p:nvCxnSpPr>
          <p:spPr>
            <a:xfrm flipH="1">
              <a:off x="1947121" y="3511530"/>
              <a:ext cx="413619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FC3E57F-7C37-4AAF-BBDE-ED301355887A}"/>
                </a:ext>
              </a:extLst>
            </p:cNvPr>
            <p:cNvCxnSpPr>
              <a:cxnSpLocks/>
            </p:cNvCxnSpPr>
            <p:nvPr/>
          </p:nvCxnSpPr>
          <p:spPr>
            <a:xfrm>
              <a:off x="1947121" y="2557291"/>
              <a:ext cx="0" cy="954239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21DC1D0-7B23-46B4-B335-541BE29A34E7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11" y="2557290"/>
              <a:ext cx="770341" cy="16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09C6E4B-1DDD-4B14-94CD-011598006136}"/>
                </a:ext>
              </a:extLst>
            </p:cNvPr>
            <p:cNvCxnSpPr>
              <a:cxnSpLocks/>
              <a:stCxn id="111" idx="3"/>
              <a:endCxn id="126" idx="1"/>
            </p:cNvCxnSpPr>
            <p:nvPr/>
          </p:nvCxnSpPr>
          <p:spPr>
            <a:xfrm flipV="1">
              <a:off x="3460175" y="2897591"/>
              <a:ext cx="342899" cy="160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CDF337B-D792-4D46-A886-FF4C77880EA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2716852" y="4363506"/>
              <a:ext cx="3537" cy="2082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순서도: 데이터 123">
              <a:extLst>
                <a:ext uri="{FF2B5EF4-FFF2-40B4-BE49-F238E27FC236}">
                  <a16:creationId xmlns:a16="http://schemas.microsoft.com/office/drawing/2014/main" id="{D7C7CE20-6A30-4A14-BAF7-87CE6DE25BC6}"/>
                </a:ext>
              </a:extLst>
            </p:cNvPr>
            <p:cNvSpPr/>
            <p:nvPr/>
          </p:nvSpPr>
          <p:spPr>
            <a:xfrm>
              <a:off x="2160453" y="3912418"/>
              <a:ext cx="1119871" cy="45108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Calculate camera parameters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5" name="순서도: 대체 처리 124">
              <a:extLst>
                <a:ext uri="{FF2B5EF4-FFF2-40B4-BE49-F238E27FC236}">
                  <a16:creationId xmlns:a16="http://schemas.microsoft.com/office/drawing/2014/main" id="{7F628334-0FF3-4954-9A74-0896C82C8508}"/>
                </a:ext>
              </a:extLst>
            </p:cNvPr>
            <p:cNvSpPr/>
            <p:nvPr/>
          </p:nvSpPr>
          <p:spPr>
            <a:xfrm>
              <a:off x="2400096" y="4571712"/>
              <a:ext cx="633511" cy="22116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End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6" name="순서도: 판단 125">
              <a:extLst>
                <a:ext uri="{FF2B5EF4-FFF2-40B4-BE49-F238E27FC236}">
                  <a16:creationId xmlns:a16="http://schemas.microsoft.com/office/drawing/2014/main" id="{3B375D05-5814-4672-9095-1CE434DA2E0E}"/>
                </a:ext>
              </a:extLst>
            </p:cNvPr>
            <p:cNvSpPr/>
            <p:nvPr/>
          </p:nvSpPr>
          <p:spPr>
            <a:xfrm>
              <a:off x="3803074" y="2490677"/>
              <a:ext cx="1563720" cy="81382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Are there more than 3 point-matched images?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46B8CB14-04CE-4710-BB83-E72150FECF47}"/>
                </a:ext>
              </a:extLst>
            </p:cNvPr>
            <p:cNvCxnSpPr>
              <a:cxnSpLocks/>
              <a:stCxn id="126" idx="2"/>
              <a:endCxn id="118" idx="3"/>
            </p:cNvCxnSpPr>
            <p:nvPr/>
          </p:nvCxnSpPr>
          <p:spPr>
            <a:xfrm rot="5400000">
              <a:off x="3795766" y="2724329"/>
              <a:ext cx="208993" cy="1369345"/>
            </a:xfrm>
            <a:prstGeom prst="bentConnector2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456CFC5-7871-445B-A4FC-9E498DB4B2C5}"/>
                </a:ext>
              </a:extLst>
            </p:cNvPr>
            <p:cNvSpPr txBox="1"/>
            <p:nvPr/>
          </p:nvSpPr>
          <p:spPr>
            <a:xfrm>
              <a:off x="4186287" y="3248046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6F994E-EDB7-4D50-82B4-4352FE069E41}"/>
                </a:ext>
              </a:extLst>
            </p:cNvPr>
            <p:cNvSpPr txBox="1"/>
            <p:nvPr/>
          </p:nvSpPr>
          <p:spPr>
            <a:xfrm>
              <a:off x="5163362" y="3262676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689A09DF-3C78-416E-B0DC-BD93387D9504}"/>
                </a:ext>
              </a:extLst>
            </p:cNvPr>
            <p:cNvCxnSpPr>
              <a:cxnSpLocks/>
              <a:stCxn id="126" idx="3"/>
              <a:endCxn id="124" idx="0"/>
            </p:cNvCxnSpPr>
            <p:nvPr/>
          </p:nvCxnSpPr>
          <p:spPr>
            <a:xfrm flipH="1">
              <a:off x="2832376" y="2897591"/>
              <a:ext cx="2534418" cy="1014827"/>
            </a:xfrm>
            <a:prstGeom prst="bentConnector4">
              <a:avLst>
                <a:gd name="adj1" fmla="val -2706"/>
                <a:gd name="adj2" fmla="val 85065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18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5240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33A2CAA-AD50-4FF2-9255-935C7E9B961A}"/>
              </a:ext>
            </a:extLst>
          </p:cNvPr>
          <p:cNvSpPr txBox="1"/>
          <p:nvPr/>
        </p:nvSpPr>
        <p:spPr>
          <a:xfrm>
            <a:off x="5392499" y="1575004"/>
            <a:ext cx="4224828" cy="4676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본 기술 설명</a:t>
            </a:r>
            <a:endParaRPr lang="en-US" altLang="ko-KR" sz="1000" b="1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000" b="1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</a:t>
            </a:r>
            <a:r>
              <a:rPr lang="ko-KR" altLang="en-US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인식률이 매우 낮은 상황에서도 왜곡 보정이 가능한 알고리즘</a:t>
            </a:r>
            <a:r>
              <a:rPr lang="en-US" altLang="ko-KR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  <a:endParaRPr lang="en-US" altLang="ko-KR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왜곡을 보정하기 위해선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pixel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위치를 정확히 특정하는 것이 중요함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낮은 해상도를 사용해 취득한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에서는 왜곡 보정의 기준이 되는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point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들의 위치를 특정하기가 어려움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낮은 해상도의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Fast Fourier Transform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사용해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spatial frequency space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로 변환함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Zero padding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을 사용하여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spatial frequency component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를 추가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다시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Inverse real Fast Fourier Transform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하여 고해상도의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획득함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 </a:t>
            </a:r>
            <a:r>
              <a:rPr lang="ko-KR" altLang="en-US" sz="1000" dirty="0">
                <a:solidFill>
                  <a:srgbClr val="00B050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→ </a:t>
            </a:r>
            <a:r>
              <a:rPr lang="en-US" altLang="ko-KR" sz="1000" dirty="0">
                <a:solidFill>
                  <a:srgbClr val="00B050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5</a:t>
            </a:r>
            <a:r>
              <a:rPr lang="ko-KR" altLang="en-US" sz="1000" dirty="0">
                <a:solidFill>
                  <a:srgbClr val="00B050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번 슬라이드</a:t>
            </a:r>
            <a:endParaRPr lang="en-US" altLang="ko-KR" sz="1000" dirty="0">
              <a:solidFill>
                <a:srgbClr val="00B050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고해상도의 이미지에서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blob detection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알고리즘을 사용해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다시 인식함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인식된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순서를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zigzag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순서로 정렬하기 위해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threshold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값을 설정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이 때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set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이 많이 기울어진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일 경우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threshold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값에 상관없이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zigzag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정렬이 안될 수 있음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Principle component analysis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사용해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principal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axes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를 구하여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set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basis vector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로 재정의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 </a:t>
            </a:r>
            <a:r>
              <a:rPr lang="ko-KR" altLang="en-US" sz="1000" dirty="0">
                <a:solidFill>
                  <a:srgbClr val="00B050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→ </a:t>
            </a:r>
            <a:r>
              <a:rPr lang="en-US" altLang="ko-KR" sz="1000" dirty="0">
                <a:solidFill>
                  <a:srgbClr val="00B050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6</a:t>
            </a:r>
            <a:r>
              <a:rPr lang="ko-KR" altLang="en-US" sz="1000" dirty="0">
                <a:solidFill>
                  <a:srgbClr val="00B050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번 슬라이드</a:t>
            </a:r>
            <a:endParaRPr lang="en-US" altLang="ko-KR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수평이 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set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을 다시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zigzag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순서로 정렬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정렬된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point set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을 사용해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Camera parameter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계산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Camera parameter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사용하여 왜곡 보정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BAA2BCC-595A-4A17-8935-F54A9379A441}"/>
              </a:ext>
            </a:extLst>
          </p:cNvPr>
          <p:cNvGrpSpPr/>
          <p:nvPr/>
        </p:nvGrpSpPr>
        <p:grpSpPr>
          <a:xfrm>
            <a:off x="1666624" y="1775279"/>
            <a:ext cx="3568651" cy="4475942"/>
            <a:chOff x="5970933" y="1812400"/>
            <a:chExt cx="3568651" cy="4475942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83B94D0-AE60-40A2-B3C4-7F4CE8B30E64}"/>
                </a:ext>
              </a:extLst>
            </p:cNvPr>
            <p:cNvCxnSpPr>
              <a:cxnSpLocks/>
              <a:stCxn id="106" idx="2"/>
              <a:endCxn id="104" idx="0"/>
            </p:cNvCxnSpPr>
            <p:nvPr/>
          </p:nvCxnSpPr>
          <p:spPr>
            <a:xfrm>
              <a:off x="6867897" y="3145586"/>
              <a:ext cx="0" cy="1474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순서도: 판단 103">
              <a:extLst>
                <a:ext uri="{FF2B5EF4-FFF2-40B4-BE49-F238E27FC236}">
                  <a16:creationId xmlns:a16="http://schemas.microsoft.com/office/drawing/2014/main" id="{A4682263-36BF-41B7-82CC-8A170783D257}"/>
                </a:ext>
              </a:extLst>
            </p:cNvPr>
            <p:cNvSpPr/>
            <p:nvPr/>
          </p:nvSpPr>
          <p:spPr>
            <a:xfrm>
              <a:off x="6195887" y="3293022"/>
              <a:ext cx="1344020" cy="57663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Does point matched well?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DBD42030-B056-4DF9-BDFD-74A86C833E5E}"/>
                </a:ext>
              </a:extLst>
            </p:cNvPr>
            <p:cNvSpPr/>
            <p:nvPr/>
          </p:nvSpPr>
          <p:spPr>
            <a:xfrm>
              <a:off x="6440473" y="1812400"/>
              <a:ext cx="854849" cy="212045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 taking.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6" name="순서도: 처리 105">
              <a:extLst>
                <a:ext uri="{FF2B5EF4-FFF2-40B4-BE49-F238E27FC236}">
                  <a16:creationId xmlns:a16="http://schemas.microsoft.com/office/drawing/2014/main" id="{D16567CF-7FD4-4C18-ADDB-2435CF216D1D}"/>
                </a:ext>
              </a:extLst>
            </p:cNvPr>
            <p:cNvSpPr/>
            <p:nvPr/>
          </p:nvSpPr>
          <p:spPr>
            <a:xfrm>
              <a:off x="6440472" y="2801811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Point-by-point matching.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659965E-744B-46B1-AA63-EEFC7AC02A0F}"/>
                </a:ext>
              </a:extLst>
            </p:cNvPr>
            <p:cNvCxnSpPr>
              <a:cxnSpLocks/>
              <a:stCxn id="120" idx="2"/>
              <a:endCxn id="106" idx="0"/>
            </p:cNvCxnSpPr>
            <p:nvPr/>
          </p:nvCxnSpPr>
          <p:spPr>
            <a:xfrm>
              <a:off x="6867897" y="2531065"/>
              <a:ext cx="0" cy="2707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4C4C3CF8-397F-46E2-A79C-7AB87D140E13}"/>
                </a:ext>
              </a:extLst>
            </p:cNvPr>
            <p:cNvCxnSpPr>
              <a:cxnSpLocks/>
              <a:stCxn id="104" idx="2"/>
              <a:endCxn id="122" idx="0"/>
            </p:cNvCxnSpPr>
            <p:nvPr/>
          </p:nvCxnSpPr>
          <p:spPr>
            <a:xfrm flipH="1">
              <a:off x="6867896" y="3869656"/>
              <a:ext cx="1" cy="2446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353ABB8-8C69-4DBD-B51B-C7C411A3AB11}"/>
                </a:ext>
              </a:extLst>
            </p:cNvPr>
            <p:cNvSpPr txBox="1"/>
            <p:nvPr/>
          </p:nvSpPr>
          <p:spPr>
            <a:xfrm>
              <a:off x="7531900" y="3387375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9F5F704-22A0-4522-AF17-D8FAEB19EA04}"/>
                </a:ext>
              </a:extLst>
            </p:cNvPr>
            <p:cNvSpPr txBox="1"/>
            <p:nvPr/>
          </p:nvSpPr>
          <p:spPr>
            <a:xfrm>
              <a:off x="6572835" y="3838463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314A328-68BC-4813-8176-6A7974950314}"/>
                </a:ext>
              </a:extLst>
            </p:cNvPr>
            <p:cNvCxnSpPr>
              <a:cxnSpLocks/>
              <a:stCxn id="104" idx="3"/>
              <a:endCxn id="115" idx="1"/>
            </p:cNvCxnSpPr>
            <p:nvPr/>
          </p:nvCxnSpPr>
          <p:spPr>
            <a:xfrm flipV="1">
              <a:off x="7539907" y="3580337"/>
              <a:ext cx="342899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A9BBC97F-6D65-426C-969C-1267A61A1633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flipH="1">
              <a:off x="8843397" y="5195763"/>
              <a:ext cx="1" cy="1981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순서도: 데이터 112">
              <a:extLst>
                <a:ext uri="{FF2B5EF4-FFF2-40B4-BE49-F238E27FC236}">
                  <a16:creationId xmlns:a16="http://schemas.microsoft.com/office/drawing/2014/main" id="{91A586D8-4E1D-49E5-BA4D-DA77095DF107}"/>
                </a:ext>
              </a:extLst>
            </p:cNvPr>
            <p:cNvSpPr/>
            <p:nvPr/>
          </p:nvSpPr>
          <p:spPr>
            <a:xfrm>
              <a:off x="8283462" y="4744675"/>
              <a:ext cx="1119871" cy="45108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Calculate camera parameters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:a16="http://schemas.microsoft.com/office/drawing/2014/main" id="{D4C78D54-CF24-4327-99EC-E32A899B0C48}"/>
                </a:ext>
              </a:extLst>
            </p:cNvPr>
            <p:cNvSpPr/>
            <p:nvPr/>
          </p:nvSpPr>
          <p:spPr>
            <a:xfrm>
              <a:off x="8526641" y="5393927"/>
              <a:ext cx="633511" cy="22116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End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5" name="순서도: 판단 114">
              <a:extLst>
                <a:ext uri="{FF2B5EF4-FFF2-40B4-BE49-F238E27FC236}">
                  <a16:creationId xmlns:a16="http://schemas.microsoft.com/office/drawing/2014/main" id="{2D0AE9F9-6E54-4DAD-87B1-D6BADECE7FD0}"/>
                </a:ext>
              </a:extLst>
            </p:cNvPr>
            <p:cNvSpPr/>
            <p:nvPr/>
          </p:nvSpPr>
          <p:spPr>
            <a:xfrm>
              <a:off x="7882806" y="3173423"/>
              <a:ext cx="1563720" cy="81382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Are there more than 3 point-matched images?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38577673-C2CC-4D38-8461-49B109BE6392}"/>
                </a:ext>
              </a:extLst>
            </p:cNvPr>
            <p:cNvCxnSpPr>
              <a:cxnSpLocks/>
              <a:stCxn id="115" idx="2"/>
              <a:endCxn id="125" idx="0"/>
            </p:cNvCxnSpPr>
            <p:nvPr/>
          </p:nvCxnSpPr>
          <p:spPr>
            <a:xfrm rot="5400000">
              <a:off x="8277208" y="3979003"/>
              <a:ext cx="379211" cy="395707"/>
            </a:xfrm>
            <a:prstGeom prst="bentConnector3">
              <a:avLst>
                <a:gd name="adj1" fmla="val 50000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478B48-A69A-4E03-95AE-A214580972EB}"/>
                </a:ext>
              </a:extLst>
            </p:cNvPr>
            <p:cNvSpPr txBox="1"/>
            <p:nvPr/>
          </p:nvSpPr>
          <p:spPr>
            <a:xfrm>
              <a:off x="8266019" y="3915786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8EC86AF-04B9-4684-BAF0-CAE64817CE92}"/>
                </a:ext>
              </a:extLst>
            </p:cNvPr>
            <p:cNvSpPr txBox="1"/>
            <p:nvPr/>
          </p:nvSpPr>
          <p:spPr>
            <a:xfrm>
              <a:off x="9243094" y="3930416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6BA0ED59-9E7A-4780-8E3F-3CC5C1C2E44E}"/>
                </a:ext>
              </a:extLst>
            </p:cNvPr>
            <p:cNvCxnSpPr>
              <a:cxnSpLocks/>
              <a:stCxn id="115" idx="3"/>
              <a:endCxn id="113" idx="0"/>
            </p:cNvCxnSpPr>
            <p:nvPr/>
          </p:nvCxnSpPr>
          <p:spPr>
            <a:xfrm flipH="1">
              <a:off x="8955385" y="3580337"/>
              <a:ext cx="491141" cy="1164338"/>
            </a:xfrm>
            <a:prstGeom prst="bentConnector4">
              <a:avLst>
                <a:gd name="adj1" fmla="val -29479"/>
                <a:gd name="adj2" fmla="val 67474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순서도: 처리 119">
              <a:extLst>
                <a:ext uri="{FF2B5EF4-FFF2-40B4-BE49-F238E27FC236}">
                  <a16:creationId xmlns:a16="http://schemas.microsoft.com/office/drawing/2014/main" id="{D385598B-A7D5-4001-B57C-879747D7C3AA}"/>
                </a:ext>
              </a:extLst>
            </p:cNvPr>
            <p:cNvSpPr/>
            <p:nvPr/>
          </p:nvSpPr>
          <p:spPr>
            <a:xfrm>
              <a:off x="6440472" y="2187291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 upscaling using FFT.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FFBE827-945E-4095-B4B8-ED404E4C5BBB}"/>
                </a:ext>
              </a:extLst>
            </p:cNvPr>
            <p:cNvCxnSpPr>
              <a:cxnSpLocks/>
              <a:stCxn id="105" idx="2"/>
              <a:endCxn id="120" idx="0"/>
            </p:cNvCxnSpPr>
            <p:nvPr/>
          </p:nvCxnSpPr>
          <p:spPr>
            <a:xfrm flipH="1">
              <a:off x="6867897" y="2024445"/>
              <a:ext cx="1" cy="1628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순서도: 처리 121">
              <a:extLst>
                <a:ext uri="{FF2B5EF4-FFF2-40B4-BE49-F238E27FC236}">
                  <a16:creationId xmlns:a16="http://schemas.microsoft.com/office/drawing/2014/main" id="{7ABB205A-3352-435E-85BE-C90BE121CCAA}"/>
                </a:ext>
              </a:extLst>
            </p:cNvPr>
            <p:cNvSpPr/>
            <p:nvPr/>
          </p:nvSpPr>
          <p:spPr>
            <a:xfrm>
              <a:off x="6398387" y="4114322"/>
              <a:ext cx="939017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Redefine the basis vector using PCA.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8338624C-7128-438C-9DBF-6B77267BD55C}"/>
                </a:ext>
              </a:extLst>
            </p:cNvPr>
            <p:cNvSpPr/>
            <p:nvPr/>
          </p:nvSpPr>
          <p:spPr>
            <a:xfrm>
              <a:off x="6396783" y="4618680"/>
              <a:ext cx="939017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Sort the points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BE2A96F2-F09D-4E26-976E-860A1709B816}"/>
                </a:ext>
              </a:extLst>
            </p:cNvPr>
            <p:cNvCxnSpPr>
              <a:cxnSpLocks/>
              <a:stCxn id="122" idx="2"/>
              <a:endCxn id="123" idx="0"/>
            </p:cNvCxnSpPr>
            <p:nvPr/>
          </p:nvCxnSpPr>
          <p:spPr>
            <a:xfrm flipH="1">
              <a:off x="6866292" y="4383708"/>
              <a:ext cx="1604" cy="2349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순서도: 처리 124">
              <a:extLst>
                <a:ext uri="{FF2B5EF4-FFF2-40B4-BE49-F238E27FC236}">
                  <a16:creationId xmlns:a16="http://schemas.microsoft.com/office/drawing/2014/main" id="{92406784-C699-4358-AAEB-F0A913DF5151}"/>
                </a:ext>
              </a:extLst>
            </p:cNvPr>
            <p:cNvSpPr/>
            <p:nvPr/>
          </p:nvSpPr>
          <p:spPr>
            <a:xfrm>
              <a:off x="7841534" y="4366462"/>
              <a:ext cx="854849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Take more Images.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987701D3-3703-4274-BE92-FC4C85511F9D}"/>
                </a:ext>
              </a:extLst>
            </p:cNvPr>
            <p:cNvCxnSpPr>
              <a:cxnSpLocks/>
              <a:stCxn id="125" idx="2"/>
              <a:endCxn id="106" idx="1"/>
            </p:cNvCxnSpPr>
            <p:nvPr/>
          </p:nvCxnSpPr>
          <p:spPr>
            <a:xfrm rot="5400000" flipH="1">
              <a:off x="6523641" y="2890530"/>
              <a:ext cx="1662150" cy="1828487"/>
            </a:xfrm>
            <a:prstGeom prst="bentConnector4">
              <a:avLst>
                <a:gd name="adj1" fmla="val -21088"/>
                <a:gd name="adj2" fmla="val 119586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AD1BAE1-7DFD-4E1B-883B-08ED55BDF176}"/>
                </a:ext>
              </a:extLst>
            </p:cNvPr>
            <p:cNvCxnSpPr>
              <a:cxnSpLocks/>
              <a:stCxn id="129" idx="2"/>
              <a:endCxn id="128" idx="0"/>
            </p:cNvCxnSpPr>
            <p:nvPr/>
          </p:nvCxnSpPr>
          <p:spPr>
            <a:xfrm>
              <a:off x="6866292" y="5504089"/>
              <a:ext cx="1605" cy="2076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순서도: 판단 127">
              <a:extLst>
                <a:ext uri="{FF2B5EF4-FFF2-40B4-BE49-F238E27FC236}">
                  <a16:creationId xmlns:a16="http://schemas.microsoft.com/office/drawing/2014/main" id="{FB1C3D54-2CDF-498C-A6E5-0CD77EFDA71E}"/>
                </a:ext>
              </a:extLst>
            </p:cNvPr>
            <p:cNvSpPr/>
            <p:nvPr/>
          </p:nvSpPr>
          <p:spPr>
            <a:xfrm>
              <a:off x="6195887" y="5711708"/>
              <a:ext cx="1344020" cy="57663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Does point matched well?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9" name="순서도: 처리 128">
              <a:extLst>
                <a:ext uri="{FF2B5EF4-FFF2-40B4-BE49-F238E27FC236}">
                  <a16:creationId xmlns:a16="http://schemas.microsoft.com/office/drawing/2014/main" id="{CA299325-BB95-4F33-A4D7-F34256BF55C6}"/>
                </a:ext>
              </a:extLst>
            </p:cNvPr>
            <p:cNvSpPr/>
            <p:nvPr/>
          </p:nvSpPr>
          <p:spPr>
            <a:xfrm>
              <a:off x="6438867" y="5160315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Point-by-point matching.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AC5851F-F94B-4256-B4CF-76AFDC0178D3}"/>
                </a:ext>
              </a:extLst>
            </p:cNvPr>
            <p:cNvCxnSpPr>
              <a:cxnSpLocks/>
              <a:stCxn id="123" idx="2"/>
              <a:endCxn id="129" idx="0"/>
            </p:cNvCxnSpPr>
            <p:nvPr/>
          </p:nvCxnSpPr>
          <p:spPr>
            <a:xfrm>
              <a:off x="6866292" y="4888066"/>
              <a:ext cx="0" cy="2722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514FED8D-7FB2-42B0-96DE-946A9485242E}"/>
                </a:ext>
              </a:extLst>
            </p:cNvPr>
            <p:cNvCxnSpPr>
              <a:cxnSpLocks/>
              <a:stCxn id="128" idx="3"/>
              <a:endCxn id="115" idx="1"/>
            </p:cNvCxnSpPr>
            <p:nvPr/>
          </p:nvCxnSpPr>
          <p:spPr>
            <a:xfrm flipV="1">
              <a:off x="7539907" y="3580337"/>
              <a:ext cx="342899" cy="2419688"/>
            </a:xfrm>
            <a:prstGeom prst="bentConnector3">
              <a:avLst>
                <a:gd name="adj1" fmla="val 50000"/>
              </a:avLst>
            </a:prstGeom>
            <a:grpFill/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25350E-DDDC-433E-8F32-1615A695A281}"/>
                </a:ext>
              </a:extLst>
            </p:cNvPr>
            <p:cNvSpPr txBox="1"/>
            <p:nvPr/>
          </p:nvSpPr>
          <p:spPr>
            <a:xfrm>
              <a:off x="7410972" y="5690358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C98A613C-56BC-4F1B-BC46-A6407AD50450}"/>
                </a:ext>
              </a:extLst>
            </p:cNvPr>
            <p:cNvCxnSpPr>
              <a:cxnSpLocks/>
              <a:stCxn id="128" idx="1"/>
              <a:endCxn id="125" idx="1"/>
            </p:cNvCxnSpPr>
            <p:nvPr/>
          </p:nvCxnSpPr>
          <p:spPr>
            <a:xfrm rot="10800000" flipH="1">
              <a:off x="6195886" y="4501155"/>
              <a:ext cx="1645647" cy="1498870"/>
            </a:xfrm>
            <a:prstGeom prst="bentConnector3">
              <a:avLst>
                <a:gd name="adj1" fmla="val -13891"/>
              </a:avLst>
            </a:prstGeom>
            <a:grpFill/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FFF7D4-9F20-4320-B4A0-48B4910FA051}"/>
                </a:ext>
              </a:extLst>
            </p:cNvPr>
            <p:cNvSpPr txBox="1"/>
            <p:nvPr/>
          </p:nvSpPr>
          <p:spPr>
            <a:xfrm>
              <a:off x="5970933" y="5782311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73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7431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528050" y="771727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(</a:t>
            </a:r>
            <a:r>
              <a:rPr lang="ko-KR" altLang="en-US" sz="1000" u="sng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요약</a:t>
            </a:r>
            <a:r>
              <a:rPr lang="en-US" altLang="ko-KR" sz="1000" u="sng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54" name="표 12">
            <a:extLst>
              <a:ext uri="{FF2B5EF4-FFF2-40B4-BE49-F238E27FC236}">
                <a16:creationId xmlns:a16="http://schemas.microsoft.com/office/drawing/2014/main" id="{D7E47705-B762-4FE7-B9FD-D948327A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93401"/>
              </p:ext>
            </p:extLst>
          </p:nvPr>
        </p:nvGraphicFramePr>
        <p:xfrm>
          <a:off x="1575960" y="1214990"/>
          <a:ext cx="7913543" cy="25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104">
                  <a:extLst>
                    <a:ext uri="{9D8B030D-6E8A-4147-A177-3AD203B41FA5}">
                      <a16:colId xmlns:a16="http://schemas.microsoft.com/office/drawing/2014/main" val="64835688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916422764"/>
                    </a:ext>
                  </a:extLst>
                </a:gridCol>
              </a:tblGrid>
              <a:tr h="25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기존 방식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제안되는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057"/>
                  </a:ext>
                </a:extLst>
              </a:tr>
            </a:tbl>
          </a:graphicData>
        </a:graphic>
      </p:graphicFrame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33FC16D-6A8F-4DD5-AD79-84CB3FCE8892}"/>
              </a:ext>
            </a:extLst>
          </p:cNvPr>
          <p:cNvGrpSpPr/>
          <p:nvPr/>
        </p:nvGrpSpPr>
        <p:grpSpPr>
          <a:xfrm>
            <a:off x="1900802" y="1701977"/>
            <a:ext cx="3181118" cy="2721658"/>
            <a:chOff x="1946511" y="1786984"/>
            <a:chExt cx="3513341" cy="300589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D0FB640-48F0-4740-B48F-A820CB8A2963}"/>
                </a:ext>
              </a:extLst>
            </p:cNvPr>
            <p:cNvCxnSpPr>
              <a:cxnSpLocks/>
              <a:stCxn id="48" idx="2"/>
              <a:endCxn id="46" idx="0"/>
            </p:cNvCxnSpPr>
            <p:nvPr/>
          </p:nvCxnSpPr>
          <p:spPr>
            <a:xfrm>
              <a:off x="2788165" y="2477846"/>
              <a:ext cx="0" cy="1474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>
              <a:extLst>
                <a:ext uri="{FF2B5EF4-FFF2-40B4-BE49-F238E27FC236}">
                  <a16:creationId xmlns:a16="http://schemas.microsoft.com/office/drawing/2014/main" id="{A3DFCB3C-A2A1-4E0B-9E6C-74DAD060FB02}"/>
                </a:ext>
              </a:extLst>
            </p:cNvPr>
            <p:cNvSpPr/>
            <p:nvPr/>
          </p:nvSpPr>
          <p:spPr>
            <a:xfrm>
              <a:off x="2116155" y="2625282"/>
              <a:ext cx="1344020" cy="57663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Does point matched well?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24687902-A5C9-4635-9052-86B953923610}"/>
                </a:ext>
              </a:extLst>
            </p:cNvPr>
            <p:cNvSpPr/>
            <p:nvPr/>
          </p:nvSpPr>
          <p:spPr>
            <a:xfrm>
              <a:off x="2360740" y="1786984"/>
              <a:ext cx="854849" cy="212045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 taking.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81F73E8C-C9EB-401B-97BF-878832D4C3CE}"/>
                </a:ext>
              </a:extLst>
            </p:cNvPr>
            <p:cNvSpPr/>
            <p:nvPr/>
          </p:nvSpPr>
          <p:spPr>
            <a:xfrm>
              <a:off x="2360740" y="2134071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Point-by-point matching.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B8E5D24-832E-4B07-B5B5-F0137CEBC649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2788165" y="1999029"/>
              <a:ext cx="0" cy="1350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6146CC2-FA3D-41B2-B6CA-4CC8CAF7AD4D}"/>
                </a:ext>
              </a:extLst>
            </p:cNvPr>
            <p:cNvCxnSpPr>
              <a:cxnSpLocks/>
              <a:stCxn id="46" idx="2"/>
              <a:endCxn id="53" idx="0"/>
            </p:cNvCxnSpPr>
            <p:nvPr/>
          </p:nvCxnSpPr>
          <p:spPr>
            <a:xfrm>
              <a:off x="2788165" y="3201916"/>
              <a:ext cx="0" cy="17688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31060A-D27E-4461-A3C0-5EE405726B68}"/>
                </a:ext>
              </a:extLst>
            </p:cNvPr>
            <p:cNvSpPr txBox="1"/>
            <p:nvPr/>
          </p:nvSpPr>
          <p:spPr>
            <a:xfrm>
              <a:off x="3452168" y="2719635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673641-F5F6-463F-B6DB-94635F51CD20}"/>
                </a:ext>
              </a:extLst>
            </p:cNvPr>
            <p:cNvSpPr txBox="1"/>
            <p:nvPr/>
          </p:nvSpPr>
          <p:spPr>
            <a:xfrm>
              <a:off x="2493103" y="3170723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sp>
          <p:nvSpPr>
            <p:cNvPr id="53" name="순서도: 처리 52">
              <a:extLst>
                <a:ext uri="{FF2B5EF4-FFF2-40B4-BE49-F238E27FC236}">
                  <a16:creationId xmlns:a16="http://schemas.microsoft.com/office/drawing/2014/main" id="{A6A4899E-B571-4F06-A6DA-DB051409369E}"/>
                </a:ext>
              </a:extLst>
            </p:cNvPr>
            <p:cNvSpPr/>
            <p:nvPr/>
          </p:nvSpPr>
          <p:spPr>
            <a:xfrm>
              <a:off x="2360740" y="3378805"/>
              <a:ext cx="854849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Take more Images.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8D812BC-CC78-4E90-A072-B47C3E1F4776}"/>
                </a:ext>
              </a:extLst>
            </p:cNvPr>
            <p:cNvCxnSpPr/>
            <p:nvPr/>
          </p:nvCxnSpPr>
          <p:spPr>
            <a:xfrm flipH="1">
              <a:off x="1947121" y="3511530"/>
              <a:ext cx="413619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7501748-F063-4B3E-8AFF-A9843E061D17}"/>
                </a:ext>
              </a:extLst>
            </p:cNvPr>
            <p:cNvCxnSpPr>
              <a:cxnSpLocks/>
            </p:cNvCxnSpPr>
            <p:nvPr/>
          </p:nvCxnSpPr>
          <p:spPr>
            <a:xfrm>
              <a:off x="1947121" y="2557291"/>
              <a:ext cx="0" cy="954239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CAF59CC-CF3C-4B4A-9700-2A3B05A6E694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11" y="2557290"/>
              <a:ext cx="770341" cy="16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8296A05-5029-473B-91C6-84454CEB1F74}"/>
                </a:ext>
              </a:extLst>
            </p:cNvPr>
            <p:cNvCxnSpPr>
              <a:cxnSpLocks/>
              <a:stCxn id="46" idx="3"/>
              <a:endCxn id="83" idx="1"/>
            </p:cNvCxnSpPr>
            <p:nvPr/>
          </p:nvCxnSpPr>
          <p:spPr>
            <a:xfrm flipV="1">
              <a:off x="3460175" y="2897591"/>
              <a:ext cx="342899" cy="160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41B652E-C899-46A6-BDC7-F916B407CCED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>
            <a:xfrm flipH="1">
              <a:off x="2716852" y="4363506"/>
              <a:ext cx="3537" cy="2082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데이터 42">
              <a:extLst>
                <a:ext uri="{FF2B5EF4-FFF2-40B4-BE49-F238E27FC236}">
                  <a16:creationId xmlns:a16="http://schemas.microsoft.com/office/drawing/2014/main" id="{2BAED32C-3790-4312-A9C1-388A5D5005C9}"/>
                </a:ext>
              </a:extLst>
            </p:cNvPr>
            <p:cNvSpPr/>
            <p:nvPr/>
          </p:nvSpPr>
          <p:spPr>
            <a:xfrm>
              <a:off x="2160453" y="3912418"/>
              <a:ext cx="1119871" cy="45108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Calculate camera parameters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091F2B81-D98F-430E-BA6A-A1BE84D19292}"/>
                </a:ext>
              </a:extLst>
            </p:cNvPr>
            <p:cNvSpPr/>
            <p:nvPr/>
          </p:nvSpPr>
          <p:spPr>
            <a:xfrm>
              <a:off x="2400096" y="4571712"/>
              <a:ext cx="633511" cy="22116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End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3" name="순서도: 판단 82">
              <a:extLst>
                <a:ext uri="{FF2B5EF4-FFF2-40B4-BE49-F238E27FC236}">
                  <a16:creationId xmlns:a16="http://schemas.microsoft.com/office/drawing/2014/main" id="{69B2A94E-01CE-4B81-A410-B9D59D29241D}"/>
                </a:ext>
              </a:extLst>
            </p:cNvPr>
            <p:cNvSpPr/>
            <p:nvPr/>
          </p:nvSpPr>
          <p:spPr>
            <a:xfrm>
              <a:off x="3803074" y="2490677"/>
              <a:ext cx="1563720" cy="81382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Are there more than 3 point-matched images?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D9B0A632-7B50-4E22-B39A-C41EE70844C1}"/>
                </a:ext>
              </a:extLst>
            </p:cNvPr>
            <p:cNvCxnSpPr>
              <a:cxnSpLocks/>
              <a:stCxn id="83" idx="2"/>
              <a:endCxn id="53" idx="3"/>
            </p:cNvCxnSpPr>
            <p:nvPr/>
          </p:nvCxnSpPr>
          <p:spPr>
            <a:xfrm rot="5400000">
              <a:off x="3795766" y="2724329"/>
              <a:ext cx="208993" cy="1369345"/>
            </a:xfrm>
            <a:prstGeom prst="bentConnector2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3DB020-5D40-4348-AD56-0E0784DE1CC1}"/>
                </a:ext>
              </a:extLst>
            </p:cNvPr>
            <p:cNvSpPr txBox="1"/>
            <p:nvPr/>
          </p:nvSpPr>
          <p:spPr>
            <a:xfrm>
              <a:off x="4186287" y="3248046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113D676-CB45-41C7-80B8-249B42C9A03D}"/>
                </a:ext>
              </a:extLst>
            </p:cNvPr>
            <p:cNvSpPr txBox="1"/>
            <p:nvPr/>
          </p:nvSpPr>
          <p:spPr>
            <a:xfrm>
              <a:off x="5163362" y="3262676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970B0098-5541-4993-908E-A54997267B50}"/>
                </a:ext>
              </a:extLst>
            </p:cNvPr>
            <p:cNvCxnSpPr>
              <a:cxnSpLocks/>
              <a:stCxn id="83" idx="3"/>
              <a:endCxn id="43" idx="0"/>
            </p:cNvCxnSpPr>
            <p:nvPr/>
          </p:nvCxnSpPr>
          <p:spPr>
            <a:xfrm flipH="1">
              <a:off x="2832376" y="2897591"/>
              <a:ext cx="2534418" cy="1014827"/>
            </a:xfrm>
            <a:prstGeom prst="bentConnector4">
              <a:avLst>
                <a:gd name="adj1" fmla="val -2706"/>
                <a:gd name="adj2" fmla="val 85065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136CF-E831-4667-BA1A-2B4295E5B92F}"/>
              </a:ext>
            </a:extLst>
          </p:cNvPr>
          <p:cNvGrpSpPr/>
          <p:nvPr/>
        </p:nvGrpSpPr>
        <p:grpSpPr>
          <a:xfrm>
            <a:off x="5773804" y="1655902"/>
            <a:ext cx="3568651" cy="4475942"/>
            <a:chOff x="5970933" y="1812400"/>
            <a:chExt cx="3568651" cy="4475942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5D4A567-A23A-4493-BF9A-F972F84412F0}"/>
                </a:ext>
              </a:extLst>
            </p:cNvPr>
            <p:cNvCxnSpPr>
              <a:cxnSpLocks/>
              <a:stCxn id="120" idx="2"/>
              <a:endCxn id="118" idx="0"/>
            </p:cNvCxnSpPr>
            <p:nvPr/>
          </p:nvCxnSpPr>
          <p:spPr>
            <a:xfrm>
              <a:off x="6867897" y="3145586"/>
              <a:ext cx="0" cy="1474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순서도: 판단 117">
              <a:extLst>
                <a:ext uri="{FF2B5EF4-FFF2-40B4-BE49-F238E27FC236}">
                  <a16:creationId xmlns:a16="http://schemas.microsoft.com/office/drawing/2014/main" id="{704B8EB0-EE59-4045-A712-885FB89C2102}"/>
                </a:ext>
              </a:extLst>
            </p:cNvPr>
            <p:cNvSpPr/>
            <p:nvPr/>
          </p:nvSpPr>
          <p:spPr>
            <a:xfrm>
              <a:off x="6195887" y="3293022"/>
              <a:ext cx="1344020" cy="57663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Does point matched well?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순서도: 대체 처리 118">
              <a:extLst>
                <a:ext uri="{FF2B5EF4-FFF2-40B4-BE49-F238E27FC236}">
                  <a16:creationId xmlns:a16="http://schemas.microsoft.com/office/drawing/2014/main" id="{9324469D-049E-4435-BB40-5AD2EB793A02}"/>
                </a:ext>
              </a:extLst>
            </p:cNvPr>
            <p:cNvSpPr/>
            <p:nvPr/>
          </p:nvSpPr>
          <p:spPr>
            <a:xfrm>
              <a:off x="6440473" y="1812400"/>
              <a:ext cx="854849" cy="212045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 taking.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0" name="순서도: 처리 119">
              <a:extLst>
                <a:ext uri="{FF2B5EF4-FFF2-40B4-BE49-F238E27FC236}">
                  <a16:creationId xmlns:a16="http://schemas.microsoft.com/office/drawing/2014/main" id="{C5F83D9A-33F2-42EB-AD3D-EB2D1DDBFF0F}"/>
                </a:ext>
              </a:extLst>
            </p:cNvPr>
            <p:cNvSpPr/>
            <p:nvPr/>
          </p:nvSpPr>
          <p:spPr>
            <a:xfrm>
              <a:off x="6440472" y="2801811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Point-by-point matching.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42027ED-0E54-4B92-81BA-E5272C5D531E}"/>
                </a:ext>
              </a:extLst>
            </p:cNvPr>
            <p:cNvCxnSpPr>
              <a:cxnSpLocks/>
              <a:stCxn id="139" idx="2"/>
              <a:endCxn id="120" idx="0"/>
            </p:cNvCxnSpPr>
            <p:nvPr/>
          </p:nvCxnSpPr>
          <p:spPr>
            <a:xfrm>
              <a:off x="6867897" y="2531065"/>
              <a:ext cx="0" cy="2707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D27F5A7-EB50-486D-982A-265807DC26EE}"/>
                </a:ext>
              </a:extLst>
            </p:cNvPr>
            <p:cNvCxnSpPr>
              <a:cxnSpLocks/>
              <a:stCxn id="118" idx="2"/>
              <a:endCxn id="148" idx="0"/>
            </p:cNvCxnSpPr>
            <p:nvPr/>
          </p:nvCxnSpPr>
          <p:spPr>
            <a:xfrm flipH="1">
              <a:off x="6867896" y="3869656"/>
              <a:ext cx="1" cy="2446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B079E39-E464-44B6-84CB-30AFD984D47C}"/>
                </a:ext>
              </a:extLst>
            </p:cNvPr>
            <p:cNvSpPr txBox="1"/>
            <p:nvPr/>
          </p:nvSpPr>
          <p:spPr>
            <a:xfrm>
              <a:off x="7531900" y="3387375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040C302-349F-48F7-97FB-DF1760CFA722}"/>
                </a:ext>
              </a:extLst>
            </p:cNvPr>
            <p:cNvSpPr txBox="1"/>
            <p:nvPr/>
          </p:nvSpPr>
          <p:spPr>
            <a:xfrm>
              <a:off x="6572835" y="3838463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F23E74D-B7F8-48CE-B0FD-864EBA557D97}"/>
                </a:ext>
              </a:extLst>
            </p:cNvPr>
            <p:cNvCxnSpPr>
              <a:cxnSpLocks/>
              <a:stCxn id="118" idx="3"/>
              <a:endCxn id="133" idx="1"/>
            </p:cNvCxnSpPr>
            <p:nvPr/>
          </p:nvCxnSpPr>
          <p:spPr>
            <a:xfrm flipV="1">
              <a:off x="7539907" y="3580337"/>
              <a:ext cx="342899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6A4394F-0AFA-43D0-BF3A-52084FB5E65E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8843397" y="5195763"/>
              <a:ext cx="1" cy="1981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순서도: 데이터 130">
              <a:extLst>
                <a:ext uri="{FF2B5EF4-FFF2-40B4-BE49-F238E27FC236}">
                  <a16:creationId xmlns:a16="http://schemas.microsoft.com/office/drawing/2014/main" id="{D65BF8C7-3466-4A04-8832-68EE7A983FB3}"/>
                </a:ext>
              </a:extLst>
            </p:cNvPr>
            <p:cNvSpPr/>
            <p:nvPr/>
          </p:nvSpPr>
          <p:spPr>
            <a:xfrm>
              <a:off x="8283462" y="4744675"/>
              <a:ext cx="1119871" cy="45108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Calculate camera parameters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7FF1D9E3-932E-48E7-89F0-1C67DC54DEF2}"/>
                </a:ext>
              </a:extLst>
            </p:cNvPr>
            <p:cNvSpPr/>
            <p:nvPr/>
          </p:nvSpPr>
          <p:spPr>
            <a:xfrm>
              <a:off x="8526641" y="5393927"/>
              <a:ext cx="633511" cy="22116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End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3" name="순서도: 판단 132">
              <a:extLst>
                <a:ext uri="{FF2B5EF4-FFF2-40B4-BE49-F238E27FC236}">
                  <a16:creationId xmlns:a16="http://schemas.microsoft.com/office/drawing/2014/main" id="{D79ECC00-C2FC-406F-A9CF-8D55B114C596}"/>
                </a:ext>
              </a:extLst>
            </p:cNvPr>
            <p:cNvSpPr/>
            <p:nvPr/>
          </p:nvSpPr>
          <p:spPr>
            <a:xfrm>
              <a:off x="7882806" y="3173423"/>
              <a:ext cx="1563720" cy="81382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Are there more than 3 point-matched images?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FB5FBCB5-BF27-4A31-B565-7A8CB86D048F}"/>
                </a:ext>
              </a:extLst>
            </p:cNvPr>
            <p:cNvCxnSpPr>
              <a:cxnSpLocks/>
              <a:stCxn id="133" idx="2"/>
              <a:endCxn id="181" idx="0"/>
            </p:cNvCxnSpPr>
            <p:nvPr/>
          </p:nvCxnSpPr>
          <p:spPr>
            <a:xfrm rot="5400000">
              <a:off x="8277208" y="3979003"/>
              <a:ext cx="379211" cy="395707"/>
            </a:xfrm>
            <a:prstGeom prst="bentConnector3">
              <a:avLst>
                <a:gd name="adj1" fmla="val 50000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910804-0B19-42F8-AE93-B3B36F624CC1}"/>
                </a:ext>
              </a:extLst>
            </p:cNvPr>
            <p:cNvSpPr txBox="1"/>
            <p:nvPr/>
          </p:nvSpPr>
          <p:spPr>
            <a:xfrm>
              <a:off x="8266019" y="3915786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2C19E2-F560-423D-B4A0-1B25459CB7CC}"/>
                </a:ext>
              </a:extLst>
            </p:cNvPr>
            <p:cNvSpPr txBox="1"/>
            <p:nvPr/>
          </p:nvSpPr>
          <p:spPr>
            <a:xfrm>
              <a:off x="9243094" y="3930416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693E7F30-6089-4975-AFD3-5E36BE1AF79B}"/>
                </a:ext>
              </a:extLst>
            </p:cNvPr>
            <p:cNvCxnSpPr>
              <a:cxnSpLocks/>
              <a:stCxn id="133" idx="3"/>
              <a:endCxn id="131" idx="0"/>
            </p:cNvCxnSpPr>
            <p:nvPr/>
          </p:nvCxnSpPr>
          <p:spPr>
            <a:xfrm flipH="1">
              <a:off x="8955385" y="3580337"/>
              <a:ext cx="491141" cy="1164338"/>
            </a:xfrm>
            <a:prstGeom prst="bentConnector4">
              <a:avLst>
                <a:gd name="adj1" fmla="val -29479"/>
                <a:gd name="adj2" fmla="val 67474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순서도: 처리 138">
              <a:extLst>
                <a:ext uri="{FF2B5EF4-FFF2-40B4-BE49-F238E27FC236}">
                  <a16:creationId xmlns:a16="http://schemas.microsoft.com/office/drawing/2014/main" id="{86A76D6E-5645-408A-ABD1-22D18ACFC570}"/>
                </a:ext>
              </a:extLst>
            </p:cNvPr>
            <p:cNvSpPr/>
            <p:nvPr/>
          </p:nvSpPr>
          <p:spPr>
            <a:xfrm>
              <a:off x="6440472" y="2187291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 upscaling using FFT.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1CE8A9D-3976-4D94-913A-DE38CB16E5B4}"/>
                </a:ext>
              </a:extLst>
            </p:cNvPr>
            <p:cNvCxnSpPr>
              <a:cxnSpLocks/>
              <a:stCxn id="119" idx="2"/>
              <a:endCxn id="139" idx="0"/>
            </p:cNvCxnSpPr>
            <p:nvPr/>
          </p:nvCxnSpPr>
          <p:spPr>
            <a:xfrm flipH="1">
              <a:off x="6867897" y="2024445"/>
              <a:ext cx="1" cy="1628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순서도: 처리 147">
              <a:extLst>
                <a:ext uri="{FF2B5EF4-FFF2-40B4-BE49-F238E27FC236}">
                  <a16:creationId xmlns:a16="http://schemas.microsoft.com/office/drawing/2014/main" id="{FEBEF93F-0088-45F9-AE28-AEAA01E6D689}"/>
                </a:ext>
              </a:extLst>
            </p:cNvPr>
            <p:cNvSpPr/>
            <p:nvPr/>
          </p:nvSpPr>
          <p:spPr>
            <a:xfrm>
              <a:off x="6398387" y="4114322"/>
              <a:ext cx="939017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Redefine the basis vector using PCA.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9" name="순서도: 처리 148">
              <a:extLst>
                <a:ext uri="{FF2B5EF4-FFF2-40B4-BE49-F238E27FC236}">
                  <a16:creationId xmlns:a16="http://schemas.microsoft.com/office/drawing/2014/main" id="{B829699E-F385-4DF6-811A-6DDA6B7CCC94}"/>
                </a:ext>
              </a:extLst>
            </p:cNvPr>
            <p:cNvSpPr/>
            <p:nvPr/>
          </p:nvSpPr>
          <p:spPr>
            <a:xfrm>
              <a:off x="6396783" y="4618680"/>
              <a:ext cx="939017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Sort the points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946981-F29A-4628-92EC-2ABF1791277F}"/>
                </a:ext>
              </a:extLst>
            </p:cNvPr>
            <p:cNvCxnSpPr>
              <a:cxnSpLocks/>
              <a:stCxn id="148" idx="2"/>
              <a:endCxn id="149" idx="0"/>
            </p:cNvCxnSpPr>
            <p:nvPr/>
          </p:nvCxnSpPr>
          <p:spPr>
            <a:xfrm flipH="1">
              <a:off x="6866292" y="4383708"/>
              <a:ext cx="1604" cy="2349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순서도: 처리 180">
              <a:extLst>
                <a:ext uri="{FF2B5EF4-FFF2-40B4-BE49-F238E27FC236}">
                  <a16:creationId xmlns:a16="http://schemas.microsoft.com/office/drawing/2014/main" id="{94037899-7CFD-48DD-9271-9C158592A48B}"/>
                </a:ext>
              </a:extLst>
            </p:cNvPr>
            <p:cNvSpPr/>
            <p:nvPr/>
          </p:nvSpPr>
          <p:spPr>
            <a:xfrm>
              <a:off x="7841534" y="4366462"/>
              <a:ext cx="854849" cy="269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Take more Images.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86" name="연결선: 꺾임 185">
              <a:extLst>
                <a:ext uri="{FF2B5EF4-FFF2-40B4-BE49-F238E27FC236}">
                  <a16:creationId xmlns:a16="http://schemas.microsoft.com/office/drawing/2014/main" id="{47137D8B-A963-4D10-A647-59DF730C70B7}"/>
                </a:ext>
              </a:extLst>
            </p:cNvPr>
            <p:cNvCxnSpPr>
              <a:cxnSpLocks/>
              <a:stCxn id="181" idx="2"/>
              <a:endCxn id="120" idx="1"/>
            </p:cNvCxnSpPr>
            <p:nvPr/>
          </p:nvCxnSpPr>
          <p:spPr>
            <a:xfrm rot="5400000" flipH="1">
              <a:off x="6523641" y="2890530"/>
              <a:ext cx="1662150" cy="1828487"/>
            </a:xfrm>
            <a:prstGeom prst="bentConnector4">
              <a:avLst>
                <a:gd name="adj1" fmla="val -21088"/>
                <a:gd name="adj2" fmla="val 119586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D26C12FB-9FA0-4503-8A4C-3E7555240F5D}"/>
                </a:ext>
              </a:extLst>
            </p:cNvPr>
            <p:cNvCxnSpPr>
              <a:cxnSpLocks/>
              <a:stCxn id="203" idx="2"/>
              <a:endCxn id="202" idx="0"/>
            </p:cNvCxnSpPr>
            <p:nvPr/>
          </p:nvCxnSpPr>
          <p:spPr>
            <a:xfrm>
              <a:off x="6866292" y="5504089"/>
              <a:ext cx="1605" cy="2076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순서도: 판단 201">
              <a:extLst>
                <a:ext uri="{FF2B5EF4-FFF2-40B4-BE49-F238E27FC236}">
                  <a16:creationId xmlns:a16="http://schemas.microsoft.com/office/drawing/2014/main" id="{5830F9E3-BE88-46AE-9151-BDB974D2E94B}"/>
                </a:ext>
              </a:extLst>
            </p:cNvPr>
            <p:cNvSpPr/>
            <p:nvPr/>
          </p:nvSpPr>
          <p:spPr>
            <a:xfrm>
              <a:off x="6195887" y="5711708"/>
              <a:ext cx="1344020" cy="57663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Does point matched well?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3" name="순서도: 처리 202">
              <a:extLst>
                <a:ext uri="{FF2B5EF4-FFF2-40B4-BE49-F238E27FC236}">
                  <a16:creationId xmlns:a16="http://schemas.microsoft.com/office/drawing/2014/main" id="{2C645671-BD33-4BC9-9C90-A7BD3F29EC56}"/>
                </a:ext>
              </a:extLst>
            </p:cNvPr>
            <p:cNvSpPr/>
            <p:nvPr/>
          </p:nvSpPr>
          <p:spPr>
            <a:xfrm>
              <a:off x="6438867" y="5160315"/>
              <a:ext cx="854849" cy="34377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Point-by-point matching.</a:t>
              </a:r>
              <a:endPara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5DDA089D-F664-417A-899F-77803B964AD4}"/>
                </a:ext>
              </a:extLst>
            </p:cNvPr>
            <p:cNvCxnSpPr>
              <a:cxnSpLocks/>
              <a:stCxn id="149" idx="2"/>
              <a:endCxn id="203" idx="0"/>
            </p:cNvCxnSpPr>
            <p:nvPr/>
          </p:nvCxnSpPr>
          <p:spPr>
            <a:xfrm>
              <a:off x="6866292" y="4888066"/>
              <a:ext cx="0" cy="2722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연결선: 꺾임 209">
              <a:extLst>
                <a:ext uri="{FF2B5EF4-FFF2-40B4-BE49-F238E27FC236}">
                  <a16:creationId xmlns:a16="http://schemas.microsoft.com/office/drawing/2014/main" id="{C76BBC5C-F1FA-4398-86F2-5B169F2E8DFF}"/>
                </a:ext>
              </a:extLst>
            </p:cNvPr>
            <p:cNvCxnSpPr>
              <a:cxnSpLocks/>
              <a:stCxn id="202" idx="3"/>
              <a:endCxn id="133" idx="1"/>
            </p:cNvCxnSpPr>
            <p:nvPr/>
          </p:nvCxnSpPr>
          <p:spPr>
            <a:xfrm flipV="1">
              <a:off x="7539907" y="3580337"/>
              <a:ext cx="342899" cy="2419688"/>
            </a:xfrm>
            <a:prstGeom prst="bentConnector3">
              <a:avLst>
                <a:gd name="adj1" fmla="val 50000"/>
              </a:avLst>
            </a:prstGeom>
            <a:grpFill/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948BCC6-23A8-4EEE-8176-5B6FA0338A2B}"/>
                </a:ext>
              </a:extLst>
            </p:cNvPr>
            <p:cNvSpPr txBox="1"/>
            <p:nvPr/>
          </p:nvSpPr>
          <p:spPr>
            <a:xfrm>
              <a:off x="7410972" y="5690358"/>
              <a:ext cx="296490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cxnSp>
          <p:nvCxnSpPr>
            <p:cNvPr id="215" name="연결선: 꺾임 214">
              <a:extLst>
                <a:ext uri="{FF2B5EF4-FFF2-40B4-BE49-F238E27FC236}">
                  <a16:creationId xmlns:a16="http://schemas.microsoft.com/office/drawing/2014/main" id="{DDD742C7-A0E6-4666-ABB5-41F707B4E0F7}"/>
                </a:ext>
              </a:extLst>
            </p:cNvPr>
            <p:cNvCxnSpPr>
              <a:cxnSpLocks/>
              <a:stCxn id="202" idx="1"/>
              <a:endCxn id="181" idx="1"/>
            </p:cNvCxnSpPr>
            <p:nvPr/>
          </p:nvCxnSpPr>
          <p:spPr>
            <a:xfrm rot="10800000" flipH="1">
              <a:off x="6195886" y="4501155"/>
              <a:ext cx="1645647" cy="1498870"/>
            </a:xfrm>
            <a:prstGeom prst="bentConnector3">
              <a:avLst>
                <a:gd name="adj1" fmla="val -13891"/>
              </a:avLst>
            </a:prstGeom>
            <a:grpFill/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41FE690-06F3-4ED1-98E5-3D25A9073BA2}"/>
                </a:ext>
              </a:extLst>
            </p:cNvPr>
            <p:cNvSpPr txBox="1"/>
            <p:nvPr/>
          </p:nvSpPr>
          <p:spPr>
            <a:xfrm>
              <a:off x="5970933" y="5782311"/>
              <a:ext cx="283228" cy="18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No</a:t>
              </a:r>
              <a:endParaRPr lang="ko-KR" altLang="en-US" sz="700" dirty="0"/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44ED2F2-3A5D-4931-B404-BE38E94CDB37}"/>
              </a:ext>
            </a:extLst>
          </p:cNvPr>
          <p:cNvSpPr/>
          <p:nvPr/>
        </p:nvSpPr>
        <p:spPr>
          <a:xfrm>
            <a:off x="1453924" y="4956172"/>
            <a:ext cx="43198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낮은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dot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인식률은 낮은 해상도에서 기인함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 </a:t>
            </a:r>
            <a:b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</a:b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→ 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해상도를 높이기 위하여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FFT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한 뒤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zero-padding 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을 이용해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upscaling.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LiDAR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가 회전된 상태에서 인식한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dot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은 정렬 순서가 틀어질 위험이 큼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→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 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회전 정도가 크더라도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dot 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순서를 오류 없이 안정적으로 정렬하기 위해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Principal component analysis (PCA) 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적용해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principal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axes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basis vector</a:t>
            </a:r>
            <a:r>
              <a:rPr lang="ko-KR" altLang="en-US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로 재정의</a:t>
            </a:r>
            <a:r>
              <a:rPr lang="en-US" altLang="ko-KR" sz="1000" dirty="0">
                <a:solidFill>
                  <a:srgbClr val="3366FF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D2995F6-B0AB-44E5-8355-343302D57A7D}"/>
              </a:ext>
            </a:extLst>
          </p:cNvPr>
          <p:cNvSpPr txBox="1"/>
          <p:nvPr/>
        </p:nvSpPr>
        <p:spPr>
          <a:xfrm>
            <a:off x="1613710" y="4682296"/>
            <a:ext cx="11721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본 발명의 개선점</a:t>
            </a:r>
          </a:p>
        </p:txBody>
      </p:sp>
    </p:spTree>
    <p:extLst>
      <p:ext uri="{BB962C8B-B14F-4D97-AF65-F5344CB8AC3E}">
        <p14:creationId xmlns:p14="http://schemas.microsoft.com/office/powerpoint/2010/main" val="315271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51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70356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5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C01985-E6A8-4BD0-ADB7-D3D6B968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09" y="1739607"/>
            <a:ext cx="1828800" cy="533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44E3CC-41D2-4470-B318-7D5CC4E42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44" y="4335176"/>
            <a:ext cx="3050356" cy="88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0CE78-4C45-4DA4-8674-F838346537EC}"/>
              </a:ext>
            </a:extLst>
          </p:cNvPr>
          <p:cNvSpPr txBox="1"/>
          <p:nvPr/>
        </p:nvSpPr>
        <p:spPr>
          <a:xfrm>
            <a:off x="2162406" y="2481908"/>
            <a:ext cx="2815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&lt;Low-resolution IR LiDAR </a:t>
            </a:r>
            <a:r>
              <a:rPr lang="ko-KR" altLang="en-US" sz="1000" dirty="0"/>
              <a:t>로 획득한 </a:t>
            </a:r>
            <a:r>
              <a:rPr lang="en-US" altLang="ko-KR" sz="1000" dirty="0"/>
              <a:t>image.&gt;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7A7E0-22BC-4DB6-A35A-F50C86418943}"/>
              </a:ext>
            </a:extLst>
          </p:cNvPr>
          <p:cNvSpPr txBox="1"/>
          <p:nvPr/>
        </p:nvSpPr>
        <p:spPr>
          <a:xfrm>
            <a:off x="2646992" y="5403399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&lt;upscaling </a:t>
            </a:r>
            <a:r>
              <a:rPr lang="ko-KR" altLang="en-US" sz="1000" dirty="0"/>
              <a:t>한 </a:t>
            </a:r>
            <a:r>
              <a:rPr lang="en-US" altLang="ko-KR" sz="1000" dirty="0"/>
              <a:t>image.&gt;</a:t>
            </a:r>
            <a:endParaRPr lang="ko-KR" altLang="en-US" sz="1000" dirty="0"/>
          </a:p>
        </p:txBody>
      </p:sp>
      <p:pic>
        <p:nvPicPr>
          <p:cNvPr id="12" name="그림 11" descr="닫기이(가) 표시된 사진&#10;&#10;자동 생성된 설명">
            <a:extLst>
              <a:ext uri="{FF2B5EF4-FFF2-40B4-BE49-F238E27FC236}">
                <a16:creationId xmlns:a16="http://schemas.microsoft.com/office/drawing/2014/main" id="{A93EB312-39BF-4E66-8733-9A3E376E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10" y="1734883"/>
            <a:ext cx="1828800" cy="5334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817C72-FB8A-4670-9B8A-3E15686E9B5A}"/>
              </a:ext>
            </a:extLst>
          </p:cNvPr>
          <p:cNvCxnSpPr/>
          <p:nvPr/>
        </p:nvCxnSpPr>
        <p:spPr>
          <a:xfrm>
            <a:off x="5413294" y="2157308"/>
            <a:ext cx="780176" cy="0"/>
          </a:xfrm>
          <a:prstGeom prst="straightConnector1">
            <a:avLst/>
          </a:prstGeom>
          <a:grpFill/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4DE8A9-1EF5-4B08-BC03-FCABEF0495EE}"/>
              </a:ext>
            </a:extLst>
          </p:cNvPr>
          <p:cNvSpPr txBox="1"/>
          <p:nvPr/>
        </p:nvSpPr>
        <p:spPr>
          <a:xfrm>
            <a:off x="7178204" y="2481908"/>
            <a:ext cx="1556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낮은 </a:t>
            </a:r>
            <a:r>
              <a:rPr lang="en-US" altLang="ko-KR" sz="1000" dirty="0"/>
              <a:t>LED dot </a:t>
            </a:r>
            <a:r>
              <a:rPr lang="ko-KR" altLang="en-US" sz="1000" dirty="0"/>
              <a:t>인식률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pic>
        <p:nvPicPr>
          <p:cNvPr id="19" name="그림 18" descr="옅은이(가) 표시된 사진&#10;&#10;자동 생성된 설명">
            <a:extLst>
              <a:ext uri="{FF2B5EF4-FFF2-40B4-BE49-F238E27FC236}">
                <a16:creationId xmlns:a16="http://schemas.microsoft.com/office/drawing/2014/main" id="{BAE0FE45-F5EC-4AF4-85E4-55B629EDB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7" y="4348783"/>
            <a:ext cx="3050232" cy="8896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069F01-2A42-492A-A8F9-60F065DE7F58}"/>
              </a:ext>
            </a:extLst>
          </p:cNvPr>
          <p:cNvSpPr txBox="1"/>
          <p:nvPr/>
        </p:nvSpPr>
        <p:spPr>
          <a:xfrm>
            <a:off x="7280894" y="5353816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높은 </a:t>
            </a:r>
            <a:r>
              <a:rPr lang="en-US" altLang="ko-KR" sz="1000" dirty="0"/>
              <a:t>LED dot </a:t>
            </a:r>
            <a:r>
              <a:rPr lang="ko-KR" altLang="en-US" sz="1000" dirty="0"/>
              <a:t>인식률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455050-D4FA-4831-B599-3891401EDA32}"/>
              </a:ext>
            </a:extLst>
          </p:cNvPr>
          <p:cNvCxnSpPr/>
          <p:nvPr/>
        </p:nvCxnSpPr>
        <p:spPr>
          <a:xfrm>
            <a:off x="5359998" y="4973158"/>
            <a:ext cx="780176" cy="0"/>
          </a:xfrm>
          <a:prstGeom prst="straightConnector1">
            <a:avLst/>
          </a:prstGeom>
          <a:grpFill/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02EAF0-F592-41D7-B80D-AF7670507658}"/>
              </a:ext>
            </a:extLst>
          </p:cNvPr>
          <p:cNvSpPr txBox="1"/>
          <p:nvPr/>
        </p:nvSpPr>
        <p:spPr>
          <a:xfrm>
            <a:off x="5104312" y="1633137"/>
            <a:ext cx="13981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Blob detection </a:t>
            </a:r>
          </a:p>
          <a:p>
            <a:pPr algn="ctr"/>
            <a:r>
              <a:rPr lang="ko-KR" altLang="en-US" sz="1000" dirty="0"/>
              <a:t>알고리즘 적용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99C3A4-DBBA-4E27-A238-63C653DF3D84}"/>
              </a:ext>
            </a:extLst>
          </p:cNvPr>
          <p:cNvSpPr txBox="1"/>
          <p:nvPr/>
        </p:nvSpPr>
        <p:spPr>
          <a:xfrm>
            <a:off x="4958737" y="4387646"/>
            <a:ext cx="13981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Blob detection </a:t>
            </a:r>
          </a:p>
          <a:p>
            <a:pPr algn="ctr"/>
            <a:r>
              <a:rPr lang="ko-KR" altLang="en-US" sz="1000" dirty="0"/>
              <a:t>알고리즘 적용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E43E020-946B-4E5A-9C9B-11AACAE6F1F6}"/>
              </a:ext>
            </a:extLst>
          </p:cNvPr>
          <p:cNvSpPr/>
          <p:nvPr/>
        </p:nvSpPr>
        <p:spPr>
          <a:xfrm>
            <a:off x="3322527" y="3193922"/>
            <a:ext cx="494951" cy="67546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A3924-5E62-432C-9608-602D9295BAA5}"/>
              </a:ext>
            </a:extLst>
          </p:cNvPr>
          <p:cNvSpPr txBox="1"/>
          <p:nvPr/>
        </p:nvSpPr>
        <p:spPr>
          <a:xfrm>
            <a:off x="2138549" y="3267513"/>
            <a:ext cx="1183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Zero-padding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upscaling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9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70356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6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F8295-95FF-4A40-9220-C0DB487BB088}"/>
              </a:ext>
            </a:extLst>
          </p:cNvPr>
          <p:cNvSpPr txBox="1"/>
          <p:nvPr/>
        </p:nvSpPr>
        <p:spPr>
          <a:xfrm>
            <a:off x="1644084" y="4689123"/>
            <a:ext cx="758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LiDAR</a:t>
            </a:r>
            <a:r>
              <a:rPr lang="ko-KR" altLang="en-US" sz="1000" dirty="0"/>
              <a:t> 의 회전 각도가 큰 상태에서 </a:t>
            </a:r>
            <a:r>
              <a:rPr lang="en-US" altLang="ko-KR" sz="1000" dirty="0"/>
              <a:t>LED dot</a:t>
            </a:r>
            <a:r>
              <a:rPr lang="ko-KR" altLang="en-US" sz="1000" dirty="0"/>
              <a:t> 을 관찰할 경우 왼쪽과 같이 수직 </a:t>
            </a:r>
            <a:r>
              <a:rPr lang="en-US" altLang="ko-KR" sz="1000" dirty="0"/>
              <a:t>pixel</a:t>
            </a:r>
            <a:r>
              <a:rPr lang="ko-KR" altLang="en-US" sz="1000" dirty="0"/>
              <a:t>을 기준으로 </a:t>
            </a:r>
            <a:r>
              <a:rPr lang="en-US" altLang="ko-KR" sz="1000" dirty="0"/>
              <a:t>dot </a:t>
            </a:r>
            <a:r>
              <a:rPr lang="ko-KR" altLang="en-US" sz="1000" dirty="0"/>
              <a:t>묶음이 구별되지 않을 수 있음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PCA </a:t>
            </a:r>
            <a:r>
              <a:rPr lang="ko-KR" altLang="en-US" sz="1000" dirty="0"/>
              <a:t>결과 얻은 </a:t>
            </a:r>
            <a:r>
              <a:rPr lang="en-US" altLang="ko-KR" sz="1000" dirty="0"/>
              <a:t>principal axes</a:t>
            </a:r>
            <a:r>
              <a:rPr lang="ko-KR" altLang="en-US" sz="1000" dirty="0"/>
              <a:t>로 </a:t>
            </a:r>
            <a:r>
              <a:rPr lang="en-US" altLang="ko-KR" sz="1000" dirty="0"/>
              <a:t>basis vector</a:t>
            </a:r>
            <a:r>
              <a:rPr lang="ko-KR" altLang="en-US" sz="1000" dirty="0"/>
              <a:t>를 재정의하면 </a:t>
            </a:r>
            <a:r>
              <a:rPr lang="en-US" altLang="ko-KR" sz="1000" dirty="0"/>
              <a:t>dot </a:t>
            </a:r>
            <a:r>
              <a:rPr lang="ko-KR" altLang="en-US" sz="1000" dirty="0"/>
              <a:t>묶음이 수직 </a:t>
            </a:r>
            <a:r>
              <a:rPr lang="en-US" altLang="ko-KR" sz="1000" dirty="0"/>
              <a:t>pixel </a:t>
            </a:r>
            <a:r>
              <a:rPr lang="ko-KR" altLang="en-US" sz="1000" dirty="0"/>
              <a:t>을 기준으로 </a:t>
            </a:r>
            <a:r>
              <a:rPr lang="en-US" altLang="ko-KR" sz="1000" dirty="0"/>
              <a:t>overlapping </a:t>
            </a:r>
            <a:r>
              <a:rPr lang="ko-KR" altLang="en-US" sz="1000" dirty="0"/>
              <a:t>없이 구별되는 것을 확인할 수 있음</a:t>
            </a:r>
            <a:r>
              <a:rPr lang="en-US" altLang="ko-KR" sz="1000" dirty="0"/>
              <a:t>. </a:t>
            </a:r>
            <a:r>
              <a:rPr lang="ko-KR" altLang="en-US" sz="1000" dirty="0"/>
              <a:t>따라서 </a:t>
            </a:r>
            <a:r>
              <a:rPr lang="en-US" altLang="ko-KR" sz="1000" dirty="0"/>
              <a:t>dot </a:t>
            </a:r>
            <a:r>
              <a:rPr lang="ko-KR" altLang="en-US" sz="1000" dirty="0"/>
              <a:t>의 정렬 순서가 뒤바뀌는 문제를 원천적으로 봉쇄할 수 있음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B4924-05EC-4C1C-9EAB-B937EC2B2641}"/>
              </a:ext>
            </a:extLst>
          </p:cNvPr>
          <p:cNvSpPr txBox="1"/>
          <p:nvPr/>
        </p:nvSpPr>
        <p:spPr>
          <a:xfrm>
            <a:off x="3271706" y="4254884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&lt;&gt;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BB1D1C-E49F-4C72-90AB-FA5598F83C72}"/>
              </a:ext>
            </a:extLst>
          </p:cNvPr>
          <p:cNvGrpSpPr/>
          <p:nvPr/>
        </p:nvGrpSpPr>
        <p:grpSpPr>
          <a:xfrm>
            <a:off x="2985900" y="1302889"/>
            <a:ext cx="5134391" cy="2776041"/>
            <a:chOff x="2985900" y="1302889"/>
            <a:chExt cx="5134391" cy="277604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955F75-0FAF-47FF-9761-C66B40031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900" y="1302889"/>
              <a:ext cx="5134391" cy="2776041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F13922A-908F-4C27-BF98-934F5478EDB4}"/>
                </a:ext>
              </a:extLst>
            </p:cNvPr>
            <p:cNvCxnSpPr>
              <a:cxnSpLocks/>
            </p:cNvCxnSpPr>
            <p:nvPr/>
          </p:nvCxnSpPr>
          <p:spPr>
            <a:xfrm>
              <a:off x="3087149" y="3071770"/>
              <a:ext cx="2248249" cy="0"/>
            </a:xfrm>
            <a:prstGeom prst="line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61FE556-7EEA-4367-B19E-A606D1923981}"/>
                </a:ext>
              </a:extLst>
            </p:cNvPr>
            <p:cNvCxnSpPr>
              <a:cxnSpLocks/>
            </p:cNvCxnSpPr>
            <p:nvPr/>
          </p:nvCxnSpPr>
          <p:spPr>
            <a:xfrm>
              <a:off x="3087149" y="2474870"/>
              <a:ext cx="2248249" cy="0"/>
            </a:xfrm>
            <a:prstGeom prst="line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037B705-0D85-4A8B-AA0A-B001D5165CA1}"/>
                </a:ext>
              </a:extLst>
            </p:cNvPr>
            <p:cNvCxnSpPr>
              <a:cxnSpLocks/>
            </p:cNvCxnSpPr>
            <p:nvPr/>
          </p:nvCxnSpPr>
          <p:spPr>
            <a:xfrm>
              <a:off x="3087149" y="3611520"/>
              <a:ext cx="2248249" cy="0"/>
            </a:xfrm>
            <a:prstGeom prst="line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6ADA017-F0FC-4C10-B4F9-77CB62E14863}"/>
                </a:ext>
              </a:extLst>
            </p:cNvPr>
            <p:cNvCxnSpPr>
              <a:cxnSpLocks/>
            </p:cNvCxnSpPr>
            <p:nvPr/>
          </p:nvCxnSpPr>
          <p:spPr>
            <a:xfrm>
              <a:off x="5804949" y="3429000"/>
              <a:ext cx="2248249" cy="0"/>
            </a:xfrm>
            <a:prstGeom prst="line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6579917-B972-4F17-BBBD-708686209120}"/>
                </a:ext>
              </a:extLst>
            </p:cNvPr>
            <p:cNvCxnSpPr>
              <a:cxnSpLocks/>
            </p:cNvCxnSpPr>
            <p:nvPr/>
          </p:nvCxnSpPr>
          <p:spPr>
            <a:xfrm>
              <a:off x="5804949" y="2736850"/>
              <a:ext cx="2248249" cy="0"/>
            </a:xfrm>
            <a:prstGeom prst="line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BD5E817-8465-4E26-B690-7559E0F33E2C}"/>
                </a:ext>
              </a:extLst>
            </p:cNvPr>
            <p:cNvCxnSpPr>
              <a:cxnSpLocks/>
            </p:cNvCxnSpPr>
            <p:nvPr/>
          </p:nvCxnSpPr>
          <p:spPr>
            <a:xfrm>
              <a:off x="5804949" y="2082800"/>
              <a:ext cx="2248249" cy="0"/>
            </a:xfrm>
            <a:prstGeom prst="line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32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FADD70A-E420-473E-BAA9-19279C26CD0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구성별로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8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7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9F1B5-02B0-4D9C-819E-BA0300A4CA39}"/>
              </a:ext>
            </a:extLst>
          </p:cNvPr>
          <p:cNvSpPr txBox="1"/>
          <p:nvPr/>
        </p:nvSpPr>
        <p:spPr>
          <a:xfrm>
            <a:off x="6326861" y="1699955"/>
            <a:ext cx="31286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종래 기술의 실험 방법 설명</a:t>
            </a:r>
            <a:endParaRPr lang="en-US" altLang="ko-KR" sz="1000" b="1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endParaRPr lang="en-US" altLang="ko-KR" sz="1000" b="1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다양한 각도에서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Low-resolution IR sensor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가 장착된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LiDAR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사용해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chart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촬영하여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확보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공통된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LED dot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이 여러 사진에서 어떤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pixel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에 위치하는지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match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시키고 행렬로 나타내어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camera parameter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및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lens distortion parameter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계산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왜곡을 보정하여 왜곡되지 않은 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image </a:t>
            </a:r>
            <a:r>
              <a:rPr lang="ko-KR" altLang="en-US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획득</a:t>
            </a:r>
            <a:r>
              <a:rPr lang="en-US" altLang="ko-KR" sz="10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6AF3BB1-33B7-4D66-907F-5445E89E883C}"/>
              </a:ext>
            </a:extLst>
          </p:cNvPr>
          <p:cNvGrpSpPr/>
          <p:nvPr/>
        </p:nvGrpSpPr>
        <p:grpSpPr>
          <a:xfrm>
            <a:off x="1445152" y="1636873"/>
            <a:ext cx="4955414" cy="2962088"/>
            <a:chOff x="1501263" y="2256399"/>
            <a:chExt cx="5156931" cy="3082544"/>
          </a:xfrm>
        </p:grpSpPr>
        <p:sp>
          <p:nvSpPr>
            <p:cNvPr id="198" name="평행 사변형 197">
              <a:extLst>
                <a:ext uri="{FF2B5EF4-FFF2-40B4-BE49-F238E27FC236}">
                  <a16:creationId xmlns:a16="http://schemas.microsoft.com/office/drawing/2014/main" id="{7AB5B582-A996-4219-8FF9-762FC850FDD6}"/>
                </a:ext>
              </a:extLst>
            </p:cNvPr>
            <p:cNvSpPr/>
            <p:nvPr/>
          </p:nvSpPr>
          <p:spPr>
            <a:xfrm rot="5400000">
              <a:off x="3517217" y="2509412"/>
              <a:ext cx="1585111" cy="1520814"/>
            </a:xfrm>
            <a:prstGeom prst="parallelogram">
              <a:avLst>
                <a:gd name="adj" fmla="val 41604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5" name="평행 사변형 194">
              <a:extLst>
                <a:ext uri="{FF2B5EF4-FFF2-40B4-BE49-F238E27FC236}">
                  <a16:creationId xmlns:a16="http://schemas.microsoft.com/office/drawing/2014/main" id="{F7B704B0-5710-4A94-86C0-90612E6FE288}"/>
                </a:ext>
              </a:extLst>
            </p:cNvPr>
            <p:cNvSpPr/>
            <p:nvPr/>
          </p:nvSpPr>
          <p:spPr>
            <a:xfrm rot="5400000">
              <a:off x="2527857" y="4264272"/>
              <a:ext cx="364714" cy="349920"/>
            </a:xfrm>
            <a:prstGeom prst="parallelogram">
              <a:avLst>
                <a:gd name="adj" fmla="val 41604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6" name="평행 사변형 195">
              <a:extLst>
                <a:ext uri="{FF2B5EF4-FFF2-40B4-BE49-F238E27FC236}">
                  <a16:creationId xmlns:a16="http://schemas.microsoft.com/office/drawing/2014/main" id="{48F78D7D-FC20-4794-B745-47008FCF85AA}"/>
                </a:ext>
              </a:extLst>
            </p:cNvPr>
            <p:cNvSpPr/>
            <p:nvPr/>
          </p:nvSpPr>
          <p:spPr>
            <a:xfrm rot="16200000" flipH="1">
              <a:off x="2807596" y="4389574"/>
              <a:ext cx="312277" cy="154478"/>
            </a:xfrm>
            <a:prstGeom prst="parallelogram">
              <a:avLst>
                <a:gd name="adj" fmla="val 6011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7" name="평행 사변형 196">
              <a:extLst>
                <a:ext uri="{FF2B5EF4-FFF2-40B4-BE49-F238E27FC236}">
                  <a16:creationId xmlns:a16="http://schemas.microsoft.com/office/drawing/2014/main" id="{5FCC830F-9368-408C-8B13-A32CBD0BB2F3}"/>
                </a:ext>
              </a:extLst>
            </p:cNvPr>
            <p:cNvSpPr/>
            <p:nvPr/>
          </p:nvSpPr>
          <p:spPr>
            <a:xfrm rot="8950199" flipH="1">
              <a:off x="2584487" y="4131474"/>
              <a:ext cx="405039" cy="304275"/>
            </a:xfrm>
            <a:prstGeom prst="parallelogram">
              <a:avLst>
                <a:gd name="adj" fmla="val 74232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22FEF074-4123-4C32-9912-296E4A6B1D81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 flipV="1">
              <a:off x="2863932" y="2484147"/>
              <a:ext cx="634967" cy="1753553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4E0AF197-106D-4D57-AD0A-F6B9A7F36AB9}"/>
                </a:ext>
              </a:extLst>
            </p:cNvPr>
            <p:cNvSpPr/>
            <p:nvPr/>
          </p:nvSpPr>
          <p:spPr>
            <a:xfrm>
              <a:off x="1501263" y="4182176"/>
              <a:ext cx="1037013" cy="4039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Low-resolution</a:t>
              </a:r>
            </a:p>
            <a:p>
              <a:pPr lvl="0" algn="ctr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IR Sensor</a:t>
              </a: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807FC82-2FEF-4AEC-93F7-6BE936689963}"/>
                </a:ext>
              </a:extLst>
            </p:cNvPr>
            <p:cNvSpPr/>
            <p:nvPr/>
          </p:nvSpPr>
          <p:spPr>
            <a:xfrm>
              <a:off x="3399526" y="2256399"/>
              <a:ext cx="797531" cy="335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10297AB2-BD9E-4AC3-A30F-F15C97C620F9}"/>
                    </a:ext>
                  </a:extLst>
                </p:cNvPr>
                <p:cNvSpPr/>
                <p:nvPr/>
              </p:nvSpPr>
              <p:spPr>
                <a:xfrm>
                  <a:off x="5118549" y="3840748"/>
                  <a:ext cx="1539645" cy="25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point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  <a:ea typeface="LG스마트체 Regular" pitchFamily="50" charset="-127"/>
                            </a:rPr>
                          </m:ctrlPr>
                        </m:dPr>
                        <m:e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  <a:ea typeface="LG스마트체 Regular" pitchFamily="50" charset="-127"/>
                            </a:rPr>
                            <m:t>𝑀</m:t>
                          </m:r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  <a:ea typeface="LG스마트체 Regular" pitchFamily="50" charset="-127"/>
                            </a:rPr>
                            <m:t>−1</m:t>
                          </m:r>
                        </m:e>
                      </m:d>
                      <m:r>
                        <a:rPr lang="en-US" altLang="ko-KR" sz="800" b="0" i="1" smtClean="0">
                          <a:latin typeface="Cambria Math" panose="02040503050406030204" pitchFamily="18" charset="0"/>
                          <a:ea typeface="LG스마트체 Regular" pitchFamily="50" charset="-127"/>
                        </a:rPr>
                        <m:t>×</m:t>
                      </m:r>
                      <m:d>
                        <m:d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  <a:ea typeface="LG스마트체 Regular" pitchFamily="50" charset="-127"/>
                            </a:rPr>
                          </m:ctrlPr>
                        </m:dPr>
                        <m:e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  <a:ea typeface="LG스마트체 Regular" pitchFamily="50" charset="-127"/>
                            </a:rPr>
                            <m:t>𝑁</m:t>
                          </m:r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  <a:ea typeface="LG스마트체 Regular" pitchFamily="50" charset="-127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10297AB2-BD9E-4AC3-A30F-F15C97C62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549" y="3840748"/>
                  <a:ext cx="1539645" cy="2570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745770DB-0B71-4637-984E-4874B928AEAE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 flipV="1">
              <a:off x="2863932" y="3443796"/>
              <a:ext cx="629571" cy="793904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766875B8-CBCE-4DE5-8D74-EB4BE28D4B42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 flipV="1">
              <a:off x="2863932" y="4075861"/>
              <a:ext cx="2206248" cy="161839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DD65D62F-CFBE-4945-A272-0FBF24F7DA9E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 flipV="1">
              <a:off x="2863932" y="3124001"/>
              <a:ext cx="2204169" cy="1113699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B7DB611-5B0D-47DF-93FD-9F9F14D4F7B4}"/>
                </a:ext>
              </a:extLst>
            </p:cNvPr>
            <p:cNvSpPr/>
            <p:nvPr/>
          </p:nvSpPr>
          <p:spPr>
            <a:xfrm>
              <a:off x="3598840" y="2602843"/>
              <a:ext cx="141338" cy="1439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0" lon="3300000" rev="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627974A2-F3F4-46B6-B0B7-74FBFFDC849A}"/>
                </a:ext>
              </a:extLst>
            </p:cNvPr>
            <p:cNvSpPr/>
            <p:nvPr/>
          </p:nvSpPr>
          <p:spPr>
            <a:xfrm>
              <a:off x="3767365" y="2687490"/>
              <a:ext cx="141338" cy="1439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0" lon="3300000" rev="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AC3DF10B-9EB5-4459-938F-02F518D96A01}"/>
                </a:ext>
              </a:extLst>
            </p:cNvPr>
            <p:cNvSpPr/>
            <p:nvPr/>
          </p:nvSpPr>
          <p:spPr>
            <a:xfrm>
              <a:off x="3929452" y="2763682"/>
              <a:ext cx="141338" cy="1439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0" lon="3300000" rev="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B353EF7D-04E2-40BA-978E-146CB35EB5DC}"/>
                </a:ext>
              </a:extLst>
            </p:cNvPr>
            <p:cNvSpPr/>
            <p:nvPr/>
          </p:nvSpPr>
          <p:spPr>
            <a:xfrm>
              <a:off x="3655366" y="2379864"/>
              <a:ext cx="797531" cy="335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27D4A022-E361-4D0E-9318-814A48A37887}"/>
                </a:ext>
              </a:extLst>
            </p:cNvPr>
            <p:cNvSpPr/>
            <p:nvPr/>
          </p:nvSpPr>
          <p:spPr>
            <a:xfrm>
              <a:off x="3904294" y="2503578"/>
              <a:ext cx="797531" cy="335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54B5E1C-A17D-4A6E-BC38-F5C545DD9909}"/>
                </a:ext>
              </a:extLst>
            </p:cNvPr>
            <p:cNvSpPr/>
            <p:nvPr/>
          </p:nvSpPr>
          <p:spPr>
            <a:xfrm>
              <a:off x="4781719" y="3107888"/>
              <a:ext cx="141338" cy="1439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0" lon="3300000" rev="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B485B536-EBE1-4577-8233-C0DC5C8D926C}"/>
                    </a:ext>
                  </a:extLst>
                </p:cNvPr>
                <p:cNvSpPr/>
                <p:nvPr/>
              </p:nvSpPr>
              <p:spPr>
                <a:xfrm>
                  <a:off x="4645375" y="2869889"/>
                  <a:ext cx="1114941" cy="3358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point </a:t>
                  </a:r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  <a:ea typeface="LG스마트체 Regular" pitchFamily="50" charset="-127"/>
                        </a:rPr>
                        <m:t>𝑀</m:t>
                      </m:r>
                      <m:r>
                        <a:rPr lang="en-US" altLang="ko-KR" sz="800" b="0" i="1" smtClean="0">
                          <a:latin typeface="Cambria Math" panose="02040503050406030204" pitchFamily="18" charset="0"/>
                          <a:ea typeface="LG스마트체 Regular" pitchFamily="50" charset="-127"/>
                        </a:rPr>
                        <m:t>−1</m:t>
                      </m:r>
                    </m:oMath>
                  </a14:m>
                  <a:endParaRPr lang="en-US" altLang="ko-KR" sz="800" dirty="0">
                    <a:latin typeface="LG스마트체 Regular" pitchFamily="50" charset="-127"/>
                    <a:ea typeface="LG스마트체 Regular" pitchFamily="50" charset="-127"/>
                  </a:endParaRPr>
                </a:p>
              </p:txBody>
            </p:sp>
          </mc:Choice>
          <mc:Fallback xmlns=""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B485B536-EBE1-4577-8233-C0DC5C8D9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375" y="2869889"/>
                  <a:ext cx="1114941" cy="3358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DFE05271-1143-44AC-9394-1AD9AE8DCE75}"/>
                </a:ext>
              </a:extLst>
            </p:cNvPr>
            <p:cNvSpPr/>
            <p:nvPr/>
          </p:nvSpPr>
          <p:spPr>
            <a:xfrm>
              <a:off x="4800035" y="3778092"/>
              <a:ext cx="141338" cy="1439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0" lon="3300000" rev="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CD99767-BE34-421A-B93A-25476ED525A2}"/>
                </a:ext>
              </a:extLst>
            </p:cNvPr>
            <p:cNvSpPr/>
            <p:nvPr/>
          </p:nvSpPr>
          <p:spPr>
            <a:xfrm>
              <a:off x="3598840" y="3249581"/>
              <a:ext cx="141338" cy="1439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0" lon="3300000" rev="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D2A05FE5-3470-476A-9072-A6852D687465}"/>
                    </a:ext>
                  </a:extLst>
                </p:cNvPr>
                <p:cNvSpPr/>
                <p:nvPr/>
              </p:nvSpPr>
              <p:spPr>
                <a:xfrm>
                  <a:off x="3465548" y="3319415"/>
                  <a:ext cx="1097452" cy="3358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point </a:t>
                  </a:r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  <a:ea typeface="LG스마트체 Regular" pitchFamily="50" charset="-127"/>
                        </a:rPr>
                        <m:t>𝑁</m:t>
                      </m:r>
                      <m:r>
                        <a:rPr lang="en-US" altLang="ko-KR" sz="800" b="0" i="1" smtClean="0">
                          <a:latin typeface="Cambria Math" panose="02040503050406030204" pitchFamily="18" charset="0"/>
                          <a:ea typeface="LG스마트체 Regular" pitchFamily="50" charset="-127"/>
                        </a:rPr>
                        <m:t>−1</m:t>
                      </m:r>
                    </m:oMath>
                  </a14:m>
                  <a:endParaRPr lang="en-US" altLang="ko-KR" sz="800" dirty="0">
                    <a:latin typeface="LG스마트체 Regular" pitchFamily="50" charset="-127"/>
                    <a:ea typeface="LG스마트체 Regular" pitchFamily="50" charset="-127"/>
                  </a:endParaRPr>
                </a:p>
              </p:txBody>
            </p:sp>
          </mc:Choice>
          <mc:Fallback xmlns=""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D2A05FE5-3470-476A-9072-A6852D687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548" y="3319415"/>
                  <a:ext cx="1097452" cy="3358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BF392E7-2E59-4820-B1D0-50C6363940BE}"/>
                </a:ext>
              </a:extLst>
            </p:cNvPr>
            <p:cNvGrpSpPr/>
            <p:nvPr/>
          </p:nvGrpSpPr>
          <p:grpSpPr>
            <a:xfrm>
              <a:off x="3471001" y="4847466"/>
              <a:ext cx="505720" cy="491477"/>
              <a:chOff x="3311698" y="4337948"/>
              <a:chExt cx="505720" cy="491477"/>
            </a:xfrm>
            <a:scene3d>
              <a:camera prst="orthographicFront">
                <a:rot lat="1682210" lon="0" rev="913863"/>
              </a:camera>
              <a:lightRig rig="threePt" dir="t"/>
            </a:scene3d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6006358B-7719-405C-8A4D-DBAECDAF58C5}"/>
                  </a:ext>
                </a:extLst>
              </p:cNvPr>
              <p:cNvSpPr/>
              <p:nvPr/>
            </p:nvSpPr>
            <p:spPr>
              <a:xfrm rot="5400000">
                <a:off x="3304301" y="4470746"/>
                <a:ext cx="364714" cy="349920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1CDFAED5-C351-47FC-B6D2-77CE14FB7566}"/>
                  </a:ext>
                </a:extLst>
              </p:cNvPr>
              <p:cNvSpPr/>
              <p:nvPr/>
            </p:nvSpPr>
            <p:spPr>
              <a:xfrm rot="16200000" flipH="1">
                <a:off x="3584040" y="4596048"/>
                <a:ext cx="312277" cy="154478"/>
              </a:xfrm>
              <a:prstGeom prst="parallelogram">
                <a:avLst>
                  <a:gd name="adj" fmla="val 6011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6" name="평행 사변형 45">
                <a:extLst>
                  <a:ext uri="{FF2B5EF4-FFF2-40B4-BE49-F238E27FC236}">
                    <a16:creationId xmlns:a16="http://schemas.microsoft.com/office/drawing/2014/main" id="{7DEDE88F-9535-4DC0-B143-A489D30B4837}"/>
                  </a:ext>
                </a:extLst>
              </p:cNvPr>
              <p:cNvSpPr/>
              <p:nvPr/>
            </p:nvSpPr>
            <p:spPr>
              <a:xfrm rot="8950199" flipH="1">
                <a:off x="3360931" y="4337948"/>
                <a:ext cx="405039" cy="304275"/>
              </a:xfrm>
              <a:prstGeom prst="parallelogram">
                <a:avLst>
                  <a:gd name="adj" fmla="val 7423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F6FF681-3A27-496A-B5E8-1472ADD17A1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V="1">
              <a:off x="3799679" y="3139131"/>
              <a:ext cx="1217617" cy="1814561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056A208-8FE2-4ACF-9838-F146FCE062C8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V="1">
              <a:off x="3799679" y="4056686"/>
              <a:ext cx="1262316" cy="897006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3CA348E-5028-4AD8-B152-E4FC8A25DD6E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 flipV="1">
              <a:off x="3569890" y="2491018"/>
              <a:ext cx="229789" cy="2462674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BF110F1-F266-4CA2-821D-6392F3481368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 flipV="1">
              <a:off x="3547269" y="3470082"/>
              <a:ext cx="252410" cy="1483610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C8BBA3-E00B-4005-9952-E79BBBDDA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574" y="2494642"/>
              <a:ext cx="1228368" cy="580382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FDCF125-BCFE-4D21-9701-7473E74ECD9F}"/>
                </a:ext>
              </a:extLst>
            </p:cNvPr>
            <p:cNvCxnSpPr>
              <a:cxnSpLocks/>
            </p:cNvCxnSpPr>
            <p:nvPr/>
          </p:nvCxnSpPr>
          <p:spPr>
            <a:xfrm>
              <a:off x="2313370" y="3079573"/>
              <a:ext cx="1204882" cy="309990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4E44AE9-84E2-44E5-84D1-6A5803D84821}"/>
                </a:ext>
              </a:extLst>
            </p:cNvPr>
            <p:cNvCxnSpPr>
              <a:cxnSpLocks/>
            </p:cNvCxnSpPr>
            <p:nvPr/>
          </p:nvCxnSpPr>
          <p:spPr>
            <a:xfrm>
              <a:off x="2304413" y="3069604"/>
              <a:ext cx="2772162" cy="59488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6E061A1-612C-47F5-AD1A-425AEA5D0AEB}"/>
                </a:ext>
              </a:extLst>
            </p:cNvPr>
            <p:cNvCxnSpPr>
              <a:cxnSpLocks/>
            </p:cNvCxnSpPr>
            <p:nvPr/>
          </p:nvCxnSpPr>
          <p:spPr>
            <a:xfrm>
              <a:off x="2307574" y="3075024"/>
              <a:ext cx="2754421" cy="969609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AD0EE32-C059-4138-A1AE-F38D541422B6}"/>
                </a:ext>
              </a:extLst>
            </p:cNvPr>
            <p:cNvGrpSpPr/>
            <p:nvPr/>
          </p:nvGrpSpPr>
          <p:grpSpPr>
            <a:xfrm>
              <a:off x="1945690" y="2853774"/>
              <a:ext cx="505720" cy="491477"/>
              <a:chOff x="3311698" y="4337948"/>
              <a:chExt cx="505720" cy="491477"/>
            </a:xfrm>
            <a:solidFill>
              <a:schemeClr val="bg1"/>
            </a:solidFill>
            <a:scene3d>
              <a:camera prst="orthographicFront">
                <a:rot lat="20713984" lon="159840" rev="20979277"/>
              </a:camera>
              <a:lightRig rig="threePt" dir="t"/>
            </a:scene3d>
          </p:grpSpPr>
          <p:sp>
            <p:nvSpPr>
              <p:cNvPr id="62" name="평행 사변형 61">
                <a:extLst>
                  <a:ext uri="{FF2B5EF4-FFF2-40B4-BE49-F238E27FC236}">
                    <a16:creationId xmlns:a16="http://schemas.microsoft.com/office/drawing/2014/main" id="{C2EE1B8E-0E72-412E-A0CE-FE3925E7D6C5}"/>
                  </a:ext>
                </a:extLst>
              </p:cNvPr>
              <p:cNvSpPr/>
              <p:nvPr/>
            </p:nvSpPr>
            <p:spPr>
              <a:xfrm rot="5400000">
                <a:off x="3304301" y="4470746"/>
                <a:ext cx="364714" cy="349920"/>
              </a:xfrm>
              <a:prstGeom prst="parallelogram">
                <a:avLst>
                  <a:gd name="adj" fmla="val 41604"/>
                </a:avLst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3" name="평행 사변형 62">
                <a:extLst>
                  <a:ext uri="{FF2B5EF4-FFF2-40B4-BE49-F238E27FC236}">
                    <a16:creationId xmlns:a16="http://schemas.microsoft.com/office/drawing/2014/main" id="{E7C53E25-1A63-4D3A-ACD8-CD6A6437480E}"/>
                  </a:ext>
                </a:extLst>
              </p:cNvPr>
              <p:cNvSpPr/>
              <p:nvPr/>
            </p:nvSpPr>
            <p:spPr>
              <a:xfrm rot="16200000" flipH="1">
                <a:off x="3584040" y="4596048"/>
                <a:ext cx="312277" cy="154478"/>
              </a:xfrm>
              <a:prstGeom prst="parallelogram">
                <a:avLst>
                  <a:gd name="adj" fmla="val 60112"/>
                </a:avLst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4" name="평행 사변형 63">
                <a:extLst>
                  <a:ext uri="{FF2B5EF4-FFF2-40B4-BE49-F238E27FC236}">
                    <a16:creationId xmlns:a16="http://schemas.microsoft.com/office/drawing/2014/main" id="{EB9E9F20-4698-47FF-A156-67E6A1C71785}"/>
                  </a:ext>
                </a:extLst>
              </p:cNvPr>
              <p:cNvSpPr/>
              <p:nvPr/>
            </p:nvSpPr>
            <p:spPr>
              <a:xfrm rot="8950199" flipH="1">
                <a:off x="3360931" y="4337948"/>
                <a:ext cx="405039" cy="304275"/>
              </a:xfrm>
              <a:prstGeom prst="parallelogram">
                <a:avLst>
                  <a:gd name="adj" fmla="val 74232"/>
                </a:avLst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36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298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8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D26116-904A-4C3C-BFA6-101D8669769A}"/>
                  </a:ext>
                </a:extLst>
              </p:cNvPr>
              <p:cNvSpPr/>
              <p:nvPr/>
            </p:nvSpPr>
            <p:spPr>
              <a:xfrm>
                <a:off x="1669715" y="1673480"/>
                <a:ext cx="8035813" cy="4447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/>
                  <a:t>According to the Discretized Fourier Transform (DFT), the two-dimensional DFT of a rank 2 tensor is,</a:t>
                </a:r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sub>
                          </m:sSub>
                        </m:e>
                      </m:d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⋅2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en-US" altLang="ko-KR" sz="1000" dirty="0"/>
                  <a:t>and the Inverse DFT is,</a:t>
                </a:r>
                <a:endParaRPr lang="ko-KR" altLang="en-US" sz="1000" dirty="0"/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𝑠𝑥</m:t>
                                      </m:r>
                                    </m:sub>
                                  </m:s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𝑠𝑦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⋅2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en-US" altLang="ko-KR" sz="1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are the number of samples along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axes,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are the index of the sample in spatial domain,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are the of the spatial frequency along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axes,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𝑠𝑥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</m:sub>
                    </m:sSub>
                  </m:oMath>
                </a14:m>
                <a:r>
                  <a:rPr lang="en-US" altLang="ko-KR" sz="1000" dirty="0"/>
                  <a:t> are the sampling frequency along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axes,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is the Fourier Transform of a function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000" dirty="0"/>
                  <a:t>.</a:t>
                </a:r>
              </a:p>
              <a:p>
                <a:endParaRPr lang="en-US" altLang="ko-KR" sz="1000" dirty="0"/>
              </a:p>
              <a:p>
                <a:r>
                  <a:rPr lang="en-US" altLang="ko-KR" sz="1000" dirty="0"/>
                  <a:t>If we 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000" dirty="0"/>
                  <a:t> zeros at the region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000" i="1" dirty="0"/>
                  <a:t> </a:t>
                </a:r>
                <a:r>
                  <a:rPr lang="en-US" altLang="ko-KR" sz="1000" dirty="0"/>
                  <a:t>and</a:t>
                </a:r>
                <a:r>
                  <a:rPr lang="ko-KR" altLang="en-US" sz="10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000" dirty="0"/>
                  <a:t>, and then 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000" dirty="0"/>
                  <a:t> zeros at the region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000" i="1" dirty="0"/>
                  <a:t> </a:t>
                </a:r>
                <a:r>
                  <a:rPr lang="en-US" altLang="ko-KR" sz="1000" dirty="0"/>
                  <a:t>and</a:t>
                </a:r>
                <a:r>
                  <a:rPr lang="ko-KR" altLang="en-US" sz="10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1000" i="1" dirty="0"/>
                  <a:t> </a:t>
                </a:r>
                <a:r>
                  <a:rPr lang="en-US" altLang="ko-KR" sz="1000" dirty="0"/>
                  <a:t>the Inverse DFT becomes</a:t>
                </a:r>
              </a:p>
              <a:p>
                <a:endParaRPr lang="en-US" altLang="ko-KR" sz="1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brk m:alnAt="23"/>
                            </m:rPr>
                            <a:rPr lang="en-US" altLang="ko-KR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𝑠𝑥</m:t>
                                      </m:r>
                                    </m:sub>
                                  </m:s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𝑠𝑦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⋅2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brk m:alnAt="23"/>
                            </m:rPr>
                            <a:rPr lang="en-US" altLang="ko-KR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𝑠𝑥</m:t>
                                      </m:r>
                                    </m:sub>
                                  </m:s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𝑠𝑦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⋅2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sz="1000" b="0" dirty="0"/>
                </a:br>
                <a:endParaRPr lang="en-US" altLang="ko-KR" sz="1000" dirty="0"/>
              </a:p>
              <a:p>
                <a:endParaRPr lang="en-US" altLang="ko-KR" sz="1000" i="1" dirty="0"/>
              </a:p>
              <a:p>
                <a:r>
                  <a:rPr lang="en-US" altLang="ko-KR" sz="1000" dirty="0"/>
                  <a:t>The summation runs from zero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since the added samples are nothing but zeros.</a:t>
                </a:r>
              </a:p>
              <a:p>
                <a:r>
                  <a:rPr lang="en-US" altLang="ko-KR" sz="1000" dirty="0"/>
                  <a:t>The returned image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is upscaled. The technique is called </a:t>
                </a:r>
                <a:r>
                  <a:rPr lang="en-US" altLang="ko-KR" sz="1000" i="1" dirty="0"/>
                  <a:t>the upscaling by zero-padding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D26116-904A-4C3C-BFA6-101D8669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15" y="1673480"/>
                <a:ext cx="8035813" cy="4447628"/>
              </a:xfrm>
              <a:prstGeom prst="rect">
                <a:avLst/>
              </a:prstGeom>
              <a:blipFill>
                <a:blip r:embed="rId2"/>
                <a:stretch>
                  <a:fillRect t="-3155" r="-152" b="-4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51F86A-4BDE-45CA-AB49-B07FAFC516F8}"/>
              </a:ext>
            </a:extLst>
          </p:cNvPr>
          <p:cNvSpPr/>
          <p:nvPr/>
        </p:nvSpPr>
        <p:spPr>
          <a:xfrm>
            <a:off x="1669715" y="1295501"/>
            <a:ext cx="19094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Upscaling using FFT </a:t>
            </a:r>
            <a:r>
              <a:rPr lang="ko-KR" altLang="en-US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이론 설명</a:t>
            </a:r>
            <a:r>
              <a:rPr lang="en-US" altLang="ko-KR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89614-2EC3-4177-86B4-CF50E405B1B5}"/>
              </a:ext>
            </a:extLst>
          </p:cNvPr>
          <p:cNvSpPr txBox="1"/>
          <p:nvPr/>
        </p:nvSpPr>
        <p:spPr>
          <a:xfrm>
            <a:off x="4730824" y="73689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</p:spTree>
    <p:extLst>
      <p:ext uri="{BB962C8B-B14F-4D97-AF65-F5344CB8AC3E}">
        <p14:creationId xmlns:p14="http://schemas.microsoft.com/office/powerpoint/2010/main" val="47619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24240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730824" y="73689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9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E76E-4F57-4E21-9308-C3A263FC7FEC}"/>
              </a:ext>
            </a:extLst>
          </p:cNvPr>
          <p:cNvSpPr/>
          <p:nvPr/>
        </p:nvSpPr>
        <p:spPr>
          <a:xfrm>
            <a:off x="1636159" y="832341"/>
            <a:ext cx="99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PCA</a:t>
            </a:r>
            <a:r>
              <a:rPr lang="ko-KR" altLang="en-US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이론 설명</a:t>
            </a:r>
            <a:r>
              <a:rPr lang="en-US" altLang="ko-KR" sz="1000" b="1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  <a:endParaRPr lang="ko-KR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064DF-663C-45D4-B049-F1A42FF6CF85}"/>
                  </a:ext>
                </a:extLst>
              </p:cNvPr>
              <p:cNvSpPr txBox="1"/>
              <p:nvPr/>
            </p:nvSpPr>
            <p:spPr>
              <a:xfrm>
                <a:off x="1636159" y="1122758"/>
                <a:ext cx="7885346" cy="5141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Define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a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matrix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that the first column is the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000" dirty="0"/>
                  <a:t> position and the second column is the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position of the detected LED dots.</a:t>
                </a:r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b="0" dirty="0"/>
              </a:p>
              <a:p>
                <a:endParaRPr lang="en-US" altLang="ko-KR" sz="1000" b="0" dirty="0"/>
              </a:p>
              <a:p>
                <a:r>
                  <a:rPr lang="en-US" altLang="ko-KR" sz="10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is the total number of the detected dots.</a:t>
                </a:r>
              </a:p>
              <a:p>
                <a:r>
                  <a:rPr lang="en-US" altLang="ko-KR" sz="1000" dirty="0"/>
                  <a:t>Now perform the Singular Value Decomposition (SVD) on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1000" dirty="0"/>
                  <a:t>.</a:t>
                </a:r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ko-KR" sz="1000" b="0" dirty="0"/>
                </a:b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en-US" altLang="ko-KR" sz="1000" dirty="0"/>
                  <a:t>According to the SVD theory, the column of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000" dirty="0"/>
                  <a:t> is the principal axes of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1000" dirty="0"/>
                  <a:t>. In other words,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000" dirty="0"/>
                  <a:t> acts like a rotation matrix that changes the basis vector to the principal axes.</a:t>
                </a:r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en-US" altLang="ko-KR" sz="10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000" dirty="0"/>
                  <a:t> is the rotation matrix.</a:t>
                </a:r>
              </a:p>
              <a:p>
                <a:r>
                  <a:rPr lang="en-US" altLang="ko-KR" sz="1000" dirty="0"/>
                  <a:t>Thus, dot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1000" dirty="0"/>
                  <a:t> is the set of LED dots with basis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000" dirty="0"/>
                  <a:t>. Let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000" dirty="0"/>
                  <a:t> be the inverse rotation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000" dirty="0"/>
                  <a:t>. Since there are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000" dirty="0"/>
                  <a:t> detected dots,</a:t>
                </a:r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altLang="ko-KR" sz="1000" b="0" i="1" dirty="0">
                    <a:latin typeface="Cambria Math" panose="02040503050406030204" pitchFamily="18" charset="0"/>
                  </a:rPr>
                </a:br>
                <a:endParaRPr lang="en-US" altLang="ko-KR" sz="1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064DF-663C-45D4-B049-F1A42FF6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59" y="1122758"/>
                <a:ext cx="7885346" cy="5141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grpFill/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7B624F-D3A4-48D6-8988-4329A5107E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B2422F-300E-41E2-990F-76FBAE1E9C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8724</TotalTime>
  <Words>1738</Words>
  <Application>Microsoft Office PowerPoint</Application>
  <PresentationFormat>A4 용지(210x297mm)</PresentationFormat>
  <Paragraphs>279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96</cp:revision>
  <cp:lastPrinted>2019-10-21T04:57:44Z</cp:lastPrinted>
  <dcterms:created xsi:type="dcterms:W3CDTF">2019-09-09T06:27:34Z</dcterms:created>
  <dcterms:modified xsi:type="dcterms:W3CDTF">2023-01-11T00:12:50Z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2022-08-02T05:47:15Z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