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9"/>
  </p:notesMasterIdLst>
  <p:sldIdLst>
    <p:sldId id="261" r:id="rId4"/>
    <p:sldId id="267" r:id="rId5"/>
    <p:sldId id="277" r:id="rId6"/>
    <p:sldId id="278" r:id="rId7"/>
    <p:sldId id="269" r:id="rId8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AF307-670B-4A4C-94E1-BCE0B048BA13}" v="32" dt="2023-01-06T08:19:31.235"/>
    <p1510:client id="{FA928173-5525-4702-8353-C20ED05E3BEC}" v="2" dt="2023-01-06T08:10:33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64" y="96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FA928173-5525-4702-8353-C20ED05E3BEC}"/>
    <pc:docChg chg="modSld">
      <pc:chgData name="이동건" userId="4ad090f6-dadd-4301-b5d0-883b88f508af" providerId="ADAL" clId="{FA928173-5525-4702-8353-C20ED05E3BEC}" dt="2023-01-06T08:10:33.736" v="45"/>
      <pc:docMkLst>
        <pc:docMk/>
      </pc:docMkLst>
      <pc:sldChg chg="modSp">
        <pc:chgData name="이동건" userId="4ad090f6-dadd-4301-b5d0-883b88f508af" providerId="ADAL" clId="{FA928173-5525-4702-8353-C20ED05E3BEC}" dt="2023-01-06T08:10:33.736" v="45"/>
        <pc:sldMkLst>
          <pc:docMk/>
          <pc:sldMk cId="2842202505" sldId="261"/>
        </pc:sldMkLst>
        <pc:graphicFrameChg chg="mod modGraphic">
          <ac:chgData name="이동건" userId="4ad090f6-dadd-4301-b5d0-883b88f508af" providerId="ADAL" clId="{FA928173-5525-4702-8353-C20ED05E3BEC}" dt="2023-01-06T08:10:33.736" v="45"/>
          <ac:graphicFrameMkLst>
            <pc:docMk/>
            <pc:sldMk cId="2842202505" sldId="261"/>
            <ac:graphicFrameMk id="15" creationId="{6FEA4483-0507-417F-9601-383AB78BBD09}"/>
          </ac:graphicFrameMkLst>
        </pc:graphicFrameChg>
      </pc:sldChg>
    </pc:docChg>
  </pc:docChgLst>
  <pc:docChgLst>
    <pc:chgData name="이동건" userId="4ad090f6-dadd-4301-b5d0-883b88f508af" providerId="ADAL" clId="{8BDAF307-670B-4A4C-94E1-BCE0B048BA13}"/>
    <pc:docChg chg="undo custSel modSld">
      <pc:chgData name="이동건" userId="4ad090f6-dadd-4301-b5d0-883b88f508af" providerId="ADAL" clId="{8BDAF307-670B-4A4C-94E1-BCE0B048BA13}" dt="2023-01-06T08:19:31.237" v="412" actId="20577"/>
      <pc:docMkLst>
        <pc:docMk/>
      </pc:docMkLst>
      <pc:sldChg chg="modSp">
        <pc:chgData name="이동건" userId="4ad090f6-dadd-4301-b5d0-883b88f508af" providerId="ADAL" clId="{8BDAF307-670B-4A4C-94E1-BCE0B048BA13}" dt="2023-01-06T08:19:31.237" v="412" actId="20577"/>
        <pc:sldMkLst>
          <pc:docMk/>
          <pc:sldMk cId="2842202505" sldId="261"/>
        </pc:sldMkLst>
        <pc:graphicFrameChg chg="mod modGraphic">
          <ac:chgData name="이동건" userId="4ad090f6-dadd-4301-b5d0-883b88f508af" providerId="ADAL" clId="{8BDAF307-670B-4A4C-94E1-BCE0B048BA13}" dt="2023-01-06T08:19:31.237" v="412" actId="20577"/>
          <ac:graphicFrameMkLst>
            <pc:docMk/>
            <pc:sldMk cId="2842202505" sldId="261"/>
            <ac:graphicFrameMk id="15" creationId="{6FEA4483-0507-417F-9601-383AB78BBD09}"/>
          </ac:graphicFrameMkLst>
        </pc:graphicFrameChg>
      </pc:sldChg>
    </pc:docChg>
  </pc:docChgLst>
  <pc:docChgLst>
    <pc:chgData name="이동건" userId="4ad090f6-dadd-4301-b5d0-883b88f508af" providerId="ADAL" clId="{9972247B-0A82-4349-A760-F33F08562E7E}"/>
    <pc:docChg chg="undo custSel addSld delSld modSld sldOrd">
      <pc:chgData name="이동건" userId="4ad090f6-dadd-4301-b5d0-883b88f508af" providerId="ADAL" clId="{9972247B-0A82-4349-A760-F33F08562E7E}" dt="2022-09-23T04:01:36.790" v="48" actId="20577"/>
      <pc:docMkLst>
        <pc:docMk/>
      </pc:docMkLst>
      <pc:sldChg chg="delSp modSp">
        <pc:chgData name="이동건" userId="4ad090f6-dadd-4301-b5d0-883b88f508af" providerId="ADAL" clId="{9972247B-0A82-4349-A760-F33F08562E7E}" dt="2022-09-23T04:01:36.790" v="48" actId="20577"/>
        <pc:sldMkLst>
          <pc:docMk/>
          <pc:sldMk cId="2842202505" sldId="261"/>
        </pc:sldMkLst>
        <pc:spChg chg="del">
          <ac:chgData name="이동건" userId="4ad090f6-dadd-4301-b5d0-883b88f508af" providerId="ADAL" clId="{9972247B-0A82-4349-A760-F33F08562E7E}" dt="2022-09-23T02:58:12.848" v="19" actId="478"/>
          <ac:spMkLst>
            <pc:docMk/>
            <pc:sldMk cId="2842202505" sldId="261"/>
            <ac:spMk id="44" creationId="{17CE5285-0980-446A-A11C-3D51B947CAD8}"/>
          </ac:spMkLst>
        </pc:spChg>
        <pc:spChg chg="del">
          <ac:chgData name="이동건" userId="4ad090f6-dadd-4301-b5d0-883b88f508af" providerId="ADAL" clId="{9972247B-0A82-4349-A760-F33F08562E7E}" dt="2022-09-23T02:58:12.848" v="19" actId="478"/>
          <ac:spMkLst>
            <pc:docMk/>
            <pc:sldMk cId="2842202505" sldId="261"/>
            <ac:spMk id="45" creationId="{A6C3E192-9E96-4058-A830-ADA6AB9F206C}"/>
          </ac:spMkLst>
        </pc:spChg>
        <pc:spChg chg="del">
          <ac:chgData name="이동건" userId="4ad090f6-dadd-4301-b5d0-883b88f508af" providerId="ADAL" clId="{9972247B-0A82-4349-A760-F33F08562E7E}" dt="2022-09-23T02:58:12.848" v="19" actId="478"/>
          <ac:spMkLst>
            <pc:docMk/>
            <pc:sldMk cId="2842202505" sldId="261"/>
            <ac:spMk id="46" creationId="{CE1A4F79-7629-40A2-BDBC-5C2D30F66883}"/>
          </ac:spMkLst>
        </pc:spChg>
        <pc:grpChg chg="del">
          <ac:chgData name="이동건" userId="4ad090f6-dadd-4301-b5d0-883b88f508af" providerId="ADAL" clId="{9972247B-0A82-4349-A760-F33F08562E7E}" dt="2022-09-23T02:58:12.848" v="19" actId="478"/>
          <ac:grpSpMkLst>
            <pc:docMk/>
            <pc:sldMk cId="2842202505" sldId="261"/>
            <ac:grpSpMk id="70" creationId="{E5D2636E-0E65-49BA-9D44-33D7597872A2}"/>
          </ac:grpSpMkLst>
        </pc:grpChg>
        <pc:graphicFrameChg chg="mod modGraphic">
          <ac:chgData name="이동건" userId="4ad090f6-dadd-4301-b5d0-883b88f508af" providerId="ADAL" clId="{9972247B-0A82-4349-A760-F33F08562E7E}" dt="2022-09-23T04:01:36.790" v="48" actId="20577"/>
          <ac:graphicFrameMkLst>
            <pc:docMk/>
            <pc:sldMk cId="2842202505" sldId="261"/>
            <ac:graphicFrameMk id="15" creationId="{6FEA4483-0507-417F-9601-383AB78BBD09}"/>
          </ac:graphicFrameMkLst>
        </pc:graphicFrameChg>
        <pc:cxnChg chg="mod">
          <ac:chgData name="이동건" userId="4ad090f6-dadd-4301-b5d0-883b88f508af" providerId="ADAL" clId="{9972247B-0A82-4349-A760-F33F08562E7E}" dt="2022-09-23T02:58:12.848" v="19" actId="478"/>
          <ac:cxnSpMkLst>
            <pc:docMk/>
            <pc:sldMk cId="2842202505" sldId="261"/>
            <ac:cxnSpMk id="73" creationId="{AC6FD1F8-CACA-4D40-9B44-C70FC520D029}"/>
          </ac:cxnSpMkLst>
        </pc:cxnChg>
        <pc:cxnChg chg="mod">
          <ac:chgData name="이동건" userId="4ad090f6-dadd-4301-b5d0-883b88f508af" providerId="ADAL" clId="{9972247B-0A82-4349-A760-F33F08562E7E}" dt="2022-09-23T02:58:12.848" v="19" actId="478"/>
          <ac:cxnSpMkLst>
            <pc:docMk/>
            <pc:sldMk cId="2842202505" sldId="261"/>
            <ac:cxnSpMk id="78" creationId="{2AF7D283-671A-4BD7-9375-5E3984849703}"/>
          </ac:cxnSpMkLst>
        </pc:cxnChg>
        <pc:cxnChg chg="mod">
          <ac:chgData name="이동건" userId="4ad090f6-dadd-4301-b5d0-883b88f508af" providerId="ADAL" clId="{9972247B-0A82-4349-A760-F33F08562E7E}" dt="2022-09-23T02:58:12.848" v="19" actId="478"/>
          <ac:cxnSpMkLst>
            <pc:docMk/>
            <pc:sldMk cId="2842202505" sldId="261"/>
            <ac:cxnSpMk id="87" creationId="{B60B0B48-1C46-45F6-8AC1-8773EA6BCED2}"/>
          </ac:cxnSpMkLst>
        </pc:cxnChg>
      </pc:sldChg>
      <pc:sldChg chg="addSp delSp modSp">
        <pc:chgData name="이동건" userId="4ad090f6-dadd-4301-b5d0-883b88f508af" providerId="ADAL" clId="{9972247B-0A82-4349-A760-F33F08562E7E}" dt="2022-09-23T02:56:06.468" v="9" actId="478"/>
        <pc:sldMkLst>
          <pc:docMk/>
          <pc:sldMk cId="3105812729" sldId="267"/>
        </pc:sldMkLst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8" creationId="{A5D69491-9029-4D27-AF90-143B6648B629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13" creationId="{1000A836-0D80-4E6F-9081-6C055A1FBC2A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25" creationId="{22DBBE7F-8C28-4A21-822D-9BCAF64A8B9D}"/>
          </ac:spMkLst>
        </pc:spChg>
        <pc:spChg chg="add del">
          <ac:chgData name="이동건" userId="4ad090f6-dadd-4301-b5d0-883b88f508af" providerId="ADAL" clId="{9972247B-0A82-4349-A760-F33F08562E7E}" dt="2022-09-23T02:55:58.454" v="8" actId="478"/>
          <ac:spMkLst>
            <pc:docMk/>
            <pc:sldMk cId="3105812729" sldId="267"/>
            <ac:spMk id="44" creationId="{F21ECCF9-0213-41CB-82A5-23123DC4ABA4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48" creationId="{DC0A673B-B786-40BF-9FFE-9AEA044FE8A8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49" creationId="{C9D75042-47F5-474A-8D0A-DB249F244E20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50" creationId="{35C26E6F-6986-4075-B4B4-329AE5E72BC3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51" creationId="{7944F5A5-262E-4194-AFCB-9F5D9F59EC2E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53" creationId="{D4A080C7-0D0C-4926-91BC-B99E979B1508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54" creationId="{122668ED-B95F-44FC-A904-CF064A43427C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129" creationId="{E7C4C28F-E865-47F3-A22C-E8BD60B4C67E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144" creationId="{CFCCABB1-8BFF-4EF4-9F58-675906D82E9F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145" creationId="{F49C41D3-FEC3-4774-889E-860F06FE5D22}"/>
          </ac:spMkLst>
        </pc:spChg>
        <pc:grpChg chg="del">
          <ac:chgData name="이동건" userId="4ad090f6-dadd-4301-b5d0-883b88f508af" providerId="ADAL" clId="{9972247B-0A82-4349-A760-F33F08562E7E}" dt="2022-09-23T02:56:06.468" v="9" actId="478"/>
          <ac:grpSpMkLst>
            <pc:docMk/>
            <pc:sldMk cId="3105812729" sldId="267"/>
            <ac:grpSpMk id="2" creationId="{F2B77BED-CC6B-4B73-B6B5-39E7AA28A3B3}"/>
          </ac:grpSpMkLst>
        </pc:grpChg>
        <pc:grpChg chg="del">
          <ac:chgData name="이동건" userId="4ad090f6-dadd-4301-b5d0-883b88f508af" providerId="ADAL" clId="{9972247B-0A82-4349-A760-F33F08562E7E}" dt="2022-09-23T02:56:06.468" v="9" actId="478"/>
          <ac:grpSpMkLst>
            <pc:docMk/>
            <pc:sldMk cId="3105812729" sldId="267"/>
            <ac:grpSpMk id="133" creationId="{1A26D2A7-52BA-4ADA-A0AE-E8173553885C}"/>
          </ac:grpSpMkLst>
        </pc:grpChg>
        <pc:graphicFrameChg chg="del">
          <ac:chgData name="이동건" userId="4ad090f6-dadd-4301-b5d0-883b88f508af" providerId="ADAL" clId="{9972247B-0A82-4349-A760-F33F08562E7E}" dt="2022-09-23T02:55:53.528" v="6" actId="478"/>
          <ac:graphicFrameMkLst>
            <pc:docMk/>
            <pc:sldMk cId="3105812729" sldId="267"/>
            <ac:graphicFrameMk id="10" creationId="{BE97B1F2-B430-42D1-8D65-8564C7A3D2F6}"/>
          </ac:graphicFrameMkLst>
        </pc:graphicFrameChg>
        <pc:cxnChg chg="del mod">
          <ac:chgData name="이동건" userId="4ad090f6-dadd-4301-b5d0-883b88f508af" providerId="ADAL" clId="{9972247B-0A82-4349-A760-F33F08562E7E}" dt="2022-09-23T02:56:06.468" v="9" actId="478"/>
          <ac:cxnSpMkLst>
            <pc:docMk/>
            <pc:sldMk cId="3105812729" sldId="267"/>
            <ac:cxnSpMk id="36" creationId="{14F1F911-88C9-4175-AB23-9BEF30B3677E}"/>
          </ac:cxnSpMkLst>
        </pc:cxnChg>
        <pc:cxnChg chg="del">
          <ac:chgData name="이동건" userId="4ad090f6-dadd-4301-b5d0-883b88f508af" providerId="ADAL" clId="{9972247B-0A82-4349-A760-F33F08562E7E}" dt="2022-09-23T02:56:06.468" v="9" actId="478"/>
          <ac:cxnSpMkLst>
            <pc:docMk/>
            <pc:sldMk cId="3105812729" sldId="267"/>
            <ac:cxnSpMk id="136" creationId="{BEF85D64-6C59-42A6-A2C2-0BED2711110E}"/>
          </ac:cxnSpMkLst>
        </pc:cxnChg>
        <pc:cxnChg chg="del">
          <ac:chgData name="이동건" userId="4ad090f6-dadd-4301-b5d0-883b88f508af" providerId="ADAL" clId="{9972247B-0A82-4349-A760-F33F08562E7E}" dt="2022-09-23T02:56:06.468" v="9" actId="478"/>
          <ac:cxnSpMkLst>
            <pc:docMk/>
            <pc:sldMk cId="3105812729" sldId="267"/>
            <ac:cxnSpMk id="137" creationId="{FAC59071-BE95-48C3-9C66-26EF83B5088C}"/>
          </ac:cxnSpMkLst>
        </pc:cxnChg>
        <pc:cxnChg chg="del mod">
          <ac:chgData name="이동건" userId="4ad090f6-dadd-4301-b5d0-883b88f508af" providerId="ADAL" clId="{9972247B-0A82-4349-A760-F33F08562E7E}" dt="2022-09-23T02:56:06.468" v="9" actId="478"/>
          <ac:cxnSpMkLst>
            <pc:docMk/>
            <pc:sldMk cId="3105812729" sldId="267"/>
            <ac:cxnSpMk id="142" creationId="{7AC5C09C-F1E3-4DFA-9636-0A74B9724F85}"/>
          </ac:cxnSpMkLst>
        </pc:cxnChg>
        <pc:cxnChg chg="mod">
          <ac:chgData name="이동건" userId="4ad090f6-dadd-4301-b5d0-883b88f508af" providerId="ADAL" clId="{9972247B-0A82-4349-A760-F33F08562E7E}" dt="2022-09-23T02:56:06.468" v="9" actId="478"/>
          <ac:cxnSpMkLst>
            <pc:docMk/>
            <pc:sldMk cId="3105812729" sldId="267"/>
            <ac:cxnSpMk id="163" creationId="{A387491D-4A42-4A75-BF6E-9184C056D1BD}"/>
          </ac:cxnSpMkLst>
        </pc:cxnChg>
        <pc:cxnChg chg="mod">
          <ac:chgData name="이동건" userId="4ad090f6-dadd-4301-b5d0-883b88f508af" providerId="ADAL" clId="{9972247B-0A82-4349-A760-F33F08562E7E}" dt="2022-09-23T02:56:06.468" v="9" actId="478"/>
          <ac:cxnSpMkLst>
            <pc:docMk/>
            <pc:sldMk cId="3105812729" sldId="267"/>
            <ac:cxnSpMk id="167" creationId="{38C86154-52FF-4840-9A56-C3D50F3756B4}"/>
          </ac:cxnSpMkLst>
        </pc:cxnChg>
        <pc:cxnChg chg="mod">
          <ac:chgData name="이동건" userId="4ad090f6-dadd-4301-b5d0-883b88f508af" providerId="ADAL" clId="{9972247B-0A82-4349-A760-F33F08562E7E}" dt="2022-09-23T02:56:06.468" v="9" actId="478"/>
          <ac:cxnSpMkLst>
            <pc:docMk/>
            <pc:sldMk cId="3105812729" sldId="267"/>
            <ac:cxnSpMk id="169" creationId="{78C8E9A9-C4F4-4540-8279-9451A00F6151}"/>
          </ac:cxnSpMkLst>
        </pc:cxnChg>
        <pc:cxnChg chg="mod">
          <ac:chgData name="이동건" userId="4ad090f6-dadd-4301-b5d0-883b88f508af" providerId="ADAL" clId="{9972247B-0A82-4349-A760-F33F08562E7E}" dt="2022-09-23T02:56:06.468" v="9" actId="478"/>
          <ac:cxnSpMkLst>
            <pc:docMk/>
            <pc:sldMk cId="3105812729" sldId="267"/>
            <ac:cxnSpMk id="173" creationId="{1FB9EB08-CCFC-47C5-AC15-DE426BDFF772}"/>
          </ac:cxnSpMkLst>
        </pc:cxnChg>
      </pc:sldChg>
      <pc:sldChg chg="del">
        <pc:chgData name="이동건" userId="4ad090f6-dadd-4301-b5d0-883b88f508af" providerId="ADAL" clId="{9972247B-0A82-4349-A760-F33F08562E7E}" dt="2022-09-23T02:55:36.323" v="0" actId="2696"/>
        <pc:sldMkLst>
          <pc:docMk/>
          <pc:sldMk cId="3059422649" sldId="268"/>
        </pc:sldMkLst>
      </pc:sldChg>
      <pc:sldChg chg="delSp modSp add">
        <pc:chgData name="이동건" userId="4ad090f6-dadd-4301-b5d0-883b88f508af" providerId="ADAL" clId="{9972247B-0A82-4349-A760-F33F08562E7E}" dt="2022-09-23T02:57:04.393" v="15" actId="478"/>
        <pc:sldMkLst>
          <pc:docMk/>
          <pc:sldMk cId="2302996054" sldId="269"/>
        </pc:sldMkLst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297" creationId="{368DE323-E5D9-4DC6-8ED3-04583566B739}"/>
          </ac:spMkLst>
        </pc:spChg>
        <pc:spChg chg="del">
          <ac:chgData name="이동건" userId="4ad090f6-dadd-4301-b5d0-883b88f508af" providerId="ADAL" clId="{9972247B-0A82-4349-A760-F33F08562E7E}" dt="2022-09-23T02:57:03.043" v="14" actId="478"/>
          <ac:spMkLst>
            <pc:docMk/>
            <pc:sldMk cId="2302996054" sldId="269"/>
            <ac:spMk id="380" creationId="{9E1F9EFC-BDDF-4C0F-B6B5-33A3F4C9E68B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13" creationId="{388A975E-65EF-4419-8B19-77BA51031C10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14" creationId="{AC339B4E-927A-4073-9CE8-F97E21284617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15" creationId="{80BBBE1E-3971-4C35-83E6-D1E30B9880F4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16" creationId="{BDC42820-1933-4C33-BCB4-7305ACF4C91D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17" creationId="{FC9B3993-02A2-44C3-BC39-E1328DA35D23}"/>
          </ac:spMkLst>
        </pc:spChg>
        <pc:spChg chg="del">
          <ac:chgData name="이동건" userId="4ad090f6-dadd-4301-b5d0-883b88f508af" providerId="ADAL" clId="{9972247B-0A82-4349-A760-F33F08562E7E}" dt="2022-09-23T02:57:04.393" v="15" actId="478"/>
          <ac:spMkLst>
            <pc:docMk/>
            <pc:sldMk cId="2302996054" sldId="269"/>
            <ac:spMk id="418" creationId="{6CF43102-6AF0-48AE-8051-2E467EE8FD1A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19" creationId="{2158BFEF-BD43-4C86-A2BC-04372BC33443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21" creationId="{131980F0-BEE7-45EF-A1F5-E9FD9731ECAE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29" creationId="{3C472286-0C5C-4884-B98A-96BA50A34D3B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30" creationId="{60BF14FE-CC31-4834-9B23-33AEFAEA4007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49" creationId="{A28925E8-7D7B-4472-B12C-5125E2F02057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50" creationId="{1DF4EEA2-CCF7-4611-A33F-60EF8A87428F}"/>
          </ac:spMkLst>
        </pc:sp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23" creationId="{BA98DAF0-B430-4CAE-8D95-C621005B65FA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24" creationId="{E7F4AF39-73F8-43DE-902E-ED21AAA3CBE3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25" creationId="{C58F2BF1-453E-4E5F-9247-CB0EB86AED78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26" creationId="{6F2B9601-1408-4C7A-AFC2-209CB2AF3289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27" creationId="{BEA7F3CF-0657-4EA2-A02A-2979087FCF4A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31" creationId="{F56C69A2-224A-419D-8603-898DCEBAD07E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32" creationId="{493FD93D-0DA5-44CD-9B08-3691163ACE5E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33" creationId="{44AF8E77-8D67-4293-A652-2204F300C3A9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34" creationId="{57145CEF-E542-4EA4-9239-308108466369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35" creationId="{98B4B3FD-1C80-4F5E-A130-11D8BC7D9A90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44" creationId="{127A58E6-AF68-4442-B122-FB97C3F94045}"/>
          </ac:cxnSpMkLst>
        </pc:cxnChg>
      </pc:sldChg>
      <pc:sldChg chg="del">
        <pc:chgData name="이동건" userId="4ad090f6-dadd-4301-b5d0-883b88f508af" providerId="ADAL" clId="{9972247B-0A82-4349-A760-F33F08562E7E}" dt="2022-09-23T02:55:39.026" v="2" actId="2696"/>
        <pc:sldMkLst>
          <pc:docMk/>
          <pc:sldMk cId="435505650" sldId="275"/>
        </pc:sldMkLst>
      </pc:sldChg>
      <pc:sldChg chg="del">
        <pc:chgData name="이동건" userId="4ad090f6-dadd-4301-b5d0-883b88f508af" providerId="ADAL" clId="{9972247B-0A82-4349-A760-F33F08562E7E}" dt="2022-09-23T02:55:37.396" v="1" actId="2696"/>
        <pc:sldMkLst>
          <pc:docMk/>
          <pc:sldMk cId="2964591999" sldId="276"/>
        </pc:sldMkLst>
      </pc:sldChg>
      <pc:sldChg chg="delSp modSp">
        <pc:chgData name="이동건" userId="4ad090f6-dadd-4301-b5d0-883b88f508af" providerId="ADAL" clId="{9972247B-0A82-4349-A760-F33F08562E7E}" dt="2022-09-23T02:56:46.523" v="11" actId="1076"/>
        <pc:sldMkLst>
          <pc:docMk/>
          <pc:sldMk cId="3152713834" sldId="277"/>
        </pc:sldMkLst>
        <pc:spChg chg="mod">
          <ac:chgData name="이동건" userId="4ad090f6-dadd-4301-b5d0-883b88f508af" providerId="ADAL" clId="{9972247B-0A82-4349-A760-F33F08562E7E}" dt="2022-09-23T02:56:46.523" v="11" actId="1076"/>
          <ac:spMkLst>
            <pc:docMk/>
            <pc:sldMk cId="3152713834" sldId="277"/>
            <ac:spMk id="6" creationId="{F7437628-8B9A-4E64-85CA-BD8DAB3D593C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63" creationId="{60C220D8-A973-4D44-B29B-C4DD80BF3675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64" creationId="{B62E6E7C-DD68-4836-B997-0417912B9546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65" creationId="{A00A4F06-3152-44FA-BD5D-2730B7BEBD1F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66" creationId="{E6640248-7780-4F59-9625-7C87E712C194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89" creationId="{78FF21C1-6070-4892-9A5E-98A879F1EF35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90" creationId="{0A819E07-8157-434B-887C-2F4C722FB1AA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91" creationId="{E2C34FDB-500E-4D3A-91CE-6CBF674D91A8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92" creationId="{EEB9868F-D766-4D10-9CD8-9E46321532AE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93" creationId="{0ECA8C4D-149E-4DCB-8085-A7714CF7B6B2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94" creationId="{4CE6F36C-34CE-4AAD-8A53-DA7F00396854}"/>
          </ac:spMkLst>
        </pc:spChg>
        <pc:grpChg chg="del">
          <ac:chgData name="이동건" userId="4ad090f6-dadd-4301-b5d0-883b88f508af" providerId="ADAL" clId="{9972247B-0A82-4349-A760-F33F08562E7E}" dt="2022-09-23T02:56:22.002" v="10" actId="478"/>
          <ac:grpSpMkLst>
            <pc:docMk/>
            <pc:sldMk cId="3152713834" sldId="277"/>
            <ac:grpSpMk id="2" creationId="{A3805CE9-E826-4408-A74E-FA61A35B82A9}"/>
          </ac:grpSpMkLst>
        </pc:grpChg>
        <pc:grpChg chg="del">
          <ac:chgData name="이동건" userId="4ad090f6-dadd-4301-b5d0-883b88f508af" providerId="ADAL" clId="{9972247B-0A82-4349-A760-F33F08562E7E}" dt="2022-09-23T02:56:22.002" v="10" actId="478"/>
          <ac:grpSpMkLst>
            <pc:docMk/>
            <pc:sldMk cId="3152713834" sldId="277"/>
            <ac:grpSpMk id="94" creationId="{392BE0D5-F741-4280-984D-F444C0D2A80B}"/>
          </ac:grpSpMkLst>
        </pc:grpChg>
        <pc:graphicFrameChg chg="del">
          <ac:chgData name="이동건" userId="4ad090f6-dadd-4301-b5d0-883b88f508af" providerId="ADAL" clId="{9972247B-0A82-4349-A760-F33F08562E7E}" dt="2022-09-23T02:56:22.002" v="10" actId="478"/>
          <ac:graphicFrameMkLst>
            <pc:docMk/>
            <pc:sldMk cId="3152713834" sldId="277"/>
            <ac:graphicFrameMk id="16" creationId="{6253EFB5-13CB-478A-8315-8C43B3BCCC0F}"/>
          </ac:graphicFrameMkLst>
        </pc:graphicFrameChg>
        <pc:cxnChg chg="mod">
          <ac:chgData name="이동건" userId="4ad090f6-dadd-4301-b5d0-883b88f508af" providerId="ADAL" clId="{9972247B-0A82-4349-A760-F33F08562E7E}" dt="2022-09-23T02:56:22.002" v="10" actId="478"/>
          <ac:cxnSpMkLst>
            <pc:docMk/>
            <pc:sldMk cId="3152713834" sldId="277"/>
            <ac:cxnSpMk id="297" creationId="{C0FE303D-56D2-48C7-A6D7-949380405208}"/>
          </ac:cxnSpMkLst>
        </pc:cxnChg>
        <pc:cxnChg chg="mod">
          <ac:chgData name="이동건" userId="4ad090f6-dadd-4301-b5d0-883b88f508af" providerId="ADAL" clId="{9972247B-0A82-4349-A760-F33F08562E7E}" dt="2022-09-23T02:56:22.002" v="10" actId="478"/>
          <ac:cxnSpMkLst>
            <pc:docMk/>
            <pc:sldMk cId="3152713834" sldId="277"/>
            <ac:cxnSpMk id="352" creationId="{66819222-0486-42DD-BF10-E442FA077B0C}"/>
          </ac:cxnSpMkLst>
        </pc:cxnChg>
        <pc:cxnChg chg="mod">
          <ac:chgData name="이동건" userId="4ad090f6-dadd-4301-b5d0-883b88f508af" providerId="ADAL" clId="{9972247B-0A82-4349-A760-F33F08562E7E}" dt="2022-09-23T02:56:22.002" v="10" actId="478"/>
          <ac:cxnSpMkLst>
            <pc:docMk/>
            <pc:sldMk cId="3152713834" sldId="277"/>
            <ac:cxnSpMk id="362" creationId="{D7EDDD8E-8CA6-4053-9639-C0BFD88A86E3}"/>
          </ac:cxnSpMkLst>
        </pc:cxnChg>
        <pc:cxnChg chg="mod">
          <ac:chgData name="이동건" userId="4ad090f6-dadd-4301-b5d0-883b88f508af" providerId="ADAL" clId="{9972247B-0A82-4349-A760-F33F08562E7E}" dt="2022-09-23T02:56:22.002" v="10" actId="478"/>
          <ac:cxnSpMkLst>
            <pc:docMk/>
            <pc:sldMk cId="3152713834" sldId="277"/>
            <ac:cxnSpMk id="369" creationId="{BDD226FC-61AB-44B3-8EAB-EB3EC580471A}"/>
          </ac:cxnSpMkLst>
        </pc:cxnChg>
        <pc:cxnChg chg="mod">
          <ac:chgData name="이동건" userId="4ad090f6-dadd-4301-b5d0-883b88f508af" providerId="ADAL" clId="{9972247B-0A82-4349-A760-F33F08562E7E}" dt="2022-09-23T02:56:22.002" v="10" actId="478"/>
          <ac:cxnSpMkLst>
            <pc:docMk/>
            <pc:sldMk cId="3152713834" sldId="277"/>
            <ac:cxnSpMk id="376" creationId="{15DBCA84-5051-4B61-B226-7574E67FF2FE}"/>
          </ac:cxnSpMkLst>
        </pc:cxnChg>
        <pc:cxnChg chg="mod">
          <ac:chgData name="이동건" userId="4ad090f6-dadd-4301-b5d0-883b88f508af" providerId="ADAL" clId="{9972247B-0A82-4349-A760-F33F08562E7E}" dt="2022-09-23T02:56:22.002" v="10" actId="478"/>
          <ac:cxnSpMkLst>
            <pc:docMk/>
            <pc:sldMk cId="3152713834" sldId="277"/>
            <ac:cxnSpMk id="387" creationId="{9A539EDF-A768-42B9-A721-774331E11267}"/>
          </ac:cxnSpMkLst>
        </pc:cxnChg>
      </pc:sldChg>
      <pc:sldChg chg="delSp add del ord">
        <pc:chgData name="이동건" userId="4ad090f6-dadd-4301-b5d0-883b88f508af" providerId="ADAL" clId="{9972247B-0A82-4349-A760-F33F08562E7E}" dt="2022-09-23T02:57:57.781" v="18" actId="478"/>
        <pc:sldMkLst>
          <pc:docMk/>
          <pc:sldMk cId="4267190381" sldId="278"/>
        </pc:sldMkLst>
        <pc:spChg chg="del">
          <ac:chgData name="이동건" userId="4ad090f6-dadd-4301-b5d0-883b88f508af" providerId="ADAL" clId="{9972247B-0A82-4349-A760-F33F08562E7E}" dt="2022-09-23T02:57:57.781" v="18" actId="478"/>
          <ac:spMkLst>
            <pc:docMk/>
            <pc:sldMk cId="4267190381" sldId="278"/>
            <ac:spMk id="17" creationId="{DB536A59-995D-4166-8125-01869223B426}"/>
          </ac:spMkLst>
        </pc:spChg>
        <pc:spChg chg="del">
          <ac:chgData name="이동건" userId="4ad090f6-dadd-4301-b5d0-883b88f508af" providerId="ADAL" clId="{9972247B-0A82-4349-A760-F33F08562E7E}" dt="2022-09-23T02:57:57.781" v="18" actId="478"/>
          <ac:spMkLst>
            <pc:docMk/>
            <pc:sldMk cId="4267190381" sldId="278"/>
            <ac:spMk id="18" creationId="{35CF09AA-9B60-4540-AD1F-243CC5368203}"/>
          </ac:spMkLst>
        </pc:spChg>
        <pc:spChg chg="del">
          <ac:chgData name="이동건" userId="4ad090f6-dadd-4301-b5d0-883b88f508af" providerId="ADAL" clId="{9972247B-0A82-4349-A760-F33F08562E7E}" dt="2022-09-23T02:57:57.781" v="18" actId="478"/>
          <ac:spMkLst>
            <pc:docMk/>
            <pc:sldMk cId="4267190381" sldId="278"/>
            <ac:spMk id="60" creationId="{8C670E26-73D0-4033-88D4-1613EF03F088}"/>
          </ac:spMkLst>
        </pc:spChg>
        <pc:spChg chg="del">
          <ac:chgData name="이동건" userId="4ad090f6-dadd-4301-b5d0-883b88f508af" providerId="ADAL" clId="{9972247B-0A82-4349-A760-F33F08562E7E}" dt="2022-09-23T02:57:57.781" v="18" actId="478"/>
          <ac:spMkLst>
            <pc:docMk/>
            <pc:sldMk cId="4267190381" sldId="278"/>
            <ac:spMk id="61" creationId="{51345B4E-A57E-478B-9EDE-BD8593A779C1}"/>
          </ac:spMkLst>
        </pc:spChg>
        <pc:spChg chg="del">
          <ac:chgData name="이동건" userId="4ad090f6-dadd-4301-b5d0-883b88f508af" providerId="ADAL" clId="{9972247B-0A82-4349-A760-F33F08562E7E}" dt="2022-09-23T02:57:57.781" v="18" actId="478"/>
          <ac:spMkLst>
            <pc:docMk/>
            <pc:sldMk cId="4267190381" sldId="278"/>
            <ac:spMk id="62" creationId="{C00CDEB3-51C0-4CDA-AD3A-61B53840043E}"/>
          </ac:spMkLst>
        </pc:spChg>
        <pc:spChg chg="del">
          <ac:chgData name="이동건" userId="4ad090f6-dadd-4301-b5d0-883b88f508af" providerId="ADAL" clId="{9972247B-0A82-4349-A760-F33F08562E7E}" dt="2022-09-23T02:57:57.781" v="18" actId="478"/>
          <ac:spMkLst>
            <pc:docMk/>
            <pc:sldMk cId="4267190381" sldId="278"/>
            <ac:spMk id="63" creationId="{F815D5FB-B5F8-430B-BBB3-F4B27B64CAC8}"/>
          </ac:spMkLst>
        </pc:spChg>
        <pc:spChg chg="del">
          <ac:chgData name="이동건" userId="4ad090f6-dadd-4301-b5d0-883b88f508af" providerId="ADAL" clId="{9972247B-0A82-4349-A760-F33F08562E7E}" dt="2022-09-23T02:57:57.781" v="18" actId="478"/>
          <ac:spMkLst>
            <pc:docMk/>
            <pc:sldMk cId="4267190381" sldId="278"/>
            <ac:spMk id="64" creationId="{96FECFC4-7326-4900-8B1B-8F2CC4DEFA12}"/>
          </ac:spMkLst>
        </pc:spChg>
        <pc:spChg chg="del">
          <ac:chgData name="이동건" userId="4ad090f6-dadd-4301-b5d0-883b88f508af" providerId="ADAL" clId="{9972247B-0A82-4349-A760-F33F08562E7E}" dt="2022-09-23T02:57:57.781" v="18" actId="478"/>
          <ac:spMkLst>
            <pc:docMk/>
            <pc:sldMk cId="4267190381" sldId="278"/>
            <ac:spMk id="67" creationId="{E69F308E-B7BC-4F14-9A8B-917E037D06ED}"/>
          </ac:spMkLst>
        </pc:spChg>
        <pc:picChg chg="del">
          <ac:chgData name="이동건" userId="4ad090f6-dadd-4301-b5d0-883b88f508af" providerId="ADAL" clId="{9972247B-0A82-4349-A760-F33F08562E7E}" dt="2022-09-23T02:57:57.781" v="18" actId="478"/>
          <ac:picMkLst>
            <pc:docMk/>
            <pc:sldMk cId="4267190381" sldId="278"/>
            <ac:picMk id="7" creationId="{A0E8D13B-D51D-4EAA-AC0A-F24CE6072B3C}"/>
          </ac:picMkLst>
        </pc:picChg>
        <pc:picChg chg="del">
          <ac:chgData name="이동건" userId="4ad090f6-dadd-4301-b5d0-883b88f508af" providerId="ADAL" clId="{9972247B-0A82-4349-A760-F33F08562E7E}" dt="2022-09-23T02:57:57.781" v="18" actId="478"/>
          <ac:picMkLst>
            <pc:docMk/>
            <pc:sldMk cId="4267190381" sldId="278"/>
            <ac:picMk id="9" creationId="{E04D8E66-FCBC-491E-8BA9-EB4F46A32AC3}"/>
          </ac:picMkLst>
        </pc:picChg>
      </pc:sldChg>
      <pc:sldChg chg="del">
        <pc:chgData name="이동건" userId="4ad090f6-dadd-4301-b5d0-883b88f508af" providerId="ADAL" clId="{9972247B-0A82-4349-A760-F33F08562E7E}" dt="2022-09-23T02:55:42.254" v="4" actId="2696"/>
        <pc:sldMkLst>
          <pc:docMk/>
          <pc:sldMk cId="3736484718" sldId="279"/>
        </pc:sldMkLst>
      </pc:sldChg>
      <pc:sldChg chg="del">
        <pc:chgData name="이동건" userId="4ad090f6-dadd-4301-b5d0-883b88f508af" providerId="ADAL" clId="{9972247B-0A82-4349-A760-F33F08562E7E}" dt="2022-09-23T02:55:43.795" v="5" actId="2696"/>
        <pc:sldMkLst>
          <pc:docMk/>
          <pc:sldMk cId="701676775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23-01-06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119-0047-4F55-88E8-251699C379F7}" type="datetimeFigureOut">
              <a:rPr lang="ko-KR" altLang="en-US" smtClean="0"/>
              <a:t>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6B4DD878-4114-4C11-A8B5-C6AFACC17E17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CF746355-4574-49BF-8129-DD978C9AAFFA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493034" y="337185"/>
            <a:ext cx="1259413" cy="283503"/>
          </a:xfrm>
        </p:spPr>
        <p:txBody>
          <a:bodyPr/>
          <a:lstStyle/>
          <a:p>
            <a:r>
              <a:rPr lang="ko-KR" altLang="en-US" b="1" dirty="0"/>
              <a:t>소제목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5E716-DFE2-4860-A99D-798EF1E7C2C0}"/>
              </a:ext>
            </a:extLst>
          </p:cNvPr>
          <p:cNvSpPr txBox="1"/>
          <p:nvPr/>
        </p:nvSpPr>
        <p:spPr>
          <a:xfrm>
            <a:off x="160690" y="116632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Idea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제안 정보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FEA4483-0507-417F-9601-383AB78BB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80336"/>
              </p:ext>
            </p:extLst>
          </p:nvPr>
        </p:nvGraphicFramePr>
        <p:xfrm>
          <a:off x="160690" y="692698"/>
          <a:ext cx="9655402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7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대표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이동건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소속부서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OE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선행개발팀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전화번호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LG스마트체 Regular" pitchFamily="50" charset="-127"/>
                          <a:ea typeface="LG스마트체 Regular" pitchFamily="50" charset="-127"/>
                        </a:rPr>
                        <a:t>01077241043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e-mail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donggun.lee@lginnotek.com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출원시급도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■ 보통    □ 시급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공개 예정일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□프로모션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□논문발표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■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사외공개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( 2023 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년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8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월 </a:t>
                      </a:r>
                      <a:r>
                        <a:rPr lang="ko-KR" altLang="en-US" sz="1100" b="1" i="1" u="sng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예정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■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 없음        □ 관련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명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en-US" altLang="ko-KR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xxxx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제품적용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■ 제품 적용 불명확    □ 제품적용 목적으로 테스트 혹은 </a:t>
                      </a:r>
                      <a:r>
                        <a:rPr lang="ko-KR" altLang="en-US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검토중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   □ 제품 적용 예정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적용시점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          )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명칭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The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inter-identification method for the view-sharing automobile LiDAR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알고 있는 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선행 특허번호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혹은 논문 등의 정보를 기재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US 20210405174A1, Ultra-accurate object tracking using RADAR in multi-object environment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 가능한 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기술 동향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타사 기술 동향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기술의 동향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타사 개발 동향 그리고 적용 가능한 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 있다면 기재하여 주시기 바랍니다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i="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차량용 </a:t>
                      </a:r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LiDAR</a:t>
                      </a:r>
                      <a:r>
                        <a:rPr lang="ko-KR" altLang="en-US" sz="1000" i="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의 상호 식별</a:t>
                      </a:r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000" i="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및 인식에 적용 가능</a:t>
                      </a:r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1000" i="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추후 </a:t>
                      </a:r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LiDAR </a:t>
                      </a:r>
                      <a:r>
                        <a:rPr lang="ko-KR" altLang="en-US" sz="1000" i="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간 시야 공유에 필수적인 기술이 될 것으로 예상됨</a:t>
                      </a:r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24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종래기술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및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문제점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75B2B5-C69A-48A0-9A43-BE4C4A679448}"/>
              </a:ext>
            </a:extLst>
          </p:cNvPr>
          <p:cNvSpPr/>
          <p:nvPr/>
        </p:nvSpPr>
        <p:spPr>
          <a:xfrm>
            <a:off x="1972444" y="3717032"/>
            <a:ext cx="66529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상기 종래기술의 구성에서 발생되는 문제점을 도면과 함께 설명하고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필요시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 별도 페이지에서 설명 가능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]</a:t>
            </a:r>
            <a:endParaRPr lang="en-US" altLang="ko-KR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C3515752-061A-4EF2-A3B2-E67D83DF1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1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84220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61C23-7A90-4969-9BFA-EF06DF6EF035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2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D1F87F-6004-4DA8-85C2-9862568B134C}"/>
              </a:ext>
            </a:extLst>
          </p:cNvPr>
          <p:cNvSpPr txBox="1"/>
          <p:nvPr/>
        </p:nvSpPr>
        <p:spPr>
          <a:xfrm>
            <a:off x="2691533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1ECCF9-0213-41CB-82A5-23123DC4ABA4}"/>
              </a:ext>
            </a:extLst>
          </p:cNvPr>
          <p:cNvSpPr txBox="1"/>
          <p:nvPr/>
        </p:nvSpPr>
        <p:spPr>
          <a:xfrm>
            <a:off x="6565411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310581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4396603" y="771727"/>
            <a:ext cx="2016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 차별화 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 (</a:t>
            </a:r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다른 적용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lang="ko-KR" altLang="en-US" sz="10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3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5271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4854026" y="770356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 차별화 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</a:t>
            </a:r>
            <a:endParaRPr lang="ko-KR" altLang="en-US" sz="10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4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6719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4730824" y="736892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적용 방식</a:t>
            </a: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5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30299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1000" dirty="0">
            <a:solidFill>
              <a:schemeClr val="tx1"/>
            </a:solidFill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grpFill/>
        <a:ln w="63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7B624F-D3A4-48D6-8988-4329A5107E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B2422F-300E-41E2-990F-76FBAE1E9C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5691</TotalTime>
  <Words>314</Words>
  <Application>Microsoft Office PowerPoint</Application>
  <PresentationFormat>A4 용지(210x297mm)</PresentationFormat>
  <Paragraphs>73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LG스마트체 Bold</vt:lpstr>
      <vt:lpstr>LG스마트체 Regular</vt:lpstr>
      <vt:lpstr>LG스마트체 SemiBold</vt:lpstr>
      <vt:lpstr>LG스마트체2.0 Bold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이동건</cp:lastModifiedBy>
  <cp:revision>96</cp:revision>
  <cp:lastPrinted>2019-10-21T04:57:44Z</cp:lastPrinted>
  <dcterms:created xsi:type="dcterms:W3CDTF">2019-09-09T06:27:34Z</dcterms:created>
  <dcterms:modified xsi:type="dcterms:W3CDTF">2023-01-06T08:19:35Z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2022-08-02T05:47:15Z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644b6d8f-7f94-4c2e-93ba-d9b3b3ab8087</vt:lpwstr>
  </property>
  <property fmtid="{D5CDD505-2E9C-101B-9397-08002B2CF9AE}" pid="8" name="MSIP_Label_99b8a968-831d-4cfc-b1f9-4367a1331151_ContentBits">
    <vt:lpwstr>3</vt:lpwstr>
  </property>
</Properties>
</file>