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7" r:id="rId3"/>
    <p:sldId id="268" r:id="rId4"/>
    <p:sldId id="276" r:id="rId5"/>
    <p:sldId id="275" r:id="rId6"/>
    <p:sldId id="277" r:id="rId7"/>
    <p:sldId id="278" r:id="rId8"/>
    <p:sldId id="279" r:id="rId9"/>
    <p:sldId id="280" r:id="rId10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12" y="108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y2</c:v>
                </c:pt>
              </c:strCache>
            </c:strRef>
          </c:tx>
          <c:spPr>
            <a:ln w="12700" cap="rnd">
              <a:solidFill>
                <a:srgbClr val="008000"/>
              </a:solidFill>
              <a:round/>
            </a:ln>
            <a:effectLst/>
          </c:spPr>
          <c:marker>
            <c:symbol val="none"/>
          </c:marker>
          <c:xVal>
            <c:numRef>
              <c:f>Sheet1!$B$2:$B$403</c:f>
              <c:numCache>
                <c:formatCode>General</c:formatCode>
                <c:ptCount val="402"/>
                <c:pt idx="0">
                  <c:v>0</c:v>
                </c:pt>
                <c:pt idx="1">
                  <c:v>3.1415926535897934E-2</c:v>
                </c:pt>
                <c:pt idx="2">
                  <c:v>6.2831853071795868E-2</c:v>
                </c:pt>
                <c:pt idx="3">
                  <c:v>9.4247779607693802E-2</c:v>
                </c:pt>
                <c:pt idx="4">
                  <c:v>0.12566370614359174</c:v>
                </c:pt>
                <c:pt idx="5">
                  <c:v>0.15707963267948966</c:v>
                </c:pt>
                <c:pt idx="6">
                  <c:v>0.1884955592153876</c:v>
                </c:pt>
                <c:pt idx="7">
                  <c:v>0.21991148575128555</c:v>
                </c:pt>
                <c:pt idx="8">
                  <c:v>0.25132741228718347</c:v>
                </c:pt>
                <c:pt idx="9">
                  <c:v>0.28274333882308139</c:v>
                </c:pt>
                <c:pt idx="10">
                  <c:v>0.31415926535897931</c:v>
                </c:pt>
                <c:pt idx="11">
                  <c:v>0.34557519189487729</c:v>
                </c:pt>
                <c:pt idx="12">
                  <c:v>0.37699111843077521</c:v>
                </c:pt>
                <c:pt idx="13">
                  <c:v>0.40840704496667313</c:v>
                </c:pt>
                <c:pt idx="14">
                  <c:v>0.4398229715025711</c:v>
                </c:pt>
                <c:pt idx="15">
                  <c:v>0.47123889803846902</c:v>
                </c:pt>
                <c:pt idx="16">
                  <c:v>0.50265482457436694</c:v>
                </c:pt>
                <c:pt idx="17">
                  <c:v>0.53407075111026492</c:v>
                </c:pt>
                <c:pt idx="18">
                  <c:v>0.56548667764616278</c:v>
                </c:pt>
                <c:pt idx="19">
                  <c:v>0.59690260418206076</c:v>
                </c:pt>
                <c:pt idx="20">
                  <c:v>0.62831853071795862</c:v>
                </c:pt>
                <c:pt idx="21">
                  <c:v>0.6597344572538566</c:v>
                </c:pt>
                <c:pt idx="22">
                  <c:v>0.69115038378975457</c:v>
                </c:pt>
                <c:pt idx="23">
                  <c:v>0.72256631032565244</c:v>
                </c:pt>
                <c:pt idx="24">
                  <c:v>0.75398223686155041</c:v>
                </c:pt>
                <c:pt idx="25">
                  <c:v>0.78539816339744839</c:v>
                </c:pt>
                <c:pt idx="26">
                  <c:v>0.81681408993334625</c:v>
                </c:pt>
                <c:pt idx="27">
                  <c:v>0.84823001646924423</c:v>
                </c:pt>
                <c:pt idx="28">
                  <c:v>0.87964594300514221</c:v>
                </c:pt>
                <c:pt idx="29">
                  <c:v>0.91106186954104007</c:v>
                </c:pt>
                <c:pt idx="30">
                  <c:v>0.94247779607693805</c:v>
                </c:pt>
                <c:pt idx="31">
                  <c:v>0.97389372261283591</c:v>
                </c:pt>
                <c:pt idx="32">
                  <c:v>1.0053096491487339</c:v>
                </c:pt>
                <c:pt idx="33">
                  <c:v>1.0367255756846319</c:v>
                </c:pt>
                <c:pt idx="34">
                  <c:v>1.0681415022205298</c:v>
                </c:pt>
                <c:pt idx="35">
                  <c:v>1.0995574287564276</c:v>
                </c:pt>
                <c:pt idx="36">
                  <c:v>1.1309733552923256</c:v>
                </c:pt>
                <c:pt idx="37">
                  <c:v>1.1623892818282235</c:v>
                </c:pt>
                <c:pt idx="38">
                  <c:v>1.1938052083641215</c:v>
                </c:pt>
                <c:pt idx="39">
                  <c:v>1.2252211349000195</c:v>
                </c:pt>
                <c:pt idx="40">
                  <c:v>1.2566370614359172</c:v>
                </c:pt>
                <c:pt idx="41">
                  <c:v>1.2880529879718152</c:v>
                </c:pt>
                <c:pt idx="42">
                  <c:v>1.3194689145077132</c:v>
                </c:pt>
                <c:pt idx="43">
                  <c:v>1.3508848410436112</c:v>
                </c:pt>
                <c:pt idx="44">
                  <c:v>1.3823007675795091</c:v>
                </c:pt>
                <c:pt idx="45">
                  <c:v>1.4137166941154071</c:v>
                </c:pt>
                <c:pt idx="46">
                  <c:v>1.4451326206513049</c:v>
                </c:pt>
                <c:pt idx="47">
                  <c:v>1.4765485471872029</c:v>
                </c:pt>
                <c:pt idx="48">
                  <c:v>1.5079644737231008</c:v>
                </c:pt>
                <c:pt idx="49">
                  <c:v>1.5393804002589988</c:v>
                </c:pt>
                <c:pt idx="50">
                  <c:v>1.5707963267948968</c:v>
                </c:pt>
                <c:pt idx="51">
                  <c:v>1.6022122533307945</c:v>
                </c:pt>
                <c:pt idx="52">
                  <c:v>1.6336281798666925</c:v>
                </c:pt>
                <c:pt idx="53">
                  <c:v>1.6650441064025905</c:v>
                </c:pt>
                <c:pt idx="54">
                  <c:v>1.6964600329384885</c:v>
                </c:pt>
                <c:pt idx="55">
                  <c:v>1.7278759594743864</c:v>
                </c:pt>
                <c:pt idx="56">
                  <c:v>1.7592918860102844</c:v>
                </c:pt>
                <c:pt idx="57">
                  <c:v>1.7907078125461822</c:v>
                </c:pt>
                <c:pt idx="58">
                  <c:v>1.8221237390820801</c:v>
                </c:pt>
                <c:pt idx="59">
                  <c:v>1.8535396656179781</c:v>
                </c:pt>
                <c:pt idx="60">
                  <c:v>1.8849555921538761</c:v>
                </c:pt>
                <c:pt idx="61">
                  <c:v>1.9163715186897741</c:v>
                </c:pt>
                <c:pt idx="62">
                  <c:v>1.9477874452256718</c:v>
                </c:pt>
                <c:pt idx="63">
                  <c:v>1.9792033717615698</c:v>
                </c:pt>
                <c:pt idx="64">
                  <c:v>2.0106192982974678</c:v>
                </c:pt>
                <c:pt idx="65">
                  <c:v>2.0420352248333655</c:v>
                </c:pt>
                <c:pt idx="66">
                  <c:v>2.0734511513692637</c:v>
                </c:pt>
                <c:pt idx="67">
                  <c:v>2.1048670779051615</c:v>
                </c:pt>
                <c:pt idx="68">
                  <c:v>2.1362830044410597</c:v>
                </c:pt>
                <c:pt idx="69">
                  <c:v>2.1676989309769574</c:v>
                </c:pt>
                <c:pt idx="70">
                  <c:v>2.1991148575128552</c:v>
                </c:pt>
                <c:pt idx="71">
                  <c:v>2.2305307840487534</c:v>
                </c:pt>
                <c:pt idx="72">
                  <c:v>2.2619467105846511</c:v>
                </c:pt>
                <c:pt idx="73">
                  <c:v>2.2933626371205493</c:v>
                </c:pt>
                <c:pt idx="74">
                  <c:v>2.3247785636564471</c:v>
                </c:pt>
                <c:pt idx="75">
                  <c:v>2.3561944901923448</c:v>
                </c:pt>
                <c:pt idx="76">
                  <c:v>2.387610416728243</c:v>
                </c:pt>
                <c:pt idx="77">
                  <c:v>2.4190263432641408</c:v>
                </c:pt>
                <c:pt idx="78">
                  <c:v>2.450442269800039</c:v>
                </c:pt>
                <c:pt idx="79">
                  <c:v>2.4818581963359367</c:v>
                </c:pt>
                <c:pt idx="80">
                  <c:v>2.5132741228718345</c:v>
                </c:pt>
                <c:pt idx="81">
                  <c:v>2.5446900494077327</c:v>
                </c:pt>
                <c:pt idx="82">
                  <c:v>2.5761059759436304</c:v>
                </c:pt>
                <c:pt idx="83">
                  <c:v>2.6075219024795286</c:v>
                </c:pt>
                <c:pt idx="84">
                  <c:v>2.6389378290154264</c:v>
                </c:pt>
                <c:pt idx="85">
                  <c:v>2.6703537555513246</c:v>
                </c:pt>
                <c:pt idx="86">
                  <c:v>2.7017696820872223</c:v>
                </c:pt>
                <c:pt idx="87">
                  <c:v>2.7331856086231201</c:v>
                </c:pt>
                <c:pt idx="88">
                  <c:v>2.7646015351590183</c:v>
                </c:pt>
                <c:pt idx="89">
                  <c:v>2.7960174616949161</c:v>
                </c:pt>
                <c:pt idx="90">
                  <c:v>2.8274333882308142</c:v>
                </c:pt>
                <c:pt idx="91">
                  <c:v>2.858849314766712</c:v>
                </c:pt>
                <c:pt idx="92">
                  <c:v>2.8902652413026098</c:v>
                </c:pt>
                <c:pt idx="93">
                  <c:v>2.921681167838508</c:v>
                </c:pt>
                <c:pt idx="94">
                  <c:v>2.9530970943744057</c:v>
                </c:pt>
                <c:pt idx="95">
                  <c:v>2.9845130209103039</c:v>
                </c:pt>
                <c:pt idx="96">
                  <c:v>3.0159289474462017</c:v>
                </c:pt>
                <c:pt idx="97">
                  <c:v>3.0473448739820994</c:v>
                </c:pt>
                <c:pt idx="98">
                  <c:v>3.0787608005179976</c:v>
                </c:pt>
                <c:pt idx="99">
                  <c:v>3.1101767270538954</c:v>
                </c:pt>
                <c:pt idx="100">
                  <c:v>3.1415926535897936</c:v>
                </c:pt>
                <c:pt idx="101">
                  <c:v>3.1730085801256913</c:v>
                </c:pt>
                <c:pt idx="102">
                  <c:v>3.2044245066615891</c:v>
                </c:pt>
                <c:pt idx="103">
                  <c:v>3.2358404331974873</c:v>
                </c:pt>
                <c:pt idx="104">
                  <c:v>3.267256359733385</c:v>
                </c:pt>
                <c:pt idx="105">
                  <c:v>3.2986722862692832</c:v>
                </c:pt>
                <c:pt idx="106">
                  <c:v>3.330088212805181</c:v>
                </c:pt>
                <c:pt idx="107">
                  <c:v>3.3615041393410787</c:v>
                </c:pt>
                <c:pt idx="108">
                  <c:v>3.3929200658769769</c:v>
                </c:pt>
                <c:pt idx="109">
                  <c:v>3.4243359924128747</c:v>
                </c:pt>
                <c:pt idx="110">
                  <c:v>3.4557519189487729</c:v>
                </c:pt>
                <c:pt idx="111">
                  <c:v>3.4871678454846706</c:v>
                </c:pt>
                <c:pt idx="112">
                  <c:v>3.5185837720205688</c:v>
                </c:pt>
                <c:pt idx="113">
                  <c:v>3.5499996985564666</c:v>
                </c:pt>
                <c:pt idx="114">
                  <c:v>3.5814156250923643</c:v>
                </c:pt>
                <c:pt idx="115">
                  <c:v>3.6128315516282625</c:v>
                </c:pt>
                <c:pt idx="116">
                  <c:v>3.6442474781641603</c:v>
                </c:pt>
                <c:pt idx="117">
                  <c:v>3.6756634047000585</c:v>
                </c:pt>
                <c:pt idx="118">
                  <c:v>3.7070793312359562</c:v>
                </c:pt>
                <c:pt idx="119">
                  <c:v>3.738495257771854</c:v>
                </c:pt>
                <c:pt idx="120">
                  <c:v>3.7699111843077522</c:v>
                </c:pt>
                <c:pt idx="121">
                  <c:v>3.8013271108436499</c:v>
                </c:pt>
                <c:pt idx="122">
                  <c:v>3.8327430373795481</c:v>
                </c:pt>
                <c:pt idx="123">
                  <c:v>3.8641589639154459</c:v>
                </c:pt>
                <c:pt idx="124">
                  <c:v>3.8955748904513436</c:v>
                </c:pt>
                <c:pt idx="125">
                  <c:v>3.9269908169872418</c:v>
                </c:pt>
                <c:pt idx="126">
                  <c:v>3.9584067435231396</c:v>
                </c:pt>
                <c:pt idx="127">
                  <c:v>3.9898226700590378</c:v>
                </c:pt>
                <c:pt idx="128">
                  <c:v>4.0212385965949355</c:v>
                </c:pt>
                <c:pt idx="129">
                  <c:v>4.0526545231308333</c:v>
                </c:pt>
                <c:pt idx="130">
                  <c:v>4.0840704496667311</c:v>
                </c:pt>
                <c:pt idx="131">
                  <c:v>4.1154863762026297</c:v>
                </c:pt>
                <c:pt idx="132">
                  <c:v>4.1469023027385274</c:v>
                </c:pt>
                <c:pt idx="133">
                  <c:v>4.1783182292744252</c:v>
                </c:pt>
                <c:pt idx="134">
                  <c:v>4.209734155810323</c:v>
                </c:pt>
                <c:pt idx="135">
                  <c:v>4.2411500823462207</c:v>
                </c:pt>
                <c:pt idx="136">
                  <c:v>4.2725660088821193</c:v>
                </c:pt>
                <c:pt idx="137">
                  <c:v>4.3039819354180171</c:v>
                </c:pt>
                <c:pt idx="138">
                  <c:v>4.3353978619539149</c:v>
                </c:pt>
                <c:pt idx="139">
                  <c:v>4.3668137884898126</c:v>
                </c:pt>
                <c:pt idx="140">
                  <c:v>4.3982297150257104</c:v>
                </c:pt>
                <c:pt idx="141">
                  <c:v>4.429645641561609</c:v>
                </c:pt>
                <c:pt idx="142">
                  <c:v>4.4610615680975068</c:v>
                </c:pt>
                <c:pt idx="143">
                  <c:v>4.4924774946334045</c:v>
                </c:pt>
                <c:pt idx="144">
                  <c:v>4.5238934211693023</c:v>
                </c:pt>
                <c:pt idx="145">
                  <c:v>4.5553093477052</c:v>
                </c:pt>
                <c:pt idx="146">
                  <c:v>4.5867252742410987</c:v>
                </c:pt>
                <c:pt idx="147">
                  <c:v>4.6181412007769964</c:v>
                </c:pt>
                <c:pt idx="148">
                  <c:v>4.6495571273128942</c:v>
                </c:pt>
                <c:pt idx="149">
                  <c:v>4.6809730538487919</c:v>
                </c:pt>
                <c:pt idx="150">
                  <c:v>4.7123889803846897</c:v>
                </c:pt>
                <c:pt idx="151">
                  <c:v>4.7438049069205883</c:v>
                </c:pt>
                <c:pt idx="152">
                  <c:v>4.7752208334564861</c:v>
                </c:pt>
                <c:pt idx="153">
                  <c:v>4.8066367599923838</c:v>
                </c:pt>
                <c:pt idx="154">
                  <c:v>4.8380526865282816</c:v>
                </c:pt>
                <c:pt idx="155">
                  <c:v>4.8694686130641793</c:v>
                </c:pt>
                <c:pt idx="156">
                  <c:v>4.900884539600078</c:v>
                </c:pt>
                <c:pt idx="157">
                  <c:v>4.9323004661359757</c:v>
                </c:pt>
                <c:pt idx="158">
                  <c:v>4.9637163926718735</c:v>
                </c:pt>
                <c:pt idx="159">
                  <c:v>4.9951323192077712</c:v>
                </c:pt>
                <c:pt idx="160">
                  <c:v>5.026548245743669</c:v>
                </c:pt>
                <c:pt idx="161">
                  <c:v>5.0579641722795676</c:v>
                </c:pt>
                <c:pt idx="162">
                  <c:v>5.0893800988154654</c:v>
                </c:pt>
                <c:pt idx="163">
                  <c:v>5.1207960253513631</c:v>
                </c:pt>
                <c:pt idx="164">
                  <c:v>5.1522119518872609</c:v>
                </c:pt>
                <c:pt idx="165">
                  <c:v>5.1836278784231595</c:v>
                </c:pt>
                <c:pt idx="166">
                  <c:v>5.2150438049590573</c:v>
                </c:pt>
                <c:pt idx="167">
                  <c:v>5.246459731494955</c:v>
                </c:pt>
                <c:pt idx="168">
                  <c:v>5.2778756580308528</c:v>
                </c:pt>
                <c:pt idx="169">
                  <c:v>5.3092915845667505</c:v>
                </c:pt>
                <c:pt idx="170">
                  <c:v>5.3407075111026492</c:v>
                </c:pt>
                <c:pt idx="171">
                  <c:v>5.3721234376385469</c:v>
                </c:pt>
                <c:pt idx="172">
                  <c:v>5.4035393641744447</c:v>
                </c:pt>
                <c:pt idx="173">
                  <c:v>5.4349552907103424</c:v>
                </c:pt>
                <c:pt idx="174">
                  <c:v>5.4663712172462402</c:v>
                </c:pt>
                <c:pt idx="175">
                  <c:v>5.4977871437821388</c:v>
                </c:pt>
                <c:pt idx="176">
                  <c:v>5.5292030703180366</c:v>
                </c:pt>
                <c:pt idx="177">
                  <c:v>5.5606189968539343</c:v>
                </c:pt>
                <c:pt idx="178">
                  <c:v>5.5920349233898321</c:v>
                </c:pt>
                <c:pt idx="179">
                  <c:v>5.6234508499257299</c:v>
                </c:pt>
                <c:pt idx="180">
                  <c:v>5.6548667764616285</c:v>
                </c:pt>
                <c:pt idx="181">
                  <c:v>5.6862827029975263</c:v>
                </c:pt>
                <c:pt idx="182">
                  <c:v>5.717698629533424</c:v>
                </c:pt>
                <c:pt idx="183">
                  <c:v>5.7491145560693218</c:v>
                </c:pt>
                <c:pt idx="184">
                  <c:v>5.7805304826052195</c:v>
                </c:pt>
                <c:pt idx="185">
                  <c:v>5.8119464091411182</c:v>
                </c:pt>
                <c:pt idx="186">
                  <c:v>5.8433623356770159</c:v>
                </c:pt>
                <c:pt idx="187">
                  <c:v>5.8747782622129137</c:v>
                </c:pt>
                <c:pt idx="188">
                  <c:v>5.9061941887488114</c:v>
                </c:pt>
                <c:pt idx="189">
                  <c:v>5.9376101152847092</c:v>
                </c:pt>
                <c:pt idx="190">
                  <c:v>5.9690260418206078</c:v>
                </c:pt>
                <c:pt idx="191">
                  <c:v>6.0004419683565056</c:v>
                </c:pt>
                <c:pt idx="192">
                  <c:v>6.0318578948924033</c:v>
                </c:pt>
                <c:pt idx="193">
                  <c:v>6.0632738214283011</c:v>
                </c:pt>
                <c:pt idx="194">
                  <c:v>6.0946897479641988</c:v>
                </c:pt>
                <c:pt idx="195">
                  <c:v>6.1261056745000975</c:v>
                </c:pt>
                <c:pt idx="196">
                  <c:v>6.1575216010359952</c:v>
                </c:pt>
                <c:pt idx="197">
                  <c:v>6.188937527571893</c:v>
                </c:pt>
                <c:pt idx="198">
                  <c:v>6.2203534541077907</c:v>
                </c:pt>
                <c:pt idx="199">
                  <c:v>6.2517693806436885</c:v>
                </c:pt>
                <c:pt idx="200">
                  <c:v>6.2831853071795871</c:v>
                </c:pt>
                <c:pt idx="201">
                  <c:v>6.3146012337154849</c:v>
                </c:pt>
                <c:pt idx="202">
                  <c:v>6.3460171602513826</c:v>
                </c:pt>
                <c:pt idx="203">
                  <c:v>6.3774330867872804</c:v>
                </c:pt>
                <c:pt idx="204">
                  <c:v>6.4088490133231781</c:v>
                </c:pt>
                <c:pt idx="205">
                  <c:v>6.4402649398590768</c:v>
                </c:pt>
                <c:pt idx="206">
                  <c:v>6.4716808663949745</c:v>
                </c:pt>
                <c:pt idx="207">
                  <c:v>6.5030967929308723</c:v>
                </c:pt>
                <c:pt idx="208">
                  <c:v>6.53451271946677</c:v>
                </c:pt>
                <c:pt idx="209">
                  <c:v>6.5659286460026678</c:v>
                </c:pt>
                <c:pt idx="210">
                  <c:v>6.5973445725385664</c:v>
                </c:pt>
                <c:pt idx="211">
                  <c:v>6.6287604990744642</c:v>
                </c:pt>
                <c:pt idx="212">
                  <c:v>6.6601764256103619</c:v>
                </c:pt>
                <c:pt idx="213">
                  <c:v>6.6915923521462597</c:v>
                </c:pt>
                <c:pt idx="214">
                  <c:v>6.7230082786821574</c:v>
                </c:pt>
                <c:pt idx="215">
                  <c:v>6.7544242052180561</c:v>
                </c:pt>
                <c:pt idx="216">
                  <c:v>6.7858401317539538</c:v>
                </c:pt>
                <c:pt idx="217">
                  <c:v>6.8172560582898516</c:v>
                </c:pt>
                <c:pt idx="218">
                  <c:v>6.8486719848257493</c:v>
                </c:pt>
                <c:pt idx="219">
                  <c:v>6.8800879113616471</c:v>
                </c:pt>
                <c:pt idx="220">
                  <c:v>6.9115038378975457</c:v>
                </c:pt>
                <c:pt idx="221">
                  <c:v>6.9429197644334435</c:v>
                </c:pt>
                <c:pt idx="222">
                  <c:v>6.9743356909693413</c:v>
                </c:pt>
                <c:pt idx="223">
                  <c:v>7.005751617505239</c:v>
                </c:pt>
                <c:pt idx="224">
                  <c:v>7.0371675440411376</c:v>
                </c:pt>
                <c:pt idx="225">
                  <c:v>7.0685834705770354</c:v>
                </c:pt>
                <c:pt idx="226">
                  <c:v>7.0999993971129332</c:v>
                </c:pt>
                <c:pt idx="227">
                  <c:v>7.1314153236488309</c:v>
                </c:pt>
                <c:pt idx="228">
                  <c:v>7.1628312501847287</c:v>
                </c:pt>
                <c:pt idx="229">
                  <c:v>7.1942471767206273</c:v>
                </c:pt>
                <c:pt idx="230">
                  <c:v>7.2256631032565251</c:v>
                </c:pt>
                <c:pt idx="231">
                  <c:v>7.2570790297924228</c:v>
                </c:pt>
                <c:pt idx="232">
                  <c:v>7.2884949563283206</c:v>
                </c:pt>
                <c:pt idx="233">
                  <c:v>7.3199108828642183</c:v>
                </c:pt>
                <c:pt idx="234">
                  <c:v>7.351326809400117</c:v>
                </c:pt>
                <c:pt idx="235">
                  <c:v>7.3827427359360147</c:v>
                </c:pt>
                <c:pt idx="236">
                  <c:v>7.4141586624719125</c:v>
                </c:pt>
                <c:pt idx="237">
                  <c:v>7.4455745890078102</c:v>
                </c:pt>
                <c:pt idx="238">
                  <c:v>7.476990515543708</c:v>
                </c:pt>
                <c:pt idx="239">
                  <c:v>7.5084064420796066</c:v>
                </c:pt>
                <c:pt idx="240">
                  <c:v>7.5398223686155044</c:v>
                </c:pt>
                <c:pt idx="241">
                  <c:v>7.5712382951514021</c:v>
                </c:pt>
                <c:pt idx="242">
                  <c:v>7.6026542216872999</c:v>
                </c:pt>
                <c:pt idx="243">
                  <c:v>7.6340701482231976</c:v>
                </c:pt>
                <c:pt idx="244">
                  <c:v>7.6654860747590963</c:v>
                </c:pt>
                <c:pt idx="245">
                  <c:v>7.696902001294994</c:v>
                </c:pt>
                <c:pt idx="246">
                  <c:v>7.7283179278308918</c:v>
                </c:pt>
                <c:pt idx="247">
                  <c:v>7.7597338543667895</c:v>
                </c:pt>
                <c:pt idx="248">
                  <c:v>7.7911497809026873</c:v>
                </c:pt>
                <c:pt idx="249">
                  <c:v>7.8225657074385859</c:v>
                </c:pt>
                <c:pt idx="250">
                  <c:v>7.8539816339744837</c:v>
                </c:pt>
                <c:pt idx="251">
                  <c:v>7.8853975605103814</c:v>
                </c:pt>
                <c:pt idx="252">
                  <c:v>7.9168134870462792</c:v>
                </c:pt>
                <c:pt idx="253">
                  <c:v>7.9482294135821769</c:v>
                </c:pt>
                <c:pt idx="254">
                  <c:v>7.9796453401180756</c:v>
                </c:pt>
                <c:pt idx="255">
                  <c:v>8.0110612666539733</c:v>
                </c:pt>
                <c:pt idx="256">
                  <c:v>8.0424771931898711</c:v>
                </c:pt>
                <c:pt idx="257">
                  <c:v>8.0738931197257688</c:v>
                </c:pt>
                <c:pt idx="258">
                  <c:v>8.1053090462616666</c:v>
                </c:pt>
                <c:pt idx="259">
                  <c:v>8.1367249727975643</c:v>
                </c:pt>
                <c:pt idx="260">
                  <c:v>8.1681408993334621</c:v>
                </c:pt>
                <c:pt idx="261">
                  <c:v>8.1995568258693616</c:v>
                </c:pt>
                <c:pt idx="262">
                  <c:v>8.2309727524052594</c:v>
                </c:pt>
                <c:pt idx="263">
                  <c:v>8.2623886789411571</c:v>
                </c:pt>
                <c:pt idx="264">
                  <c:v>8.2938046054770549</c:v>
                </c:pt>
                <c:pt idx="265">
                  <c:v>8.3252205320129526</c:v>
                </c:pt>
                <c:pt idx="266">
                  <c:v>8.3566364585488504</c:v>
                </c:pt>
                <c:pt idx="267">
                  <c:v>8.3880523850847482</c:v>
                </c:pt>
                <c:pt idx="268">
                  <c:v>8.4194683116206459</c:v>
                </c:pt>
                <c:pt idx="269">
                  <c:v>8.4508842381565437</c:v>
                </c:pt>
                <c:pt idx="270">
                  <c:v>8.4823001646924414</c:v>
                </c:pt>
                <c:pt idx="271">
                  <c:v>8.5137160912283409</c:v>
                </c:pt>
                <c:pt idx="272">
                  <c:v>8.5451320177642387</c:v>
                </c:pt>
                <c:pt idx="273">
                  <c:v>8.5765479443001365</c:v>
                </c:pt>
                <c:pt idx="274">
                  <c:v>8.6079638708360342</c:v>
                </c:pt>
                <c:pt idx="275">
                  <c:v>8.639379797371932</c:v>
                </c:pt>
                <c:pt idx="276">
                  <c:v>8.6707957239078297</c:v>
                </c:pt>
                <c:pt idx="277">
                  <c:v>8.7022116504437275</c:v>
                </c:pt>
                <c:pt idx="278">
                  <c:v>8.7336275769796252</c:v>
                </c:pt>
                <c:pt idx="279">
                  <c:v>8.765043503515523</c:v>
                </c:pt>
                <c:pt idx="280">
                  <c:v>8.7964594300514207</c:v>
                </c:pt>
                <c:pt idx="281">
                  <c:v>8.8278753565873203</c:v>
                </c:pt>
                <c:pt idx="282">
                  <c:v>8.859291283123218</c:v>
                </c:pt>
                <c:pt idx="283">
                  <c:v>8.8907072096591158</c:v>
                </c:pt>
                <c:pt idx="284">
                  <c:v>8.9221231361950135</c:v>
                </c:pt>
                <c:pt idx="285">
                  <c:v>8.9535390627309113</c:v>
                </c:pt>
                <c:pt idx="286">
                  <c:v>8.984954989266809</c:v>
                </c:pt>
                <c:pt idx="287">
                  <c:v>9.0163709158027068</c:v>
                </c:pt>
                <c:pt idx="288">
                  <c:v>9.0477868423386045</c:v>
                </c:pt>
                <c:pt idx="289">
                  <c:v>9.0792027688745023</c:v>
                </c:pt>
                <c:pt idx="290">
                  <c:v>9.1106186954104</c:v>
                </c:pt>
                <c:pt idx="291">
                  <c:v>9.1420346219462996</c:v>
                </c:pt>
                <c:pt idx="292">
                  <c:v>9.1734505484821973</c:v>
                </c:pt>
                <c:pt idx="293">
                  <c:v>9.2048664750180951</c:v>
                </c:pt>
                <c:pt idx="294">
                  <c:v>9.2362824015539928</c:v>
                </c:pt>
                <c:pt idx="295">
                  <c:v>9.2676983280898906</c:v>
                </c:pt>
                <c:pt idx="296">
                  <c:v>9.2991142546257883</c:v>
                </c:pt>
                <c:pt idx="297">
                  <c:v>9.3305301811616861</c:v>
                </c:pt>
                <c:pt idx="298">
                  <c:v>9.3619461076975838</c:v>
                </c:pt>
                <c:pt idx="299">
                  <c:v>9.3933620342334816</c:v>
                </c:pt>
                <c:pt idx="300">
                  <c:v>9.4247779607693793</c:v>
                </c:pt>
                <c:pt idx="301">
                  <c:v>9.4561938873052789</c:v>
                </c:pt>
                <c:pt idx="302">
                  <c:v>9.4876098138411766</c:v>
                </c:pt>
                <c:pt idx="303">
                  <c:v>9.5190257403770744</c:v>
                </c:pt>
                <c:pt idx="304">
                  <c:v>9.5504416669129721</c:v>
                </c:pt>
                <c:pt idx="305">
                  <c:v>9.5818575934488699</c:v>
                </c:pt>
                <c:pt idx="306">
                  <c:v>9.6132735199847676</c:v>
                </c:pt>
                <c:pt idx="307">
                  <c:v>9.6446894465206654</c:v>
                </c:pt>
                <c:pt idx="308">
                  <c:v>9.6761053730565632</c:v>
                </c:pt>
                <c:pt idx="309">
                  <c:v>9.7075212995924609</c:v>
                </c:pt>
                <c:pt idx="310">
                  <c:v>9.7389372261283587</c:v>
                </c:pt>
                <c:pt idx="311">
                  <c:v>9.7703531526642582</c:v>
                </c:pt>
                <c:pt idx="312">
                  <c:v>9.8017690792001559</c:v>
                </c:pt>
                <c:pt idx="313">
                  <c:v>9.8331850057360537</c:v>
                </c:pt>
                <c:pt idx="314">
                  <c:v>9.8646009322719515</c:v>
                </c:pt>
                <c:pt idx="315">
                  <c:v>9.8960168588078492</c:v>
                </c:pt>
                <c:pt idx="316">
                  <c:v>9.927432785343747</c:v>
                </c:pt>
                <c:pt idx="317">
                  <c:v>9.9588487118796447</c:v>
                </c:pt>
                <c:pt idx="318">
                  <c:v>9.9902646384155425</c:v>
                </c:pt>
                <c:pt idx="319">
                  <c:v>10.02168056495144</c:v>
                </c:pt>
                <c:pt idx="320">
                  <c:v>10.053096491487338</c:v>
                </c:pt>
                <c:pt idx="321">
                  <c:v>10.084512418023238</c:v>
                </c:pt>
                <c:pt idx="322">
                  <c:v>10.115928344559135</c:v>
                </c:pt>
                <c:pt idx="323">
                  <c:v>10.147344271095033</c:v>
                </c:pt>
                <c:pt idx="324">
                  <c:v>10.178760197630931</c:v>
                </c:pt>
                <c:pt idx="325">
                  <c:v>10.210176124166829</c:v>
                </c:pt>
                <c:pt idx="326">
                  <c:v>10.241592050702726</c:v>
                </c:pt>
                <c:pt idx="327">
                  <c:v>10.273007977238624</c:v>
                </c:pt>
                <c:pt idx="328">
                  <c:v>10.304423903774522</c:v>
                </c:pt>
                <c:pt idx="329">
                  <c:v>10.33583983031042</c:v>
                </c:pt>
                <c:pt idx="330">
                  <c:v>10.367255756846319</c:v>
                </c:pt>
                <c:pt idx="331">
                  <c:v>10.398671683382217</c:v>
                </c:pt>
                <c:pt idx="332">
                  <c:v>10.430087609918115</c:v>
                </c:pt>
                <c:pt idx="333">
                  <c:v>10.461503536454012</c:v>
                </c:pt>
                <c:pt idx="334">
                  <c:v>10.49291946298991</c:v>
                </c:pt>
                <c:pt idx="335">
                  <c:v>10.524335389525808</c:v>
                </c:pt>
                <c:pt idx="336">
                  <c:v>10.555751316061706</c:v>
                </c:pt>
                <c:pt idx="337">
                  <c:v>10.587167242597603</c:v>
                </c:pt>
                <c:pt idx="338">
                  <c:v>10.618583169133501</c:v>
                </c:pt>
                <c:pt idx="339">
                  <c:v>10.649999095669399</c:v>
                </c:pt>
                <c:pt idx="340">
                  <c:v>10.681415022205298</c:v>
                </c:pt>
                <c:pt idx="341">
                  <c:v>10.712830948741196</c:v>
                </c:pt>
                <c:pt idx="342">
                  <c:v>10.744246875277094</c:v>
                </c:pt>
                <c:pt idx="343">
                  <c:v>10.775662801812992</c:v>
                </c:pt>
                <c:pt idx="344">
                  <c:v>10.807078728348889</c:v>
                </c:pt>
                <c:pt idx="345">
                  <c:v>10.838494654884787</c:v>
                </c:pt>
                <c:pt idx="346">
                  <c:v>10.869910581420685</c:v>
                </c:pt>
                <c:pt idx="347">
                  <c:v>10.901326507956583</c:v>
                </c:pt>
                <c:pt idx="348">
                  <c:v>10.93274243449248</c:v>
                </c:pt>
                <c:pt idx="349">
                  <c:v>10.964158361028378</c:v>
                </c:pt>
                <c:pt idx="350">
                  <c:v>10.995574287564278</c:v>
                </c:pt>
                <c:pt idx="351">
                  <c:v>11.026990214100175</c:v>
                </c:pt>
                <c:pt idx="352">
                  <c:v>11.058406140636073</c:v>
                </c:pt>
                <c:pt idx="353">
                  <c:v>11.089822067171971</c:v>
                </c:pt>
                <c:pt idx="354">
                  <c:v>11.121237993707869</c:v>
                </c:pt>
                <c:pt idx="355">
                  <c:v>11.152653920243766</c:v>
                </c:pt>
                <c:pt idx="356">
                  <c:v>11.184069846779664</c:v>
                </c:pt>
                <c:pt idx="357">
                  <c:v>11.215485773315562</c:v>
                </c:pt>
                <c:pt idx="358">
                  <c:v>11.24690169985146</c:v>
                </c:pt>
                <c:pt idx="359">
                  <c:v>11.278317626387357</c:v>
                </c:pt>
                <c:pt idx="360">
                  <c:v>11.309733552923257</c:v>
                </c:pt>
                <c:pt idx="361">
                  <c:v>11.341149479459155</c:v>
                </c:pt>
                <c:pt idx="362">
                  <c:v>11.372565405995053</c:v>
                </c:pt>
                <c:pt idx="363">
                  <c:v>11.40398133253095</c:v>
                </c:pt>
                <c:pt idx="364">
                  <c:v>11.435397259066848</c:v>
                </c:pt>
                <c:pt idx="365">
                  <c:v>11.466813185602746</c:v>
                </c:pt>
                <c:pt idx="366">
                  <c:v>11.498229112138644</c:v>
                </c:pt>
                <c:pt idx="367">
                  <c:v>11.529645038674541</c:v>
                </c:pt>
                <c:pt idx="368">
                  <c:v>11.561060965210439</c:v>
                </c:pt>
                <c:pt idx="369">
                  <c:v>11.592476891746337</c:v>
                </c:pt>
                <c:pt idx="370">
                  <c:v>11.623892818282236</c:v>
                </c:pt>
                <c:pt idx="371">
                  <c:v>11.655308744818134</c:v>
                </c:pt>
                <c:pt idx="372">
                  <c:v>11.686724671354032</c:v>
                </c:pt>
                <c:pt idx="373">
                  <c:v>11.71814059788993</c:v>
                </c:pt>
                <c:pt idx="374">
                  <c:v>11.749556524425827</c:v>
                </c:pt>
                <c:pt idx="375">
                  <c:v>11.780972450961725</c:v>
                </c:pt>
                <c:pt idx="376">
                  <c:v>11.812388377497623</c:v>
                </c:pt>
                <c:pt idx="377">
                  <c:v>11.843804304033521</c:v>
                </c:pt>
                <c:pt idx="378">
                  <c:v>11.875220230569418</c:v>
                </c:pt>
                <c:pt idx="379">
                  <c:v>11.906636157105316</c:v>
                </c:pt>
                <c:pt idx="380">
                  <c:v>11.938052083641216</c:v>
                </c:pt>
                <c:pt idx="381">
                  <c:v>11.969468010177113</c:v>
                </c:pt>
                <c:pt idx="382">
                  <c:v>12.000883936713011</c:v>
                </c:pt>
                <c:pt idx="383">
                  <c:v>12.032299863248909</c:v>
                </c:pt>
                <c:pt idx="384">
                  <c:v>12.063715789784807</c:v>
                </c:pt>
                <c:pt idx="385">
                  <c:v>12.095131716320704</c:v>
                </c:pt>
                <c:pt idx="386">
                  <c:v>12.126547642856602</c:v>
                </c:pt>
                <c:pt idx="387">
                  <c:v>12.1579635693925</c:v>
                </c:pt>
                <c:pt idx="388">
                  <c:v>12.189379495928398</c:v>
                </c:pt>
                <c:pt idx="389">
                  <c:v>12.220795422464297</c:v>
                </c:pt>
                <c:pt idx="390">
                  <c:v>12.252211349000195</c:v>
                </c:pt>
                <c:pt idx="391">
                  <c:v>12.283627275536093</c:v>
                </c:pt>
                <c:pt idx="392">
                  <c:v>12.31504320207199</c:v>
                </c:pt>
                <c:pt idx="393">
                  <c:v>12.346459128607888</c:v>
                </c:pt>
                <c:pt idx="394">
                  <c:v>12.377875055143786</c:v>
                </c:pt>
                <c:pt idx="395">
                  <c:v>12.409290981679684</c:v>
                </c:pt>
                <c:pt idx="396">
                  <c:v>12.440706908215581</c:v>
                </c:pt>
                <c:pt idx="397">
                  <c:v>12.472122834751479</c:v>
                </c:pt>
                <c:pt idx="398">
                  <c:v>12.503538761287377</c:v>
                </c:pt>
                <c:pt idx="399">
                  <c:v>12.534954687823276</c:v>
                </c:pt>
                <c:pt idx="400">
                  <c:v>12.566370614359174</c:v>
                </c:pt>
              </c:numCache>
            </c:numRef>
          </c:xVal>
          <c:yVal>
            <c:numRef>
              <c:f>Sheet1!$D$2:$D$403</c:f>
              <c:numCache>
                <c:formatCode>General</c:formatCode>
                <c:ptCount val="402"/>
                <c:pt idx="0">
                  <c:v>1</c:v>
                </c:pt>
                <c:pt idx="1">
                  <c:v>0.9995065603657316</c:v>
                </c:pt>
                <c:pt idx="2">
                  <c:v>0.99802672842827156</c:v>
                </c:pt>
                <c:pt idx="3">
                  <c:v>0.99556196460308</c:v>
                </c:pt>
                <c:pt idx="4">
                  <c:v>0.99211470131447788</c:v>
                </c:pt>
                <c:pt idx="5">
                  <c:v>0.98768834059513777</c:v>
                </c:pt>
                <c:pt idx="6">
                  <c:v>0.98228725072868872</c:v>
                </c:pt>
                <c:pt idx="7">
                  <c:v>0.97591676193874743</c:v>
                </c:pt>
                <c:pt idx="8">
                  <c:v>0.96858316112863108</c:v>
                </c:pt>
                <c:pt idx="9">
                  <c:v>0.96029368567694307</c:v>
                </c:pt>
                <c:pt idx="10">
                  <c:v>0.95105651629515353</c:v>
                </c:pt>
                <c:pt idx="11">
                  <c:v>0.94088076895422545</c:v>
                </c:pt>
                <c:pt idx="12">
                  <c:v>0.92977648588825135</c:v>
                </c:pt>
                <c:pt idx="13">
                  <c:v>0.91775462568398114</c:v>
                </c:pt>
                <c:pt idx="14">
                  <c:v>0.90482705246601947</c:v>
                </c:pt>
                <c:pt idx="15">
                  <c:v>0.8910065241883679</c:v>
                </c:pt>
                <c:pt idx="16">
                  <c:v>0.87630668004386358</c:v>
                </c:pt>
                <c:pt idx="17">
                  <c:v>0.86074202700394364</c:v>
                </c:pt>
                <c:pt idx="18">
                  <c:v>0.84432792550201508</c:v>
                </c:pt>
                <c:pt idx="19">
                  <c:v>0.82708057427456183</c:v>
                </c:pt>
                <c:pt idx="20">
                  <c:v>0.80901699437494745</c:v>
                </c:pt>
                <c:pt idx="21">
                  <c:v>0.7901550123756903</c:v>
                </c:pt>
                <c:pt idx="22">
                  <c:v>0.77051324277578914</c:v>
                </c:pt>
                <c:pt idx="23">
                  <c:v>0.75011106963045959</c:v>
                </c:pt>
                <c:pt idx="24">
                  <c:v>0.72896862742141155</c:v>
                </c:pt>
                <c:pt idx="25">
                  <c:v>0.70710678118654746</c:v>
                </c:pt>
                <c:pt idx="26">
                  <c:v>0.68454710592868862</c:v>
                </c:pt>
                <c:pt idx="27">
                  <c:v>0.66131186532365183</c:v>
                </c:pt>
                <c:pt idx="28">
                  <c:v>0.63742398974868963</c:v>
                </c:pt>
                <c:pt idx="29">
                  <c:v>0.61290705365297649</c:v>
                </c:pt>
                <c:pt idx="30">
                  <c:v>0.58778525229247303</c:v>
                </c:pt>
                <c:pt idx="31">
                  <c:v>0.56208337785213058</c:v>
                </c:pt>
                <c:pt idx="32">
                  <c:v>0.53582679497899655</c:v>
                </c:pt>
                <c:pt idx="33">
                  <c:v>0.50904141575037121</c:v>
                </c:pt>
                <c:pt idx="34">
                  <c:v>0.48175367410171516</c:v>
                </c:pt>
                <c:pt idx="35">
                  <c:v>0.4539904997395468</c:v>
                </c:pt>
                <c:pt idx="36">
                  <c:v>0.42577929156507266</c:v>
                </c:pt>
                <c:pt idx="37">
                  <c:v>0.39714789063478056</c:v>
                </c:pt>
                <c:pt idx="38">
                  <c:v>0.36812455268467786</c:v>
                </c:pt>
                <c:pt idx="39">
                  <c:v>0.33873792024529126</c:v>
                </c:pt>
                <c:pt idx="40">
                  <c:v>0.30901699437494745</c:v>
                </c:pt>
                <c:pt idx="41">
                  <c:v>0.27899110603922928</c:v>
                </c:pt>
                <c:pt idx="42">
                  <c:v>0.24868988716485474</c:v>
                </c:pt>
                <c:pt idx="43">
                  <c:v>0.21814324139654248</c:v>
                </c:pt>
                <c:pt idx="44">
                  <c:v>0.18738131458572452</c:v>
                </c:pt>
                <c:pt idx="45">
                  <c:v>0.1564344650402307</c:v>
                </c:pt>
                <c:pt idx="46">
                  <c:v>0.12533323356430426</c:v>
                </c:pt>
                <c:pt idx="47">
                  <c:v>9.4108313318514283E-2</c:v>
                </c:pt>
                <c:pt idx="48">
                  <c:v>6.2790519529313304E-2</c:v>
                </c:pt>
                <c:pt idx="49">
                  <c:v>3.1410759078128174E-2</c:v>
                </c:pt>
                <c:pt idx="50">
                  <c:v>-1.6078718217960031E-16</c:v>
                </c:pt>
                <c:pt idx="51">
                  <c:v>-3.1410759078128278E-2</c:v>
                </c:pt>
                <c:pt idx="52">
                  <c:v>-6.2790519529313402E-2</c:v>
                </c:pt>
                <c:pt idx="53">
                  <c:v>-9.4108313318514381E-2</c:v>
                </c:pt>
                <c:pt idx="54">
                  <c:v>-0.12533323356430437</c:v>
                </c:pt>
                <c:pt idx="55">
                  <c:v>-0.15643446504023104</c:v>
                </c:pt>
                <c:pt idx="56">
                  <c:v>-0.18738131458572482</c:v>
                </c:pt>
                <c:pt idx="57">
                  <c:v>-0.21814324139654256</c:v>
                </c:pt>
                <c:pt idx="58">
                  <c:v>-0.24868988716485485</c:v>
                </c:pt>
                <c:pt idx="59">
                  <c:v>-0.27899110603922933</c:v>
                </c:pt>
                <c:pt idx="60">
                  <c:v>-0.30901699437494756</c:v>
                </c:pt>
                <c:pt idx="61">
                  <c:v>-0.33873792024529153</c:v>
                </c:pt>
                <c:pt idx="62">
                  <c:v>-0.36812455268467797</c:v>
                </c:pt>
                <c:pt idx="63">
                  <c:v>-0.39714789063478068</c:v>
                </c:pt>
                <c:pt idx="64">
                  <c:v>-0.42577929156507272</c:v>
                </c:pt>
                <c:pt idx="65">
                  <c:v>-0.45399049973954669</c:v>
                </c:pt>
                <c:pt idx="66">
                  <c:v>-0.48175367410171543</c:v>
                </c:pt>
                <c:pt idx="67">
                  <c:v>-0.50904141575037132</c:v>
                </c:pt>
                <c:pt idx="68">
                  <c:v>-0.53582679497899688</c:v>
                </c:pt>
                <c:pt idx="69">
                  <c:v>-0.56208337785213069</c:v>
                </c:pt>
                <c:pt idx="70">
                  <c:v>-0.58778525229247303</c:v>
                </c:pt>
                <c:pt idx="71">
                  <c:v>-0.6129070536529766</c:v>
                </c:pt>
                <c:pt idx="72">
                  <c:v>-0.63742398974868975</c:v>
                </c:pt>
                <c:pt idx="73">
                  <c:v>-0.66131186532365205</c:v>
                </c:pt>
                <c:pt idx="74">
                  <c:v>-0.68454710592868873</c:v>
                </c:pt>
                <c:pt idx="75">
                  <c:v>-0.70710678118654746</c:v>
                </c:pt>
                <c:pt idx="76">
                  <c:v>-0.72896862742141166</c:v>
                </c:pt>
                <c:pt idx="77">
                  <c:v>-0.75011106963045959</c:v>
                </c:pt>
                <c:pt idx="78">
                  <c:v>-0.77051324277578936</c:v>
                </c:pt>
                <c:pt idx="79">
                  <c:v>-0.79015501237569041</c:v>
                </c:pt>
                <c:pt idx="80">
                  <c:v>-0.80901699437494734</c:v>
                </c:pt>
                <c:pt idx="81">
                  <c:v>-0.82708057427456194</c:v>
                </c:pt>
                <c:pt idx="82">
                  <c:v>-0.84432792550201508</c:v>
                </c:pt>
                <c:pt idx="83">
                  <c:v>-0.86074202700394375</c:v>
                </c:pt>
                <c:pt idx="84">
                  <c:v>-0.87630668004386358</c:v>
                </c:pt>
                <c:pt idx="85">
                  <c:v>-0.89100652418836801</c:v>
                </c:pt>
                <c:pt idx="86">
                  <c:v>-0.90482705246601958</c:v>
                </c:pt>
                <c:pt idx="87">
                  <c:v>-0.91775462568398114</c:v>
                </c:pt>
                <c:pt idx="88">
                  <c:v>-0.92977648588825146</c:v>
                </c:pt>
                <c:pt idx="89">
                  <c:v>-0.94088076895422545</c:v>
                </c:pt>
                <c:pt idx="90">
                  <c:v>-0.95105651629515364</c:v>
                </c:pt>
                <c:pt idx="91">
                  <c:v>-0.96029368567694307</c:v>
                </c:pt>
                <c:pt idx="92">
                  <c:v>-0.96858316112863108</c:v>
                </c:pt>
                <c:pt idx="93">
                  <c:v>-0.97591676193874743</c:v>
                </c:pt>
                <c:pt idx="94">
                  <c:v>-0.98228725072868872</c:v>
                </c:pt>
                <c:pt idx="95">
                  <c:v>-0.98768834059513777</c:v>
                </c:pt>
                <c:pt idx="96">
                  <c:v>-0.99211470131447788</c:v>
                </c:pt>
                <c:pt idx="97">
                  <c:v>-0.99556196460308</c:v>
                </c:pt>
                <c:pt idx="98">
                  <c:v>-0.99802672842827156</c:v>
                </c:pt>
                <c:pt idx="99">
                  <c:v>-0.9995065603657316</c:v>
                </c:pt>
                <c:pt idx="100">
                  <c:v>-1</c:v>
                </c:pt>
                <c:pt idx="101">
                  <c:v>-0.9995065603657316</c:v>
                </c:pt>
                <c:pt idx="102">
                  <c:v>-0.99802672842827156</c:v>
                </c:pt>
                <c:pt idx="103">
                  <c:v>-0.99556196460308</c:v>
                </c:pt>
                <c:pt idx="104">
                  <c:v>-0.99211470131447788</c:v>
                </c:pt>
                <c:pt idx="105">
                  <c:v>-0.98768834059513766</c:v>
                </c:pt>
                <c:pt idx="106">
                  <c:v>-0.98228725072868861</c:v>
                </c:pt>
                <c:pt idx="107">
                  <c:v>-0.97591676193874743</c:v>
                </c:pt>
                <c:pt idx="108">
                  <c:v>-0.96858316112863108</c:v>
                </c:pt>
                <c:pt idx="109">
                  <c:v>-0.96029368567694307</c:v>
                </c:pt>
                <c:pt idx="110">
                  <c:v>-0.95105651629515353</c:v>
                </c:pt>
                <c:pt idx="111">
                  <c:v>-0.94088076895422545</c:v>
                </c:pt>
                <c:pt idx="112">
                  <c:v>-0.92977648588825124</c:v>
                </c:pt>
                <c:pt idx="113">
                  <c:v>-0.91775462568398103</c:v>
                </c:pt>
                <c:pt idx="114">
                  <c:v>-0.90482705246601947</c:v>
                </c:pt>
                <c:pt idx="115">
                  <c:v>-0.89100652418836768</c:v>
                </c:pt>
                <c:pt idx="116">
                  <c:v>-0.87630668004386347</c:v>
                </c:pt>
                <c:pt idx="117">
                  <c:v>-0.86074202700394342</c:v>
                </c:pt>
                <c:pt idx="118">
                  <c:v>-0.84432792550201496</c:v>
                </c:pt>
                <c:pt idx="119">
                  <c:v>-0.82708057427456183</c:v>
                </c:pt>
                <c:pt idx="120">
                  <c:v>-0.80901699437494723</c:v>
                </c:pt>
                <c:pt idx="121">
                  <c:v>-0.7901550123756903</c:v>
                </c:pt>
                <c:pt idx="122">
                  <c:v>-0.77051324277578903</c:v>
                </c:pt>
                <c:pt idx="123">
                  <c:v>-0.75011106963045937</c:v>
                </c:pt>
                <c:pt idx="124">
                  <c:v>-0.72896862742141155</c:v>
                </c:pt>
                <c:pt idx="125">
                  <c:v>-0.70710678118654735</c:v>
                </c:pt>
                <c:pt idx="126">
                  <c:v>-0.68454710592868862</c:v>
                </c:pt>
                <c:pt idx="127">
                  <c:v>-0.6613118653236516</c:v>
                </c:pt>
                <c:pt idx="128">
                  <c:v>-0.63742398974868952</c:v>
                </c:pt>
                <c:pt idx="129">
                  <c:v>-0.61290705365297649</c:v>
                </c:pt>
                <c:pt idx="130">
                  <c:v>-0.58778525229247325</c:v>
                </c:pt>
                <c:pt idx="131">
                  <c:v>-0.56208337785213014</c:v>
                </c:pt>
                <c:pt idx="132">
                  <c:v>-0.53582679497899632</c:v>
                </c:pt>
                <c:pt idx="133">
                  <c:v>-0.5090414157503711</c:v>
                </c:pt>
                <c:pt idx="134">
                  <c:v>-0.48175367410171527</c:v>
                </c:pt>
                <c:pt idx="135">
                  <c:v>-0.45399049973954692</c:v>
                </c:pt>
                <c:pt idx="136">
                  <c:v>-0.42577929156507216</c:v>
                </c:pt>
                <c:pt idx="137">
                  <c:v>-0.39714789063478029</c:v>
                </c:pt>
                <c:pt idx="138">
                  <c:v>-0.36812455268467781</c:v>
                </c:pt>
                <c:pt idx="139">
                  <c:v>-0.33873792024529137</c:v>
                </c:pt>
                <c:pt idx="140">
                  <c:v>-0.30901699437494756</c:v>
                </c:pt>
                <c:pt idx="141">
                  <c:v>-0.27899110603922872</c:v>
                </c:pt>
                <c:pt idx="142">
                  <c:v>-0.24868988716485443</c:v>
                </c:pt>
                <c:pt idx="143">
                  <c:v>-0.21814324139654237</c:v>
                </c:pt>
                <c:pt idx="144">
                  <c:v>-0.18738131458572463</c:v>
                </c:pt>
                <c:pt idx="145">
                  <c:v>-0.15643446504023104</c:v>
                </c:pt>
                <c:pt idx="146">
                  <c:v>-0.12533323356430373</c:v>
                </c:pt>
                <c:pt idx="147">
                  <c:v>-9.4108313318513964E-2</c:v>
                </c:pt>
                <c:pt idx="148">
                  <c:v>-6.2790519529313207E-2</c:v>
                </c:pt>
                <c:pt idx="149">
                  <c:v>-3.1410759078128299E-2</c:v>
                </c:pt>
                <c:pt idx="150">
                  <c:v>-1.83772268236293E-16</c:v>
                </c:pt>
                <c:pt idx="151">
                  <c:v>3.1410759078128819E-2</c:v>
                </c:pt>
                <c:pt idx="152">
                  <c:v>6.2790519529313721E-2</c:v>
                </c:pt>
                <c:pt idx="153">
                  <c:v>9.4108313318514492E-2</c:v>
                </c:pt>
                <c:pt idx="154">
                  <c:v>0.12533323356430423</c:v>
                </c:pt>
                <c:pt idx="155">
                  <c:v>0.15643446504023067</c:v>
                </c:pt>
                <c:pt idx="156">
                  <c:v>0.18738131458572513</c:v>
                </c:pt>
                <c:pt idx="157">
                  <c:v>0.2181432413965429</c:v>
                </c:pt>
                <c:pt idx="158">
                  <c:v>0.24868988716485493</c:v>
                </c:pt>
                <c:pt idx="159">
                  <c:v>0.27899110603922922</c:v>
                </c:pt>
                <c:pt idx="160">
                  <c:v>0.30901699437494723</c:v>
                </c:pt>
                <c:pt idx="161">
                  <c:v>0.33873792024529187</c:v>
                </c:pt>
                <c:pt idx="162">
                  <c:v>0.36812455268467825</c:v>
                </c:pt>
                <c:pt idx="163">
                  <c:v>0.39714789063478073</c:v>
                </c:pt>
                <c:pt idx="164">
                  <c:v>0.4257792915650726</c:v>
                </c:pt>
                <c:pt idx="165">
                  <c:v>0.45399049973954742</c:v>
                </c:pt>
                <c:pt idx="166">
                  <c:v>0.48175367410171571</c:v>
                </c:pt>
                <c:pt idx="167">
                  <c:v>0.50904141575037154</c:v>
                </c:pt>
                <c:pt idx="168">
                  <c:v>0.53582679497899677</c:v>
                </c:pt>
                <c:pt idx="169">
                  <c:v>0.56208337785213058</c:v>
                </c:pt>
                <c:pt idx="170">
                  <c:v>0.58778525229247369</c:v>
                </c:pt>
                <c:pt idx="171">
                  <c:v>0.61290705365297693</c:v>
                </c:pt>
                <c:pt idx="172">
                  <c:v>0.63742398974868997</c:v>
                </c:pt>
                <c:pt idx="173">
                  <c:v>0.66131186532365194</c:v>
                </c:pt>
                <c:pt idx="174">
                  <c:v>0.68454710592868862</c:v>
                </c:pt>
                <c:pt idx="175">
                  <c:v>0.70710678118654802</c:v>
                </c:pt>
                <c:pt idx="176">
                  <c:v>0.72896862742141189</c:v>
                </c:pt>
                <c:pt idx="177">
                  <c:v>0.7501110696304597</c:v>
                </c:pt>
                <c:pt idx="178">
                  <c:v>0.77051324277578936</c:v>
                </c:pt>
                <c:pt idx="179">
                  <c:v>0.7901550123756903</c:v>
                </c:pt>
                <c:pt idx="180">
                  <c:v>0.80901699437494778</c:v>
                </c:pt>
                <c:pt idx="181">
                  <c:v>0.82708057427456205</c:v>
                </c:pt>
                <c:pt idx="182">
                  <c:v>0.8443279255020153</c:v>
                </c:pt>
                <c:pt idx="183">
                  <c:v>0.86074202700394375</c:v>
                </c:pt>
                <c:pt idx="184">
                  <c:v>0.87630668004386358</c:v>
                </c:pt>
                <c:pt idx="185">
                  <c:v>0.89100652418836812</c:v>
                </c:pt>
                <c:pt idx="186">
                  <c:v>0.90482705246601969</c:v>
                </c:pt>
                <c:pt idx="187">
                  <c:v>0.91775462568398125</c:v>
                </c:pt>
                <c:pt idx="188">
                  <c:v>0.92977648588825146</c:v>
                </c:pt>
                <c:pt idx="189">
                  <c:v>0.94088076895422545</c:v>
                </c:pt>
                <c:pt idx="190">
                  <c:v>0.95105651629515375</c:v>
                </c:pt>
                <c:pt idx="191">
                  <c:v>0.96029368567694318</c:v>
                </c:pt>
                <c:pt idx="192">
                  <c:v>0.96858316112863119</c:v>
                </c:pt>
                <c:pt idx="193">
                  <c:v>0.97591676193874743</c:v>
                </c:pt>
                <c:pt idx="194">
                  <c:v>0.98228725072868872</c:v>
                </c:pt>
                <c:pt idx="195">
                  <c:v>0.98768834059513788</c:v>
                </c:pt>
                <c:pt idx="196">
                  <c:v>0.99211470131447788</c:v>
                </c:pt>
                <c:pt idx="197">
                  <c:v>0.99556196460308</c:v>
                </c:pt>
                <c:pt idx="198">
                  <c:v>0.99802672842827156</c:v>
                </c:pt>
                <c:pt idx="199">
                  <c:v>0.9995065603657316</c:v>
                </c:pt>
                <c:pt idx="200">
                  <c:v>1</c:v>
                </c:pt>
                <c:pt idx="201">
                  <c:v>0.99950656036573149</c:v>
                </c:pt>
                <c:pt idx="202">
                  <c:v>0.99802672842827156</c:v>
                </c:pt>
                <c:pt idx="203">
                  <c:v>0.99556196460308</c:v>
                </c:pt>
                <c:pt idx="204">
                  <c:v>0.99211470131447788</c:v>
                </c:pt>
                <c:pt idx="205">
                  <c:v>0.98768834059513766</c:v>
                </c:pt>
                <c:pt idx="206">
                  <c:v>0.98228725072868861</c:v>
                </c:pt>
                <c:pt idx="207">
                  <c:v>0.97591676193874732</c:v>
                </c:pt>
                <c:pt idx="208">
                  <c:v>0.96858316112863108</c:v>
                </c:pt>
                <c:pt idx="209">
                  <c:v>0.96029368567694307</c:v>
                </c:pt>
                <c:pt idx="210">
                  <c:v>0.95105651629515342</c:v>
                </c:pt>
                <c:pt idx="211">
                  <c:v>0.94088076895422534</c:v>
                </c:pt>
                <c:pt idx="212">
                  <c:v>0.92977648588825135</c:v>
                </c:pt>
                <c:pt idx="213">
                  <c:v>0.91775462568398114</c:v>
                </c:pt>
                <c:pt idx="214">
                  <c:v>0.90482705246601958</c:v>
                </c:pt>
                <c:pt idx="215">
                  <c:v>0.89100652418836757</c:v>
                </c:pt>
                <c:pt idx="216">
                  <c:v>0.87630668004386336</c:v>
                </c:pt>
                <c:pt idx="217">
                  <c:v>0.86074202700394353</c:v>
                </c:pt>
                <c:pt idx="218">
                  <c:v>0.84432792550201508</c:v>
                </c:pt>
                <c:pt idx="219">
                  <c:v>0.82708057427456183</c:v>
                </c:pt>
                <c:pt idx="220">
                  <c:v>0.80901699437494701</c:v>
                </c:pt>
                <c:pt idx="221">
                  <c:v>0.79015501237569008</c:v>
                </c:pt>
                <c:pt idx="222">
                  <c:v>0.77051324277578903</c:v>
                </c:pt>
                <c:pt idx="223">
                  <c:v>0.75011106963045948</c:v>
                </c:pt>
                <c:pt idx="224">
                  <c:v>0.728968627421411</c:v>
                </c:pt>
                <c:pt idx="225">
                  <c:v>0.70710678118654713</c:v>
                </c:pt>
                <c:pt idx="226">
                  <c:v>0.68454710592868839</c:v>
                </c:pt>
                <c:pt idx="227">
                  <c:v>0.66131186532365172</c:v>
                </c:pt>
                <c:pt idx="228">
                  <c:v>0.63742398974868963</c:v>
                </c:pt>
                <c:pt idx="229">
                  <c:v>0.61290705365297582</c:v>
                </c:pt>
                <c:pt idx="230">
                  <c:v>0.58778525229247269</c:v>
                </c:pt>
                <c:pt idx="231">
                  <c:v>0.56208337785213025</c:v>
                </c:pt>
                <c:pt idx="232">
                  <c:v>0.53582679497899643</c:v>
                </c:pt>
                <c:pt idx="233">
                  <c:v>0.50904141575037121</c:v>
                </c:pt>
                <c:pt idx="234">
                  <c:v>0.4817536741017146</c:v>
                </c:pt>
                <c:pt idx="235">
                  <c:v>0.45399049973954625</c:v>
                </c:pt>
                <c:pt idx="236">
                  <c:v>0.42577929156507227</c:v>
                </c:pt>
                <c:pt idx="237">
                  <c:v>0.3971478906347804</c:v>
                </c:pt>
                <c:pt idx="238">
                  <c:v>0.36812455268467792</c:v>
                </c:pt>
                <c:pt idx="239">
                  <c:v>0.33873792024529065</c:v>
                </c:pt>
                <c:pt idx="240">
                  <c:v>0.30901699437494684</c:v>
                </c:pt>
                <c:pt idx="241">
                  <c:v>0.27899110603922883</c:v>
                </c:pt>
                <c:pt idx="242">
                  <c:v>0.24868988716485457</c:v>
                </c:pt>
                <c:pt idx="243">
                  <c:v>0.21814324139654251</c:v>
                </c:pt>
                <c:pt idx="244">
                  <c:v>0.18738131458572388</c:v>
                </c:pt>
                <c:pt idx="245">
                  <c:v>0.15643446504023029</c:v>
                </c:pt>
                <c:pt idx="246">
                  <c:v>0.12533323356430384</c:v>
                </c:pt>
                <c:pt idx="247">
                  <c:v>9.4108313318514089E-2</c:v>
                </c:pt>
                <c:pt idx="248">
                  <c:v>6.2790519529313318E-2</c:v>
                </c:pt>
                <c:pt idx="249">
                  <c:v>3.1410759078127536E-2</c:v>
                </c:pt>
                <c:pt idx="250">
                  <c:v>-5.8189130597297023E-16</c:v>
                </c:pt>
                <c:pt idx="251">
                  <c:v>-3.1410759078128694E-2</c:v>
                </c:pt>
                <c:pt idx="252">
                  <c:v>-6.2790519529313596E-2</c:v>
                </c:pt>
                <c:pt idx="253">
                  <c:v>-9.4108313318514367E-2</c:v>
                </c:pt>
                <c:pt idx="254">
                  <c:v>-0.12533323356430501</c:v>
                </c:pt>
                <c:pt idx="255">
                  <c:v>-0.15643446504023142</c:v>
                </c:pt>
                <c:pt idx="256">
                  <c:v>-0.18738131458572502</c:v>
                </c:pt>
                <c:pt idx="257">
                  <c:v>-0.21814324139654276</c:v>
                </c:pt>
                <c:pt idx="258">
                  <c:v>-0.24868988716485482</c:v>
                </c:pt>
                <c:pt idx="259">
                  <c:v>-0.27899110603922911</c:v>
                </c:pt>
                <c:pt idx="260">
                  <c:v>-0.30901699437494712</c:v>
                </c:pt>
                <c:pt idx="261">
                  <c:v>-0.33873792024529259</c:v>
                </c:pt>
                <c:pt idx="262">
                  <c:v>-0.36812455268467897</c:v>
                </c:pt>
                <c:pt idx="263">
                  <c:v>-0.39714789063478145</c:v>
                </c:pt>
                <c:pt idx="264">
                  <c:v>-0.42577929156507333</c:v>
                </c:pt>
                <c:pt idx="265">
                  <c:v>-0.4539904997395473</c:v>
                </c:pt>
                <c:pt idx="266">
                  <c:v>-0.4817536741017156</c:v>
                </c:pt>
                <c:pt idx="267">
                  <c:v>-0.50904141575037143</c:v>
                </c:pt>
                <c:pt idx="268">
                  <c:v>-0.53582679497899666</c:v>
                </c:pt>
                <c:pt idx="269">
                  <c:v>-0.56208337785213047</c:v>
                </c:pt>
                <c:pt idx="270">
                  <c:v>-0.58778525229247292</c:v>
                </c:pt>
                <c:pt idx="271">
                  <c:v>-0.61290705365297748</c:v>
                </c:pt>
                <c:pt idx="272">
                  <c:v>-0.63742398974869052</c:v>
                </c:pt>
                <c:pt idx="273">
                  <c:v>-0.6613118653236526</c:v>
                </c:pt>
                <c:pt idx="274">
                  <c:v>-0.68454710592868917</c:v>
                </c:pt>
                <c:pt idx="275">
                  <c:v>-0.70710678118654791</c:v>
                </c:pt>
                <c:pt idx="276">
                  <c:v>-0.72896862742141177</c:v>
                </c:pt>
                <c:pt idx="277">
                  <c:v>-0.7501110696304597</c:v>
                </c:pt>
                <c:pt idx="278">
                  <c:v>-0.77051324277578925</c:v>
                </c:pt>
                <c:pt idx="279">
                  <c:v>-0.7901550123756903</c:v>
                </c:pt>
                <c:pt idx="280">
                  <c:v>-0.80901699437494723</c:v>
                </c:pt>
                <c:pt idx="281">
                  <c:v>-0.8270805742745625</c:v>
                </c:pt>
                <c:pt idx="282">
                  <c:v>-0.84432792550201563</c:v>
                </c:pt>
                <c:pt idx="283">
                  <c:v>-0.86074202700394409</c:v>
                </c:pt>
                <c:pt idx="284">
                  <c:v>-0.87630668004386392</c:v>
                </c:pt>
                <c:pt idx="285">
                  <c:v>-0.89100652418836812</c:v>
                </c:pt>
                <c:pt idx="286">
                  <c:v>-0.90482705246601969</c:v>
                </c:pt>
                <c:pt idx="287">
                  <c:v>-0.91775462568398125</c:v>
                </c:pt>
                <c:pt idx="288">
                  <c:v>-0.92977648588825146</c:v>
                </c:pt>
                <c:pt idx="289">
                  <c:v>-0.94088076895422545</c:v>
                </c:pt>
                <c:pt idx="290">
                  <c:v>-0.95105651629515342</c:v>
                </c:pt>
                <c:pt idx="291">
                  <c:v>-0.9602936856769434</c:v>
                </c:pt>
                <c:pt idx="292">
                  <c:v>-0.96858316112863141</c:v>
                </c:pt>
                <c:pt idx="293">
                  <c:v>-0.97591676193874755</c:v>
                </c:pt>
                <c:pt idx="294">
                  <c:v>-0.98228725072868883</c:v>
                </c:pt>
                <c:pt idx="295">
                  <c:v>-0.98768834059513777</c:v>
                </c:pt>
                <c:pt idx="296">
                  <c:v>-0.99211470131447788</c:v>
                </c:pt>
                <c:pt idx="297">
                  <c:v>-0.99556196460308</c:v>
                </c:pt>
                <c:pt idx="298">
                  <c:v>-0.99802672842827156</c:v>
                </c:pt>
                <c:pt idx="299">
                  <c:v>-0.9995065603657316</c:v>
                </c:pt>
                <c:pt idx="300">
                  <c:v>-1</c:v>
                </c:pt>
                <c:pt idx="301">
                  <c:v>-0.99950656036573149</c:v>
                </c:pt>
                <c:pt idx="302">
                  <c:v>-0.99802672842827145</c:v>
                </c:pt>
                <c:pt idx="303">
                  <c:v>-0.99556196460307989</c:v>
                </c:pt>
                <c:pt idx="304">
                  <c:v>-0.99211470131447776</c:v>
                </c:pt>
                <c:pt idx="305">
                  <c:v>-0.98768834059513766</c:v>
                </c:pt>
                <c:pt idx="306">
                  <c:v>-0.98228725072868861</c:v>
                </c:pt>
                <c:pt idx="307">
                  <c:v>-0.97591676193874732</c:v>
                </c:pt>
                <c:pt idx="308">
                  <c:v>-0.96858316112863108</c:v>
                </c:pt>
                <c:pt idx="309">
                  <c:v>-0.96029368567694318</c:v>
                </c:pt>
                <c:pt idx="310">
                  <c:v>-0.95105651629515364</c:v>
                </c:pt>
                <c:pt idx="311">
                  <c:v>-0.94088076895422501</c:v>
                </c:pt>
                <c:pt idx="312">
                  <c:v>-0.92977648588825101</c:v>
                </c:pt>
                <c:pt idx="313">
                  <c:v>-0.91775462568398081</c:v>
                </c:pt>
                <c:pt idx="314">
                  <c:v>-0.90482705246601924</c:v>
                </c:pt>
                <c:pt idx="315">
                  <c:v>-0.89100652418836768</c:v>
                </c:pt>
                <c:pt idx="316">
                  <c:v>-0.87630668004386347</c:v>
                </c:pt>
                <c:pt idx="317">
                  <c:v>-0.86074202700394353</c:v>
                </c:pt>
                <c:pt idx="318">
                  <c:v>-0.84432792550201508</c:v>
                </c:pt>
                <c:pt idx="319">
                  <c:v>-0.82708057427456194</c:v>
                </c:pt>
                <c:pt idx="320">
                  <c:v>-0.80901699437494767</c:v>
                </c:pt>
                <c:pt idx="321">
                  <c:v>-0.79015501237568964</c:v>
                </c:pt>
                <c:pt idx="322">
                  <c:v>-0.77051324277578859</c:v>
                </c:pt>
                <c:pt idx="323">
                  <c:v>-0.75011106963045893</c:v>
                </c:pt>
                <c:pt idx="324">
                  <c:v>-0.72896862742141111</c:v>
                </c:pt>
                <c:pt idx="325">
                  <c:v>-0.70710678118654713</c:v>
                </c:pt>
                <c:pt idx="326">
                  <c:v>-0.68454710592868839</c:v>
                </c:pt>
                <c:pt idx="327">
                  <c:v>-0.66131186532365183</c:v>
                </c:pt>
                <c:pt idx="328">
                  <c:v>-0.63742398974868975</c:v>
                </c:pt>
                <c:pt idx="329">
                  <c:v>-0.61290705365297671</c:v>
                </c:pt>
                <c:pt idx="330">
                  <c:v>-0.58778525229247203</c:v>
                </c:pt>
                <c:pt idx="331">
                  <c:v>-0.56208337785212958</c:v>
                </c:pt>
                <c:pt idx="332">
                  <c:v>-0.53582679497899577</c:v>
                </c:pt>
                <c:pt idx="333">
                  <c:v>-0.50904141575037054</c:v>
                </c:pt>
                <c:pt idx="334">
                  <c:v>-0.48175367410171471</c:v>
                </c:pt>
                <c:pt idx="335">
                  <c:v>-0.45399049973954636</c:v>
                </c:pt>
                <c:pt idx="336">
                  <c:v>-0.42577929156507238</c:v>
                </c:pt>
                <c:pt idx="337">
                  <c:v>-0.39714789063478051</c:v>
                </c:pt>
                <c:pt idx="338">
                  <c:v>-0.36812455268467803</c:v>
                </c:pt>
                <c:pt idx="339">
                  <c:v>-0.33873792024529159</c:v>
                </c:pt>
                <c:pt idx="340">
                  <c:v>-0.30901699437494612</c:v>
                </c:pt>
                <c:pt idx="341">
                  <c:v>-0.27899110603922811</c:v>
                </c:pt>
                <c:pt idx="342">
                  <c:v>-0.24868988716485382</c:v>
                </c:pt>
                <c:pt idx="343">
                  <c:v>-0.21814324139654176</c:v>
                </c:pt>
                <c:pt idx="344">
                  <c:v>-0.18738131458572399</c:v>
                </c:pt>
                <c:pt idx="345">
                  <c:v>-0.1564344650402304</c:v>
                </c:pt>
                <c:pt idx="346">
                  <c:v>-0.12533323356430395</c:v>
                </c:pt>
                <c:pt idx="347">
                  <c:v>-9.4108313318514214E-2</c:v>
                </c:pt>
                <c:pt idx="348">
                  <c:v>-6.2790519529313443E-2</c:v>
                </c:pt>
                <c:pt idx="349">
                  <c:v>-3.1410759078128542E-2</c:v>
                </c:pt>
                <c:pt idx="350">
                  <c:v>1.3475548801822335E-15</c:v>
                </c:pt>
                <c:pt idx="351">
                  <c:v>3.1410759078129465E-2</c:v>
                </c:pt>
                <c:pt idx="352">
                  <c:v>6.2790519529314359E-2</c:v>
                </c:pt>
                <c:pt idx="353">
                  <c:v>9.410831331851513E-2</c:v>
                </c:pt>
                <c:pt idx="354">
                  <c:v>0.12533323356430487</c:v>
                </c:pt>
                <c:pt idx="355">
                  <c:v>0.15643446504023131</c:v>
                </c:pt>
                <c:pt idx="356">
                  <c:v>0.18738131458572491</c:v>
                </c:pt>
                <c:pt idx="357">
                  <c:v>0.21814324139654265</c:v>
                </c:pt>
                <c:pt idx="358">
                  <c:v>0.24868988716485471</c:v>
                </c:pt>
                <c:pt idx="359">
                  <c:v>0.278991106039229</c:v>
                </c:pt>
                <c:pt idx="360">
                  <c:v>0.30901699437494867</c:v>
                </c:pt>
                <c:pt idx="361">
                  <c:v>0.33873792024529248</c:v>
                </c:pt>
                <c:pt idx="362">
                  <c:v>0.36812455268467886</c:v>
                </c:pt>
                <c:pt idx="363">
                  <c:v>0.39714789063478134</c:v>
                </c:pt>
                <c:pt idx="364">
                  <c:v>0.42577929156507321</c:v>
                </c:pt>
                <c:pt idx="365">
                  <c:v>0.45399049973954719</c:v>
                </c:pt>
                <c:pt idx="366">
                  <c:v>0.48175367410171549</c:v>
                </c:pt>
                <c:pt idx="367">
                  <c:v>0.50904141575037132</c:v>
                </c:pt>
                <c:pt idx="368">
                  <c:v>0.53582679497899655</c:v>
                </c:pt>
                <c:pt idx="369">
                  <c:v>0.56208337785213036</c:v>
                </c:pt>
                <c:pt idx="370">
                  <c:v>0.58778525229247425</c:v>
                </c:pt>
                <c:pt idx="371">
                  <c:v>0.61290705365297737</c:v>
                </c:pt>
                <c:pt idx="372">
                  <c:v>0.63742398974869041</c:v>
                </c:pt>
                <c:pt idx="373">
                  <c:v>0.66131186532365249</c:v>
                </c:pt>
                <c:pt idx="374">
                  <c:v>0.68454710592868917</c:v>
                </c:pt>
                <c:pt idx="375">
                  <c:v>0.70710678118654779</c:v>
                </c:pt>
                <c:pt idx="376">
                  <c:v>0.72896862742141166</c:v>
                </c:pt>
                <c:pt idx="377">
                  <c:v>0.75011106963045959</c:v>
                </c:pt>
                <c:pt idx="378">
                  <c:v>0.77051324277578914</c:v>
                </c:pt>
                <c:pt idx="379">
                  <c:v>0.79015501237569019</c:v>
                </c:pt>
                <c:pt idx="380">
                  <c:v>0.80901699437494823</c:v>
                </c:pt>
                <c:pt idx="381">
                  <c:v>0.8270805742745625</c:v>
                </c:pt>
                <c:pt idx="382">
                  <c:v>0.84432792550201563</c:v>
                </c:pt>
                <c:pt idx="383">
                  <c:v>0.86074202700394398</c:v>
                </c:pt>
                <c:pt idx="384">
                  <c:v>0.87630668004386392</c:v>
                </c:pt>
                <c:pt idx="385">
                  <c:v>0.89100652418836801</c:v>
                </c:pt>
                <c:pt idx="386">
                  <c:v>0.90482705246601958</c:v>
                </c:pt>
                <c:pt idx="387">
                  <c:v>0.91775462568398114</c:v>
                </c:pt>
                <c:pt idx="388">
                  <c:v>0.92977648588825135</c:v>
                </c:pt>
                <c:pt idx="389">
                  <c:v>0.94088076895422601</c:v>
                </c:pt>
                <c:pt idx="390">
                  <c:v>0.95105651629515398</c:v>
                </c:pt>
                <c:pt idx="391">
                  <c:v>0.9602936856769434</c:v>
                </c:pt>
                <c:pt idx="392">
                  <c:v>0.9685831611286313</c:v>
                </c:pt>
                <c:pt idx="393">
                  <c:v>0.97591676193874755</c:v>
                </c:pt>
                <c:pt idx="394">
                  <c:v>0.98228725072868883</c:v>
                </c:pt>
                <c:pt idx="395">
                  <c:v>0.98768834059513777</c:v>
                </c:pt>
                <c:pt idx="396">
                  <c:v>0.99211470131447788</c:v>
                </c:pt>
                <c:pt idx="397">
                  <c:v>0.99556196460308</c:v>
                </c:pt>
                <c:pt idx="398">
                  <c:v>0.99802672842827156</c:v>
                </c:pt>
                <c:pt idx="399">
                  <c:v>0.9995065603657316</c:v>
                </c:pt>
                <c:pt idx="4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559-472C-955A-1431E12AC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2350160"/>
        <c:axId val="864444496"/>
      </c:scatterChart>
      <c:valAx>
        <c:axId val="1672350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64444496"/>
        <c:crosses val="autoZero"/>
        <c:crossBetween val="midCat"/>
      </c:valAx>
      <c:valAx>
        <c:axId val="864444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2350160"/>
        <c:crosses val="autoZero"/>
        <c:crossBetween val="midCat"/>
      </c:valAx>
      <c:spPr>
        <a:noFill/>
        <a:ln w="127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35088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장인규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01071669445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timwer@lginnotek.com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□ 보통    ■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( 2022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8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The method for finding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the optimal SNR of FMCW LiDAR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Scanning type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FMCW LiDAR, Continuous wave LiDAR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CE5285-0980-446A-A11C-3D51B947CAD8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C3E192-9E96-4058-A830-ADA6AB9F206C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1A4F79-7629-40A2-BDBC-5C2D30F66883}"/>
              </a:ext>
            </a:extLst>
          </p:cNvPr>
          <p:cNvSpPr txBox="1"/>
          <p:nvPr/>
        </p:nvSpPr>
        <p:spPr>
          <a:xfrm>
            <a:off x="5885527" y="4429561"/>
            <a:ext cx="3904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 FMCW LiDAR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에서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input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power P</a:t>
            </a:r>
            <a:r>
              <a:rPr lang="en-US" altLang="ko-KR" sz="900" u="sng" baseline="-25000" dirty="0">
                <a:latin typeface="LG스마트체 Regular" pitchFamily="50" charset="-127"/>
                <a:ea typeface="LG스마트체 Regular" pitchFamily="50" charset="-127"/>
              </a:rPr>
              <a:t>0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900" u="sng" baseline="-25000" dirty="0">
                <a:latin typeface="LG스마트체 Regular" pitchFamily="50" charset="-127"/>
                <a:ea typeface="LG스마트체 Regular" pitchFamily="50" charset="-127"/>
              </a:rPr>
              <a:t>TX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와 </a:t>
            </a:r>
            <a:r>
              <a:rPr lang="en-US" altLang="ko-KR" sz="900" u="sng" dirty="0" err="1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900" u="sng" baseline="-25000" dirty="0" err="1">
                <a:latin typeface="LG스마트체 Regular" pitchFamily="50" charset="-127"/>
                <a:ea typeface="LG스마트체 Regular" pitchFamily="50" charset="-127"/>
              </a:rPr>
              <a:t>Ref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로 특정 비율로만 나누어짐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측정 환경에 따라서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900" u="sng" baseline="-25000" dirty="0">
                <a:latin typeface="LG스마트체 Regular" pitchFamily="50" charset="-127"/>
                <a:ea typeface="LG스마트체 Regular" pitchFamily="50" charset="-127"/>
              </a:rPr>
              <a:t>TX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비율이 낮거나 높은 것이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SNR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을 높이는 데에 유리하지만 변경 불가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시스템에서 받는 신호의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SNR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이 낮음</a:t>
            </a:r>
            <a:b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</a:b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4.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낮은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SNR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을 보상해주기 위해서는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laser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power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가 올라가야 함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5D2636E-0E65-49BA-9D44-33D7597872A2}"/>
              </a:ext>
            </a:extLst>
          </p:cNvPr>
          <p:cNvGrpSpPr/>
          <p:nvPr/>
        </p:nvGrpSpPr>
        <p:grpSpPr>
          <a:xfrm>
            <a:off x="2347585" y="4248710"/>
            <a:ext cx="3160993" cy="1916592"/>
            <a:chOff x="1955699" y="1275922"/>
            <a:chExt cx="3160993" cy="191659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9419746-69B3-4410-96A6-5FCDAA9850D7}"/>
                </a:ext>
              </a:extLst>
            </p:cNvPr>
            <p:cNvSpPr/>
            <p:nvPr/>
          </p:nvSpPr>
          <p:spPr>
            <a:xfrm>
              <a:off x="2910104" y="2466463"/>
              <a:ext cx="1359868" cy="5040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6CBE731-A2B1-40CB-9024-72736455C3F5}"/>
                </a:ext>
              </a:extLst>
            </p:cNvPr>
            <p:cNvSpPr/>
            <p:nvPr/>
          </p:nvSpPr>
          <p:spPr>
            <a:xfrm>
              <a:off x="1955699" y="2216347"/>
              <a:ext cx="615101" cy="487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Laser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C6FD1F8-CACA-4D40-9B44-C70FC520D029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2570800" y="2459995"/>
              <a:ext cx="727368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7C77BCD-9677-4DE2-8E1F-2F516E2F7938}"/>
                </a:ext>
              </a:extLst>
            </p:cNvPr>
            <p:cNvSpPr/>
            <p:nvPr/>
          </p:nvSpPr>
          <p:spPr>
            <a:xfrm>
              <a:off x="3298168" y="2236474"/>
              <a:ext cx="763685" cy="44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Scanner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1D5FCDA-0659-4FC5-81B9-8097364005CC}"/>
                </a:ext>
              </a:extLst>
            </p:cNvPr>
            <p:cNvGrpSpPr/>
            <p:nvPr/>
          </p:nvGrpSpPr>
          <p:grpSpPr>
            <a:xfrm>
              <a:off x="3356662" y="1275922"/>
              <a:ext cx="671786" cy="259106"/>
              <a:chOff x="2593982" y="1379664"/>
              <a:chExt cx="690323" cy="266256"/>
            </a:xfrm>
          </p:grpSpPr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618B9166-8569-433E-BBF6-2505BE3A0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69" y="1645920"/>
                <a:ext cx="557349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E6DEFF8-E472-4ACE-A553-32026EE0A639}"/>
                  </a:ext>
                </a:extLst>
              </p:cNvPr>
              <p:cNvSpPr txBox="1"/>
              <p:nvPr/>
            </p:nvSpPr>
            <p:spPr>
              <a:xfrm>
                <a:off x="2593982" y="1379664"/>
                <a:ext cx="690323" cy="26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Target</a:t>
                </a:r>
                <a:endParaRPr lang="ko-KR" altLang="en-US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65B4E24-95FD-4C45-A1E0-70D52AD4E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783" y="1534984"/>
              <a:ext cx="0" cy="70026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7688D40F-5170-4038-A9F1-D5067B9103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2911" y="1534985"/>
              <a:ext cx="6709" cy="7002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AF7D283-671A-4BD7-9375-5E3984849703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>
              <a:off x="4061853" y="2459995"/>
              <a:ext cx="485544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434E4EB-B26D-494A-8530-45C8132FFF6F}"/>
                </a:ext>
              </a:extLst>
            </p:cNvPr>
            <p:cNvSpPr/>
            <p:nvPr/>
          </p:nvSpPr>
          <p:spPr>
            <a:xfrm>
              <a:off x="4544648" y="2205125"/>
              <a:ext cx="572044" cy="534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PD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6761EBE-B776-469A-B5F3-F32975C45CB0}"/>
                </a:ext>
              </a:extLst>
            </p:cNvPr>
            <p:cNvSpPr/>
            <p:nvPr/>
          </p:nvSpPr>
          <p:spPr>
            <a:xfrm>
              <a:off x="3013298" y="2218848"/>
              <a:ext cx="3273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TX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9EF3175-752C-471D-AFBE-9523CCD90FD0}"/>
                </a:ext>
              </a:extLst>
            </p:cNvPr>
            <p:cNvSpPr/>
            <p:nvPr/>
          </p:nvSpPr>
          <p:spPr>
            <a:xfrm>
              <a:off x="3046688" y="2977070"/>
              <a:ext cx="3497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 err="1">
                  <a:latin typeface="LG스마트체 Regular" pitchFamily="50" charset="-127"/>
                  <a:ea typeface="LG스마트체 Regular" pitchFamily="50" charset="-127"/>
                </a:rPr>
                <a:t>Ref</a:t>
              </a:r>
              <a:endParaRPr lang="en-US" altLang="ko-KR" sz="800" baseline="-250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334710C-13A3-42C5-A271-A4E50C206099}"/>
                </a:ext>
              </a:extLst>
            </p:cNvPr>
            <p:cNvSpPr/>
            <p:nvPr/>
          </p:nvSpPr>
          <p:spPr>
            <a:xfrm>
              <a:off x="4169303" y="2363035"/>
              <a:ext cx="209725" cy="21811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4A69DC9-D79E-452A-AD6A-55C315B22BE3}"/>
                </a:ext>
              </a:extLst>
            </p:cNvPr>
            <p:cNvSpPr/>
            <p:nvPr/>
          </p:nvSpPr>
          <p:spPr>
            <a:xfrm>
              <a:off x="2537793" y="2216346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0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EBDF7C4-0265-4866-A7EF-E950380A523E}"/>
                </a:ext>
              </a:extLst>
            </p:cNvPr>
            <p:cNvSpPr/>
            <p:nvPr/>
          </p:nvSpPr>
          <p:spPr>
            <a:xfrm>
              <a:off x="3998414" y="2186677"/>
              <a:ext cx="3337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RX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743BC2F-9B7A-47FF-8E27-B39D5F6A4B24}"/>
                </a:ext>
              </a:extLst>
            </p:cNvPr>
            <p:cNvGrpSpPr/>
            <p:nvPr/>
          </p:nvGrpSpPr>
          <p:grpSpPr>
            <a:xfrm>
              <a:off x="2764389" y="2313584"/>
              <a:ext cx="297623" cy="281395"/>
              <a:chOff x="2620345" y="2402120"/>
              <a:chExt cx="297623" cy="281395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129E73D5-5347-4EE0-B017-AC1AC35B62EA}"/>
                  </a:ext>
                </a:extLst>
              </p:cNvPr>
              <p:cNvSpPr/>
              <p:nvPr/>
            </p:nvSpPr>
            <p:spPr>
              <a:xfrm>
                <a:off x="2620345" y="2402120"/>
                <a:ext cx="297623" cy="2813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1B1752FE-F9EA-4046-BAD9-F4316B7393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0345" y="2402120"/>
                <a:ext cx="297623" cy="2675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56A9636-934F-4314-A879-D85968CF0037}"/>
                </a:ext>
              </a:extLst>
            </p:cNvPr>
            <p:cNvSpPr txBox="1"/>
            <p:nvPr/>
          </p:nvSpPr>
          <p:spPr>
            <a:xfrm>
              <a:off x="2611886" y="1707206"/>
              <a:ext cx="67178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Splitter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60B0B48-1C46-45F6-8AC1-8773EA6BCED2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 flipH="1">
              <a:off x="2913201" y="1961122"/>
              <a:ext cx="34578" cy="352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1821380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49C41D3-FEC3-4774-889E-860F06FE5D22}"/>
              </a:ext>
            </a:extLst>
          </p:cNvPr>
          <p:cNvSpPr/>
          <p:nvPr/>
        </p:nvSpPr>
        <p:spPr>
          <a:xfrm>
            <a:off x="2642184" y="3006018"/>
            <a:ext cx="1241920" cy="5040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DBBE7F-8C28-4A21-822D-9BCAF64A8B9D}"/>
              </a:ext>
            </a:extLst>
          </p:cNvPr>
          <p:cNvSpPr/>
          <p:nvPr/>
        </p:nvSpPr>
        <p:spPr>
          <a:xfrm>
            <a:off x="1811655" y="2755902"/>
            <a:ext cx="615101" cy="4872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Laser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4F1F911-88C9-4175-AB23-9BEF30B367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26756" y="2999551"/>
            <a:ext cx="4747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C4C28F-E865-47F3-A22C-E8BD60B4C67E}"/>
              </a:ext>
            </a:extLst>
          </p:cNvPr>
          <p:cNvSpPr/>
          <p:nvPr/>
        </p:nvSpPr>
        <p:spPr>
          <a:xfrm>
            <a:off x="2912300" y="2776029"/>
            <a:ext cx="763685" cy="447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Scanner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A26D2A7-52BA-4ADA-A0AE-E8173553885C}"/>
              </a:ext>
            </a:extLst>
          </p:cNvPr>
          <p:cNvGrpSpPr/>
          <p:nvPr/>
        </p:nvGrpSpPr>
        <p:grpSpPr>
          <a:xfrm>
            <a:off x="2970794" y="1815477"/>
            <a:ext cx="671786" cy="259106"/>
            <a:chOff x="2593982" y="1379664"/>
            <a:chExt cx="690323" cy="266256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1976D93B-B8A3-4EB2-901F-622DF47574CD}"/>
                </a:ext>
              </a:extLst>
            </p:cNvPr>
            <p:cNvCxnSpPr>
              <a:cxnSpLocks/>
            </p:cNvCxnSpPr>
            <p:nvPr/>
          </p:nvCxnSpPr>
          <p:spPr>
            <a:xfrm>
              <a:off x="2660469" y="1645920"/>
              <a:ext cx="55734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DCEF45B-D747-4221-A758-C4BD45B75DCC}"/>
                </a:ext>
              </a:extLst>
            </p:cNvPr>
            <p:cNvSpPr txBox="1"/>
            <p:nvPr/>
          </p:nvSpPr>
          <p:spPr>
            <a:xfrm>
              <a:off x="2593982" y="1379664"/>
              <a:ext cx="690323" cy="260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Target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EF85D64-6C59-42A6-A2C2-0BED2711110E}"/>
              </a:ext>
            </a:extLst>
          </p:cNvPr>
          <p:cNvCxnSpPr>
            <a:cxnSpLocks/>
          </p:cNvCxnSpPr>
          <p:nvPr/>
        </p:nvCxnSpPr>
        <p:spPr>
          <a:xfrm flipV="1">
            <a:off x="3103915" y="2074539"/>
            <a:ext cx="0" cy="7002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AC59071-BE95-48C3-9C66-26EF83B5088C}"/>
              </a:ext>
            </a:extLst>
          </p:cNvPr>
          <p:cNvCxnSpPr>
            <a:cxnSpLocks/>
          </p:cNvCxnSpPr>
          <p:nvPr/>
        </p:nvCxnSpPr>
        <p:spPr>
          <a:xfrm flipH="1" flipV="1">
            <a:off x="3487043" y="2074540"/>
            <a:ext cx="6709" cy="7002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AC5C09C-F1E3-4DFA-9636-0A74B9724F85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3675985" y="2999550"/>
            <a:ext cx="48554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CCABB1-8BFF-4EF4-9F58-675906D82E9F}"/>
              </a:ext>
            </a:extLst>
          </p:cNvPr>
          <p:cNvSpPr/>
          <p:nvPr/>
        </p:nvSpPr>
        <p:spPr>
          <a:xfrm>
            <a:off x="4158780" y="2744680"/>
            <a:ext cx="572044" cy="5343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PD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B77BED-CC6B-4B73-B6B5-39E7AA28A3B3}"/>
              </a:ext>
            </a:extLst>
          </p:cNvPr>
          <p:cNvGrpSpPr/>
          <p:nvPr/>
        </p:nvGrpSpPr>
        <p:grpSpPr>
          <a:xfrm>
            <a:off x="2158876" y="4069392"/>
            <a:ext cx="2866475" cy="1920815"/>
            <a:chOff x="2030247" y="3992305"/>
            <a:chExt cx="2866475" cy="192081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414F64D0-B23F-49BD-A541-028A59857080}"/>
                </a:ext>
              </a:extLst>
            </p:cNvPr>
            <p:cNvGrpSpPr/>
            <p:nvPr/>
          </p:nvGrpSpPr>
          <p:grpSpPr>
            <a:xfrm>
              <a:off x="3241867" y="4213119"/>
              <a:ext cx="1204924" cy="1255864"/>
              <a:chOff x="3241866" y="4213119"/>
              <a:chExt cx="1632139" cy="1701140"/>
            </a:xfrm>
          </p:grpSpPr>
          <p:sp>
            <p:nvSpPr>
              <p:cNvPr id="149" name="평행 사변형 148">
                <a:extLst>
                  <a:ext uri="{FF2B5EF4-FFF2-40B4-BE49-F238E27FC236}">
                    <a16:creationId xmlns:a16="http://schemas.microsoft.com/office/drawing/2014/main" id="{221320CA-5928-4603-AC52-C7C099A7B88F}"/>
                  </a:ext>
                </a:extLst>
              </p:cNvPr>
              <p:cNvSpPr/>
              <p:nvPr/>
            </p:nvSpPr>
            <p:spPr>
              <a:xfrm rot="5400000">
                <a:off x="3207365" y="424762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평행 사변형 149">
                <a:extLst>
                  <a:ext uri="{FF2B5EF4-FFF2-40B4-BE49-F238E27FC236}">
                    <a16:creationId xmlns:a16="http://schemas.microsoft.com/office/drawing/2014/main" id="{E040A4DD-448D-4CFE-A3F7-D7ACA2D570F7}"/>
                  </a:ext>
                </a:extLst>
              </p:cNvPr>
              <p:cNvSpPr/>
              <p:nvPr/>
            </p:nvSpPr>
            <p:spPr>
              <a:xfrm rot="5400000">
                <a:off x="3238286" y="4216699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평행 사변형 150">
                <a:extLst>
                  <a:ext uri="{FF2B5EF4-FFF2-40B4-BE49-F238E27FC236}">
                    <a16:creationId xmlns:a16="http://schemas.microsoft.com/office/drawing/2014/main" id="{A2177C01-CD2B-42B3-9590-481C09AE4C64}"/>
                  </a:ext>
                </a:extLst>
              </p:cNvPr>
              <p:cNvSpPr/>
              <p:nvPr/>
            </p:nvSpPr>
            <p:spPr>
              <a:xfrm rot="5400000">
                <a:off x="3408768" y="4287175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평행 사변형 151">
                <a:extLst>
                  <a:ext uri="{FF2B5EF4-FFF2-40B4-BE49-F238E27FC236}">
                    <a16:creationId xmlns:a16="http://schemas.microsoft.com/office/drawing/2014/main" id="{424A20B1-1E04-4784-A0A1-54A4C4CB37BD}"/>
                  </a:ext>
                </a:extLst>
              </p:cNvPr>
              <p:cNvSpPr/>
              <p:nvPr/>
            </p:nvSpPr>
            <p:spPr>
              <a:xfrm rot="5400000">
                <a:off x="3580649" y="4357026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평행 사변형 152">
                <a:extLst>
                  <a:ext uri="{FF2B5EF4-FFF2-40B4-BE49-F238E27FC236}">
                    <a16:creationId xmlns:a16="http://schemas.microsoft.com/office/drawing/2014/main" id="{BDE64C5D-1B8E-47F9-8FB3-BE815901E7D4}"/>
                  </a:ext>
                </a:extLst>
              </p:cNvPr>
              <p:cNvSpPr/>
              <p:nvPr/>
            </p:nvSpPr>
            <p:spPr>
              <a:xfrm rot="5400000">
                <a:off x="4701079" y="4820577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평행 사변형 153">
                <a:extLst>
                  <a:ext uri="{FF2B5EF4-FFF2-40B4-BE49-F238E27FC236}">
                    <a16:creationId xmlns:a16="http://schemas.microsoft.com/office/drawing/2014/main" id="{AF2848AF-FD7E-4EC0-B47E-64C0F54D23F9}"/>
                  </a:ext>
                </a:extLst>
              </p:cNvPr>
              <p:cNvSpPr/>
              <p:nvPr/>
            </p:nvSpPr>
            <p:spPr>
              <a:xfrm rot="5400000">
                <a:off x="4701079" y="5741328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B110B32-FD07-4525-A54B-87BD60946C92}"/>
                </a:ext>
              </a:extLst>
            </p:cNvPr>
            <p:cNvGrpSpPr/>
            <p:nvPr/>
          </p:nvGrpSpPr>
          <p:grpSpPr>
            <a:xfrm>
              <a:off x="2438399" y="5523729"/>
              <a:ext cx="400675" cy="389391"/>
              <a:chOff x="5737416" y="3164657"/>
              <a:chExt cx="2358834" cy="2292403"/>
            </a:xfrm>
          </p:grpSpPr>
          <p:sp>
            <p:nvSpPr>
              <p:cNvPr id="157" name="평행 사변형 156">
                <a:extLst>
                  <a:ext uri="{FF2B5EF4-FFF2-40B4-BE49-F238E27FC236}">
                    <a16:creationId xmlns:a16="http://schemas.microsoft.com/office/drawing/2014/main" id="{B0DD8263-D787-4D88-B387-547C1EE7F404}"/>
                  </a:ext>
                </a:extLst>
              </p:cNvPr>
              <p:cNvSpPr/>
              <p:nvPr/>
            </p:nvSpPr>
            <p:spPr>
              <a:xfrm rot="5400000">
                <a:off x="5702915" y="378407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평행 사변형 157">
                <a:extLst>
                  <a:ext uri="{FF2B5EF4-FFF2-40B4-BE49-F238E27FC236}">
                    <a16:creationId xmlns:a16="http://schemas.microsoft.com/office/drawing/2014/main" id="{502B86B8-4F5C-420F-9B59-8A08353CF22E}"/>
                  </a:ext>
                </a:extLst>
              </p:cNvPr>
              <p:cNvSpPr/>
              <p:nvPr/>
            </p:nvSpPr>
            <p:spPr>
              <a:xfrm rot="16200000" flipH="1">
                <a:off x="7007705" y="4368515"/>
                <a:ext cx="1456556" cy="720534"/>
              </a:xfrm>
              <a:prstGeom prst="parallelogram">
                <a:avLst>
                  <a:gd name="adj" fmla="val 6011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평행 사변형 158">
                <a:extLst>
                  <a:ext uri="{FF2B5EF4-FFF2-40B4-BE49-F238E27FC236}">
                    <a16:creationId xmlns:a16="http://schemas.microsoft.com/office/drawing/2014/main" id="{36777903-6AF6-42BB-8D52-E50AA81CE629}"/>
                  </a:ext>
                </a:extLst>
              </p:cNvPr>
              <p:cNvSpPr/>
              <p:nvPr/>
            </p:nvSpPr>
            <p:spPr>
              <a:xfrm rot="8950199" flipH="1">
                <a:off x="5967056" y="3164657"/>
                <a:ext cx="1889229" cy="1419232"/>
              </a:xfrm>
              <a:prstGeom prst="parallelogram">
                <a:avLst>
                  <a:gd name="adj" fmla="val 7423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387491D-4A42-4A75-BF6E-9184C056D1BD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280848"/>
              <a:ext cx="608502" cy="13270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38C86154-52FF-4840-9A56-C3D50F3756B4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335438"/>
              <a:ext cx="740430" cy="12724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78C8E9A9-C4F4-4540-8279-9451A00F6151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390030"/>
              <a:ext cx="867809" cy="121786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1FB9EB08-CCFC-47C5-AC15-DE426BDFF772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735774"/>
              <a:ext cx="1700323" cy="8721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BF393C08-4543-4DD0-9BD9-1E8E35FE8E01}"/>
                </a:ext>
              </a:extLst>
            </p:cNvPr>
            <p:cNvSpPr/>
            <p:nvPr/>
          </p:nvSpPr>
          <p:spPr>
            <a:xfrm>
              <a:off x="2030247" y="5344027"/>
              <a:ext cx="5485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Scanner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BC06F9BE-B6C8-472B-B7E9-6D967E95DE95}"/>
                </a:ext>
              </a:extLst>
            </p:cNvPr>
            <p:cNvSpPr/>
            <p:nvPr/>
          </p:nvSpPr>
          <p:spPr>
            <a:xfrm>
              <a:off x="2825377" y="3992305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A125B9A-07B2-462C-91EC-A3E131A81A2A}"/>
                </a:ext>
              </a:extLst>
            </p:cNvPr>
            <p:cNvSpPr/>
            <p:nvPr/>
          </p:nvSpPr>
          <p:spPr>
            <a:xfrm>
              <a:off x="3230894" y="4071818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52915F9-42CB-405C-AEF6-8E13DC04A6A6}"/>
                </a:ext>
              </a:extLst>
            </p:cNvPr>
            <p:cNvSpPr/>
            <p:nvPr/>
          </p:nvSpPr>
          <p:spPr>
            <a:xfrm>
              <a:off x="4200953" y="4381919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</a:t>
              </a: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5E2F6496-C661-4C02-B259-4321EB5ABC6C}"/>
                </a:ext>
              </a:extLst>
            </p:cNvPr>
            <p:cNvSpPr/>
            <p:nvPr/>
          </p:nvSpPr>
          <p:spPr>
            <a:xfrm>
              <a:off x="3445579" y="4167234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CDFF4EA5-9E37-4782-8374-8C2BE20F0E6C}"/>
                </a:ext>
              </a:extLst>
            </p:cNvPr>
            <p:cNvSpPr/>
            <p:nvPr/>
          </p:nvSpPr>
          <p:spPr>
            <a:xfrm>
              <a:off x="4232758" y="5487150"/>
              <a:ext cx="6639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</a:t>
              </a: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MxN</a:t>
              </a:r>
              <a:endParaRPr lang="en-US" altLang="ko-KR" sz="8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E97B1F2-B430-42D1-8D65-8564C7A3D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90763"/>
              </p:ext>
            </p:extLst>
          </p:nvPr>
        </p:nvGraphicFramePr>
        <p:xfrm>
          <a:off x="5031763" y="1630336"/>
          <a:ext cx="4680000" cy="47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627472235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357275751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Concept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당 계산을 위한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변화 가능한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FMCW LiDAR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9128"/>
                  </a:ext>
                </a:extLst>
              </a:tr>
              <a:tr h="3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발명에 대한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일반적으로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Laser, Scanner, 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세 가지 부품으로 이루어져 있고 각 부품은 여러 형태를 가지고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사이에 여러가지 광 부품이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주파수 변조가 가능하여야 함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빛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나누어짐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이때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=xP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=(1-x)P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비율로 나눔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통해서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 갔다가 반사되어 돌아옴</a:t>
                      </a:r>
                      <a:b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으로부터 반사되어 돌아온 빛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Loss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만큼의 감쇠가 발생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반사되어 돌아온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간섭을 일으키면서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beat frequency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Beat frequency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기반으로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거리 측정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MxN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개의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하면서 거리 계산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때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PD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내부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noise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에 따라 신호의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정해짐</a:t>
                      </a:r>
                      <a:b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나누는 비율을 최적화 하여 최고의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897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장점 및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주어진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power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에 대해 최고의 신호 대 잡음비를 얻을 수 있음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같은 크기의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을 얻기 위한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tunable laser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power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낮출 수 있음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18247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C26E6F-6986-4075-B4B4-329AE5E72BC3}"/>
              </a:ext>
            </a:extLst>
          </p:cNvPr>
          <p:cNvSpPr/>
          <p:nvPr/>
        </p:nvSpPr>
        <p:spPr>
          <a:xfrm>
            <a:off x="2610486" y="2778393"/>
            <a:ext cx="327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>
                <a:latin typeface="LG스마트체 Regular" pitchFamily="50" charset="-127"/>
                <a:ea typeface="LG스마트체 Regular" pitchFamily="50" charset="-127"/>
              </a:rPr>
              <a:t>TX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44F5A5-262E-4194-AFCB-9F5D9F59EC2E}"/>
              </a:ext>
            </a:extLst>
          </p:cNvPr>
          <p:cNvSpPr/>
          <p:nvPr/>
        </p:nvSpPr>
        <p:spPr>
          <a:xfrm>
            <a:off x="2660820" y="3516625"/>
            <a:ext cx="3497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 err="1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 err="1">
                <a:latin typeface="LG스마트체 Regular" pitchFamily="50" charset="-127"/>
                <a:ea typeface="LG스마트체 Regular" pitchFamily="50" charset="-127"/>
              </a:rPr>
              <a:t>Ref</a:t>
            </a:r>
            <a:endParaRPr lang="en-US" altLang="ko-KR" sz="800" baseline="-250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00A836-0D80-4E6F-9081-6C055A1FBC2A}"/>
              </a:ext>
            </a:extLst>
          </p:cNvPr>
          <p:cNvSpPr/>
          <p:nvPr/>
        </p:nvSpPr>
        <p:spPr>
          <a:xfrm>
            <a:off x="3783435" y="2902590"/>
            <a:ext cx="209725" cy="21811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A080C7-0D0C-4926-91BC-B99E979B1508}"/>
              </a:ext>
            </a:extLst>
          </p:cNvPr>
          <p:cNvSpPr/>
          <p:nvPr/>
        </p:nvSpPr>
        <p:spPr>
          <a:xfrm>
            <a:off x="1640632" y="3789923"/>
            <a:ext cx="13644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Scanning type LiDAR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2668ED-B95F-44FC-A904-CF064A43427C}"/>
              </a:ext>
            </a:extLst>
          </p:cNvPr>
          <p:cNvSpPr txBox="1"/>
          <p:nvPr/>
        </p:nvSpPr>
        <p:spPr>
          <a:xfrm>
            <a:off x="3289558" y="3871112"/>
            <a:ext cx="2406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Scanner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1D, 2D, Flash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다 적용 가능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0A673B-B786-40BF-9FFE-9AEA044FE8A8}"/>
              </a:ext>
            </a:extLst>
          </p:cNvPr>
          <p:cNvSpPr/>
          <p:nvPr/>
        </p:nvSpPr>
        <p:spPr>
          <a:xfrm>
            <a:off x="2395460" y="2778393"/>
            <a:ext cx="288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>
                <a:latin typeface="LG스마트체 Regular" pitchFamily="50" charset="-127"/>
                <a:ea typeface="LG스마트체 Regular" pitchFamily="50" charset="-127"/>
              </a:rPr>
              <a:t>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9D75042-47F5-474A-8D0A-DB249F244E20}"/>
              </a:ext>
            </a:extLst>
          </p:cNvPr>
          <p:cNvSpPr/>
          <p:nvPr/>
        </p:nvSpPr>
        <p:spPr>
          <a:xfrm>
            <a:off x="3595128" y="2726232"/>
            <a:ext cx="3337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>
                <a:latin typeface="LG스마트체 Regular" pitchFamily="50" charset="-127"/>
                <a:ea typeface="LG스마트체 Regular" pitchFamily="50" charset="-127"/>
              </a:rPr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310581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EA8392-A726-44EC-9205-35C8E769890C}"/>
              </a:ext>
            </a:extLst>
          </p:cNvPr>
          <p:cNvSpPr/>
          <p:nvPr/>
        </p:nvSpPr>
        <p:spPr>
          <a:xfrm>
            <a:off x="1640632" y="477424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계산 식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93C9999-EE48-4C2B-AECD-FEA2818D3848}"/>
              </a:ext>
            </a:extLst>
          </p:cNvPr>
          <p:cNvGrpSpPr/>
          <p:nvPr/>
        </p:nvGrpSpPr>
        <p:grpSpPr>
          <a:xfrm>
            <a:off x="1693318" y="3462275"/>
            <a:ext cx="2855597" cy="1247989"/>
            <a:chOff x="2821325" y="2530558"/>
            <a:chExt cx="2154995" cy="941803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BE78517-B0D9-45B0-B30C-054E97144EF3}"/>
                </a:ext>
              </a:extLst>
            </p:cNvPr>
            <p:cNvCxnSpPr>
              <a:cxnSpLocks/>
            </p:cNvCxnSpPr>
            <p:nvPr/>
          </p:nvCxnSpPr>
          <p:spPr>
            <a:xfrm>
              <a:off x="2934655" y="3272500"/>
              <a:ext cx="1632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5C0C135-BCDF-47D4-9324-BFDC3486B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627006"/>
              <a:ext cx="0" cy="78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7EB03A8-EF92-4BCE-8E0C-A29D78A7CA38}"/>
                </a:ext>
              </a:extLst>
            </p:cNvPr>
            <p:cNvCxnSpPr/>
            <p:nvPr/>
          </p:nvCxnSpPr>
          <p:spPr>
            <a:xfrm flipV="1">
              <a:off x="3079481" y="2790716"/>
              <a:ext cx="489701" cy="481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A7BA12E-B25C-418C-B56A-17CC0F7D0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9181" y="2790716"/>
              <a:ext cx="489701" cy="481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4B7454-AF6E-4278-897A-4574EEBB607E}"/>
                </a:ext>
              </a:extLst>
            </p:cNvPr>
            <p:cNvSpPr txBox="1"/>
            <p:nvPr/>
          </p:nvSpPr>
          <p:spPr>
            <a:xfrm>
              <a:off x="3055815" y="2530558"/>
              <a:ext cx="849574" cy="18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Frequency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EBED37-D75F-4FEA-B8F3-84AAB5DAA0CA}"/>
                </a:ext>
              </a:extLst>
            </p:cNvPr>
            <p:cNvSpPr txBox="1"/>
            <p:nvPr/>
          </p:nvSpPr>
          <p:spPr>
            <a:xfrm>
              <a:off x="4312125" y="3285989"/>
              <a:ext cx="664195" cy="18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Time 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0BD64CA-5253-4642-9B7A-12DF46A82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184" y="2834049"/>
              <a:ext cx="445655" cy="4384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E7204D7-ECD5-4540-BCAA-7DC9761A948E}"/>
                </a:ext>
              </a:extLst>
            </p:cNvPr>
            <p:cNvCxnSpPr>
              <a:cxnSpLocks/>
            </p:cNvCxnSpPr>
            <p:nvPr/>
          </p:nvCxnSpPr>
          <p:spPr>
            <a:xfrm>
              <a:off x="3076144" y="3331889"/>
              <a:ext cx="97940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27DB0E-D4E8-4DDB-B4B5-CE8319A79418}"/>
                    </a:ext>
                  </a:extLst>
                </p:cNvPr>
                <p:cNvSpPr txBox="1"/>
                <p:nvPr/>
              </p:nvSpPr>
              <p:spPr>
                <a:xfrm>
                  <a:off x="3535191" y="3356228"/>
                  <a:ext cx="103842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27DB0E-D4E8-4DDB-B4B5-CE8319A7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191" y="3356228"/>
                  <a:ext cx="103842" cy="116133"/>
                </a:xfrm>
                <a:prstGeom prst="rect">
                  <a:avLst/>
                </a:prstGeom>
                <a:blipFill>
                  <a:blip r:embed="rId2"/>
                  <a:stretch>
                    <a:fillRect l="-21739" r="-4348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169A678-F6B0-440D-ACC0-A3E0DF00D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565" y="3249362"/>
              <a:ext cx="0" cy="155919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50FD564-E475-49DF-BF78-F64E979C4593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58" y="2788227"/>
              <a:ext cx="0" cy="4842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7B0408-C3E2-45E5-B395-718DA825D1A9}"/>
                    </a:ext>
                  </a:extLst>
                </p:cNvPr>
                <p:cNvSpPr txBox="1"/>
                <p:nvPr/>
              </p:nvSpPr>
              <p:spPr>
                <a:xfrm>
                  <a:off x="2872811" y="2958910"/>
                  <a:ext cx="85890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7B0408-C3E2-45E5-B395-718DA825D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11" y="2958910"/>
                  <a:ext cx="85890" cy="116133"/>
                </a:xfrm>
                <a:prstGeom prst="rect">
                  <a:avLst/>
                </a:prstGeom>
                <a:blipFill>
                  <a:blip r:embed="rId3"/>
                  <a:stretch>
                    <a:fillRect l="-26316" r="-21053"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17E99DC-CABF-4DC0-8DBA-C38AFEB4DBFF}"/>
                </a:ext>
              </a:extLst>
            </p:cNvPr>
            <p:cNvCxnSpPr>
              <a:cxnSpLocks/>
            </p:cNvCxnSpPr>
            <p:nvPr/>
          </p:nvCxnSpPr>
          <p:spPr>
            <a:xfrm>
              <a:off x="2914111" y="2788227"/>
              <a:ext cx="663551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CCDD1BB-48F4-4735-B776-750D3064F4AC}"/>
                    </a:ext>
                  </a:extLst>
                </p:cNvPr>
                <p:cNvSpPr txBox="1"/>
                <p:nvPr/>
              </p:nvSpPr>
              <p:spPr>
                <a:xfrm>
                  <a:off x="2821325" y="3209045"/>
                  <a:ext cx="100793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CCDD1BB-48F4-4735-B776-750D3064F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3209045"/>
                  <a:ext cx="100793" cy="116133"/>
                </a:xfrm>
                <a:prstGeom prst="rect">
                  <a:avLst/>
                </a:prstGeom>
                <a:blipFill>
                  <a:blip r:embed="rId4"/>
                  <a:stretch>
                    <a:fillRect l="-22727" r="-4545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AFC138-B78D-4CFA-A418-ACACED7CE6DF}"/>
                    </a:ext>
                  </a:extLst>
                </p:cNvPr>
                <p:cNvSpPr txBox="1"/>
                <p:nvPr/>
              </p:nvSpPr>
              <p:spPr>
                <a:xfrm>
                  <a:off x="2821325" y="2717916"/>
                  <a:ext cx="98567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AFC138-B78D-4CFA-A418-ACACED7CE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2717916"/>
                  <a:ext cx="98567" cy="116133"/>
                </a:xfrm>
                <a:prstGeom prst="rect">
                  <a:avLst/>
                </a:prstGeom>
                <a:blipFill>
                  <a:blip r:embed="rId5"/>
                  <a:stretch>
                    <a:fillRect l="-23810" r="-9524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CE863C-FAD1-4AB8-B37A-E3CDA87F9415}"/>
              </a:ext>
            </a:extLst>
          </p:cNvPr>
          <p:cNvSpPr/>
          <p:nvPr/>
        </p:nvSpPr>
        <p:spPr>
          <a:xfrm>
            <a:off x="1640632" y="1511224"/>
            <a:ext cx="23823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주파수 변조 파형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000" u="sng" dirty="0" err="1">
                <a:latin typeface="LG스마트체 Regular" pitchFamily="50" charset="-127"/>
                <a:ea typeface="LG스마트체 Regular" pitchFamily="50" charset="-127"/>
              </a:rPr>
              <a:t>톱니파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836CD79-7F9D-46D2-B038-E25B9D74519E}"/>
              </a:ext>
            </a:extLst>
          </p:cNvPr>
          <p:cNvGrpSpPr/>
          <p:nvPr/>
        </p:nvGrpSpPr>
        <p:grpSpPr>
          <a:xfrm>
            <a:off x="1693318" y="1836660"/>
            <a:ext cx="2855597" cy="1247989"/>
            <a:chOff x="2821325" y="2530558"/>
            <a:chExt cx="2154995" cy="941803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BD37557-A0D5-4C7C-9F6A-E521EB1E6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34655" y="3272500"/>
              <a:ext cx="1632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F41F70B0-EBC1-4A26-825A-96CB9ACFF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627006"/>
              <a:ext cx="0" cy="78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626C090-CF86-4904-97EF-9ED7D0969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788227"/>
              <a:ext cx="976063" cy="4842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D03F5EC-3A10-451E-BE9F-B489D429D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8883" y="2783197"/>
              <a:ext cx="0" cy="489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2B8F32-0A01-4C02-BF14-87FDE084F715}"/>
                </a:ext>
              </a:extLst>
            </p:cNvPr>
            <p:cNvSpPr txBox="1"/>
            <p:nvPr/>
          </p:nvSpPr>
          <p:spPr>
            <a:xfrm>
              <a:off x="3055815" y="2530558"/>
              <a:ext cx="849574" cy="18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Frequency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358B76-D189-424F-947E-9402F9526578}"/>
                </a:ext>
              </a:extLst>
            </p:cNvPr>
            <p:cNvSpPr txBox="1"/>
            <p:nvPr/>
          </p:nvSpPr>
          <p:spPr>
            <a:xfrm>
              <a:off x="4312125" y="3285989"/>
              <a:ext cx="664195" cy="18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Time 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E0F6FB3-B6BA-484E-B5B8-DAF57E925F8E}"/>
                </a:ext>
              </a:extLst>
            </p:cNvPr>
            <p:cNvCxnSpPr>
              <a:cxnSpLocks/>
            </p:cNvCxnSpPr>
            <p:nvPr/>
          </p:nvCxnSpPr>
          <p:spPr>
            <a:xfrm>
              <a:off x="3076144" y="3331889"/>
              <a:ext cx="97940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C59657-3D08-4A3F-A163-746E661CA377}"/>
                    </a:ext>
                  </a:extLst>
                </p:cNvPr>
                <p:cNvSpPr txBox="1"/>
                <p:nvPr/>
              </p:nvSpPr>
              <p:spPr>
                <a:xfrm>
                  <a:off x="3535191" y="3356228"/>
                  <a:ext cx="103842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C59657-3D08-4A3F-A163-746E661CA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191" y="3356228"/>
                  <a:ext cx="103842" cy="116133"/>
                </a:xfrm>
                <a:prstGeom prst="rect">
                  <a:avLst/>
                </a:prstGeom>
                <a:blipFill>
                  <a:blip r:embed="rId2"/>
                  <a:stretch>
                    <a:fillRect l="-21739" r="-434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52A1536B-99F2-414A-AC8F-D46774ED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565" y="3249362"/>
              <a:ext cx="0" cy="155919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7C47FA58-F986-4CF0-AA0F-C120AB249621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58" y="2788227"/>
              <a:ext cx="0" cy="4842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D58D4D0-328A-4754-869C-C06799268C3D}"/>
                    </a:ext>
                  </a:extLst>
                </p:cNvPr>
                <p:cNvSpPr txBox="1"/>
                <p:nvPr/>
              </p:nvSpPr>
              <p:spPr>
                <a:xfrm>
                  <a:off x="2872811" y="2958910"/>
                  <a:ext cx="85890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D58D4D0-328A-4754-869C-C06799268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11" y="2958910"/>
                  <a:ext cx="85890" cy="116133"/>
                </a:xfrm>
                <a:prstGeom prst="rect">
                  <a:avLst/>
                </a:prstGeom>
                <a:blipFill>
                  <a:blip r:embed="rId3"/>
                  <a:stretch>
                    <a:fillRect l="-26316" r="-21053"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006CA53-1EB3-40E7-8443-3F7A53B220EE}"/>
                </a:ext>
              </a:extLst>
            </p:cNvPr>
            <p:cNvCxnSpPr>
              <a:cxnSpLocks/>
            </p:cNvCxnSpPr>
            <p:nvPr/>
          </p:nvCxnSpPr>
          <p:spPr>
            <a:xfrm>
              <a:off x="2914111" y="2788227"/>
              <a:ext cx="1183514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2B4FE7A-83A9-4C3D-A072-654771128F6F}"/>
                    </a:ext>
                  </a:extLst>
                </p:cNvPr>
                <p:cNvSpPr txBox="1"/>
                <p:nvPr/>
              </p:nvSpPr>
              <p:spPr>
                <a:xfrm>
                  <a:off x="2821325" y="3209045"/>
                  <a:ext cx="100793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2B4FE7A-83A9-4C3D-A072-654771128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3209045"/>
                  <a:ext cx="100793" cy="116133"/>
                </a:xfrm>
                <a:prstGeom prst="rect">
                  <a:avLst/>
                </a:prstGeom>
                <a:blipFill>
                  <a:blip r:embed="rId4"/>
                  <a:stretch>
                    <a:fillRect l="-22727" r="-4545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94BD75F-B74B-43F1-9DFD-F5196DAB26DA}"/>
                    </a:ext>
                  </a:extLst>
                </p:cNvPr>
                <p:cNvSpPr txBox="1"/>
                <p:nvPr/>
              </p:nvSpPr>
              <p:spPr>
                <a:xfrm>
                  <a:off x="2821325" y="2717916"/>
                  <a:ext cx="98567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94BD75F-B74B-43F1-9DFD-F5196DAB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2717916"/>
                  <a:ext cx="98567" cy="116133"/>
                </a:xfrm>
                <a:prstGeom prst="rect">
                  <a:avLst/>
                </a:prstGeom>
                <a:blipFill>
                  <a:blip r:embed="rId5"/>
                  <a:stretch>
                    <a:fillRect l="-23810" r="-9524"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ED168EB-D20B-4227-9C72-1E66FF4B3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545" y="3065854"/>
              <a:ext cx="416500" cy="2066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CE3AB82-4298-4302-90AB-7C80A7602665}"/>
              </a:ext>
            </a:extLst>
          </p:cNvPr>
          <p:cNvSpPr txBox="1"/>
          <p:nvPr/>
        </p:nvSpPr>
        <p:spPr>
          <a:xfrm>
            <a:off x="3288679" y="1249672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다른 파형도 적용 가능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1777F1-2015-4E95-9B4C-BE851C213776}"/>
              </a:ext>
            </a:extLst>
          </p:cNvPr>
          <p:cNvSpPr txBox="1"/>
          <p:nvPr/>
        </p:nvSpPr>
        <p:spPr>
          <a:xfrm>
            <a:off x="3931801" y="3099567"/>
            <a:ext cx="1879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en-US" altLang="ko-KR" sz="1000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T</a:t>
            </a:r>
            <a:r>
              <a:rPr lang="en-US" altLang="ko-KR" sz="1000" baseline="-25000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f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한 파형의 주기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   f</a:t>
            </a:r>
            <a:r>
              <a:rPr lang="en-US" altLang="ko-KR" sz="1000" baseline="-25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주파수 변조 시 최대 주파수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   f</a:t>
            </a:r>
            <a:r>
              <a:rPr lang="en-US" altLang="ko-KR" sz="1000" baseline="-25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주파수 변조 시 최소 주파수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91" name="표 10">
            <a:extLst>
              <a:ext uri="{FF2B5EF4-FFF2-40B4-BE49-F238E27FC236}">
                <a16:creationId xmlns:a16="http://schemas.microsoft.com/office/drawing/2014/main" id="{64344FED-6670-4B64-BC39-9D31BE09A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61708"/>
              </p:ext>
            </p:extLst>
          </p:nvPr>
        </p:nvGraphicFramePr>
        <p:xfrm>
          <a:off x="5031763" y="1630336"/>
          <a:ext cx="4680000" cy="47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627472235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357275751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Concept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당 계산을 위한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변화 가능한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FMCW LiDAR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9128"/>
                  </a:ext>
                </a:extLst>
              </a:tr>
              <a:tr h="3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발명에 대한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일반적으로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Laser, Scanner, 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세 가지 부품으로 이루어져 있고 각 부품은 여러 형태를 가지고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사이에 여러가지 광 부품이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주파수 변조가 가능하여야 함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빛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나누어짐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이때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=xP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=(1-x)P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비율로 나눔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통해서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 갔다가 반사되어 돌아옴</a:t>
                      </a:r>
                      <a:b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으로부터 반사되어 돌아온 빛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Loss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만큼의 감쇠가 발생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반사되어 돌아온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간섭을 일으키면서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beat frequency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Beat frequency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기반으로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거리 측정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MxN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개의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하면서 거리 계산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때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PD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내부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noise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에 따라 신호의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정해짐</a:t>
                      </a:r>
                      <a:b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</a:b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나누는 비율을 최적화 하여 최고의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897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장점 및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주어진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power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에 대해 최고의 신호 대 잡음비를 얻을 수 있음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같은 크기의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SNR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을 얻기 위한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tunable laser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power</a:t>
                      </a:r>
                      <a:r>
                        <a:rPr lang="ko-KR" altLang="en-US" sz="1100" u="none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낮출 수 있음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18247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5B8D37-9251-43D0-B876-6D7DC42E669C}"/>
              </a:ext>
            </a:extLst>
          </p:cNvPr>
          <p:cNvGrpSpPr/>
          <p:nvPr/>
        </p:nvGrpSpPr>
        <p:grpSpPr>
          <a:xfrm>
            <a:off x="1741209" y="5272333"/>
            <a:ext cx="1871339" cy="347852"/>
            <a:chOff x="1741209" y="4993372"/>
            <a:chExt cx="1871339" cy="347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DF55CC2-5D5B-4A48-8DD1-CA9E5BDDB7F6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1092158" cy="3478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ΔR</m:t>
                        </m:r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DF55CC2-5D5B-4A48-8DD1-CA9E5BDDB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1092158" cy="3478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04D1A5A-42CE-4EE8-98E7-A1B9442F8F79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C20AEC5-5D8B-480F-8566-3BC0EA0ACBB0}"/>
              </a:ext>
            </a:extLst>
          </p:cNvPr>
          <p:cNvGrpSpPr/>
          <p:nvPr/>
        </p:nvGrpSpPr>
        <p:grpSpPr>
          <a:xfrm>
            <a:off x="1741209" y="5042849"/>
            <a:ext cx="1857457" cy="226472"/>
            <a:chOff x="1741209" y="5518946"/>
            <a:chExt cx="1857457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3F8A638-A8D9-4F57-BED2-AA025F3365D1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532197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3F8A638-A8D9-4F57-BED2-AA025F3365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532197" cy="2264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FFA4653-7FB7-4344-9C34-046369C4BA7C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A4F152-2850-4A59-9262-9EB0660B447E}"/>
              </a:ext>
            </a:extLst>
          </p:cNvPr>
          <p:cNvGrpSpPr/>
          <p:nvPr/>
        </p:nvGrpSpPr>
        <p:grpSpPr>
          <a:xfrm>
            <a:off x="1741209" y="5623197"/>
            <a:ext cx="1947680" cy="351699"/>
            <a:chOff x="1741209" y="5880344"/>
            <a:chExt cx="1947680" cy="351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1362CC0-35E5-4B8D-A8F1-69F0C400F5F0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1017586" cy="351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1362CC0-35E5-4B8D-A8F1-69F0C400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1017586" cy="351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0D78EA-8123-416D-AA8C-76FD26BC7742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6B08F9D-1057-4AAC-8DC5-B380ECB076DD}"/>
              </a:ext>
            </a:extLst>
          </p:cNvPr>
          <p:cNvSpPr txBox="1"/>
          <p:nvPr/>
        </p:nvSpPr>
        <p:spPr>
          <a:xfrm>
            <a:off x="3447953" y="5309764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가 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2 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2BC408-11F8-462F-9930-7C2FF3DF906B}"/>
              </a:ext>
            </a:extLst>
          </p:cNvPr>
          <p:cNvSpPr txBox="1"/>
          <p:nvPr/>
        </p:nvSpPr>
        <p:spPr>
          <a:xfrm>
            <a:off x="3628883" y="5735374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이 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 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68D099-C10B-4028-A241-6F1298AC7E39}"/>
              </a:ext>
            </a:extLst>
          </p:cNvPr>
          <p:cNvSpPr txBox="1"/>
          <p:nvPr/>
        </p:nvSpPr>
        <p:spPr>
          <a:xfrm>
            <a:off x="3621219" y="4974167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c: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빛의 속도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6C3D7D5-DDAC-4A6B-B52A-58D0E3EE2F31}"/>
              </a:ext>
            </a:extLst>
          </p:cNvPr>
          <p:cNvSpPr/>
          <p:nvPr/>
        </p:nvSpPr>
        <p:spPr>
          <a:xfrm>
            <a:off x="1640632" y="3261319"/>
            <a:ext cx="23823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주파수 변조 파형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삼각파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3C2EBC07-E73F-4C20-9437-70A31E71270E}"/>
              </a:ext>
            </a:extLst>
          </p:cNvPr>
          <p:cNvSpPr/>
          <p:nvPr/>
        </p:nvSpPr>
        <p:spPr>
          <a:xfrm>
            <a:off x="1741209" y="5051271"/>
            <a:ext cx="91734" cy="1224000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2176387-7CAE-4518-95F5-65472617FEF4}"/>
              </a:ext>
            </a:extLst>
          </p:cNvPr>
          <p:cNvGrpSpPr/>
          <p:nvPr/>
        </p:nvGrpSpPr>
        <p:grpSpPr>
          <a:xfrm>
            <a:off x="1741209" y="5977907"/>
            <a:ext cx="1600983" cy="346505"/>
            <a:chOff x="1741209" y="5880344"/>
            <a:chExt cx="1600983" cy="346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5557C33B-1C42-4024-A596-8205A07EA988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781752" cy="346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5557C33B-1C42-4024-A596-8205A07EA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781752" cy="3465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1E96D50-255D-4CB8-B65D-91B0BD46B568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8D0B1-1CB7-42BD-ABE8-845FED43BBDD}"/>
              </a:ext>
            </a:extLst>
          </p:cNvPr>
          <p:cNvSpPr txBox="1"/>
          <p:nvPr/>
        </p:nvSpPr>
        <p:spPr>
          <a:xfrm>
            <a:off x="3589609" y="6106171"/>
            <a:ext cx="1792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가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4 1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4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표 256">
            <a:extLst>
              <a:ext uri="{FF2B5EF4-FFF2-40B4-BE49-F238E27FC236}">
                <a16:creationId xmlns:a16="http://schemas.microsoft.com/office/drawing/2014/main" id="{AC3DD6EC-F4C8-4C50-8968-553C26B012D5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1515558"/>
            <a:ext cx="16385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Photodetector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shot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noise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4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244FB52-4669-4B98-92C3-24664AC2333C}"/>
                  </a:ext>
                </a:extLst>
              </p:cNvPr>
              <p:cNvSpPr/>
              <p:nvPr/>
            </p:nvSpPr>
            <p:spPr>
              <a:xfrm>
                <a:off x="1542618" y="5303275"/>
                <a:ext cx="4532611" cy="527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ar-AE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</m:t>
                              </m:r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</m:t>
                              </m:r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RX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background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dark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ermal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=</m:t>
                      </m:r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ko-KR" altLang="ar-AE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eBR</m:t>
                      </m:r>
                      <m:sSub>
                        <m:sSubPr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ar-AE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ko-KR" altLang="ar-AE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eBR</m:t>
                      </m:r>
                      <m:sSub>
                        <m:sSubPr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ar-AE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RX</m:t>
                          </m:r>
                        </m:sub>
                      </m:sSub>
                      <m:r>
                        <a:rPr lang="ar-AE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others</m:t>
                              </m:r>
                            </m:sub>
                            <m:sup>
                              <m:r>
                                <a:rPr lang="ar-AE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244FB52-4669-4B98-92C3-24664AC23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618" y="5303275"/>
                <a:ext cx="4532611" cy="527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2A19A962-B12C-4F75-A914-17B2A977F8F8}"/>
              </a:ext>
            </a:extLst>
          </p:cNvPr>
          <p:cNvGrpSpPr/>
          <p:nvPr/>
        </p:nvGrpSpPr>
        <p:grpSpPr>
          <a:xfrm>
            <a:off x="1983033" y="1846816"/>
            <a:ext cx="2694831" cy="1302555"/>
            <a:chOff x="1983033" y="2080633"/>
            <a:chExt cx="2694831" cy="13025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3CB1B4D-D01E-496E-88AF-CB682A4F9084}"/>
                </a:ext>
              </a:extLst>
            </p:cNvPr>
            <p:cNvSpPr/>
            <p:nvPr/>
          </p:nvSpPr>
          <p:spPr>
            <a:xfrm>
              <a:off x="3811565" y="2195206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A5430B-F615-4847-825F-BAA112B8DDB7}"/>
                </a:ext>
              </a:extLst>
            </p:cNvPr>
            <p:cNvSpPr/>
            <p:nvPr/>
          </p:nvSpPr>
          <p:spPr>
            <a:xfrm>
              <a:off x="3668690" y="2507445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E95D565-43C1-4F8A-A2F7-F4F670F6B4E4}"/>
                </a:ext>
              </a:extLst>
            </p:cNvPr>
            <p:cNvSpPr/>
            <p:nvPr/>
          </p:nvSpPr>
          <p:spPr>
            <a:xfrm>
              <a:off x="3896054" y="269988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C125AC1-A4E9-4C8B-AF19-72BB1529651D}"/>
                </a:ext>
              </a:extLst>
            </p:cNvPr>
            <p:cNvSpPr/>
            <p:nvPr/>
          </p:nvSpPr>
          <p:spPr>
            <a:xfrm>
              <a:off x="3481716" y="287110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E8D567D-281D-4974-9F1B-FC09DD889EFF}"/>
                </a:ext>
              </a:extLst>
            </p:cNvPr>
            <p:cNvSpPr/>
            <p:nvPr/>
          </p:nvSpPr>
          <p:spPr>
            <a:xfrm>
              <a:off x="3522934" y="2298873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71A42D0-9562-40E3-8739-8423A5605BA6}"/>
                </a:ext>
              </a:extLst>
            </p:cNvPr>
            <p:cNvSpPr/>
            <p:nvPr/>
          </p:nvSpPr>
          <p:spPr>
            <a:xfrm>
              <a:off x="3605371" y="2706700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CC1B9EF-9A31-4ACC-9E1A-9BF9F29118A8}"/>
                </a:ext>
              </a:extLst>
            </p:cNvPr>
            <p:cNvSpPr/>
            <p:nvPr/>
          </p:nvSpPr>
          <p:spPr>
            <a:xfrm>
              <a:off x="3535792" y="2160659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CB47E3D-3926-473C-A195-3FF17B6319FA}"/>
                </a:ext>
              </a:extLst>
            </p:cNvPr>
            <p:cNvSpPr/>
            <p:nvPr/>
          </p:nvSpPr>
          <p:spPr>
            <a:xfrm>
              <a:off x="3140000" y="2790240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49CE136-8597-49D1-AA57-8C9D78C7C739}"/>
                </a:ext>
              </a:extLst>
            </p:cNvPr>
            <p:cNvSpPr/>
            <p:nvPr/>
          </p:nvSpPr>
          <p:spPr>
            <a:xfrm>
              <a:off x="3086493" y="232616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8627581-86BA-4928-B603-2D2F54C32334}"/>
                </a:ext>
              </a:extLst>
            </p:cNvPr>
            <p:cNvSpPr/>
            <p:nvPr/>
          </p:nvSpPr>
          <p:spPr>
            <a:xfrm>
              <a:off x="3257829" y="2174671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297D608-D351-401E-BC30-7D48C177940E}"/>
                </a:ext>
              </a:extLst>
            </p:cNvPr>
            <p:cNvSpPr/>
            <p:nvPr/>
          </p:nvSpPr>
          <p:spPr>
            <a:xfrm>
              <a:off x="3372686" y="2677941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872B54D-461F-4E7B-B47B-9ACBDACED834}"/>
                </a:ext>
              </a:extLst>
            </p:cNvPr>
            <p:cNvSpPr/>
            <p:nvPr/>
          </p:nvSpPr>
          <p:spPr>
            <a:xfrm>
              <a:off x="3222437" y="305175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E69A8D8-E52B-451D-8A55-C5F9419006BD}"/>
                </a:ext>
              </a:extLst>
            </p:cNvPr>
            <p:cNvSpPr/>
            <p:nvPr/>
          </p:nvSpPr>
          <p:spPr>
            <a:xfrm>
              <a:off x="2908463" y="2345146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FED6B06E-2FC6-48BF-A767-3B5BEE972F7D}"/>
                </a:ext>
              </a:extLst>
            </p:cNvPr>
            <p:cNvSpPr/>
            <p:nvPr/>
          </p:nvSpPr>
          <p:spPr>
            <a:xfrm>
              <a:off x="3555602" y="2080633"/>
              <a:ext cx="518878" cy="1031588"/>
            </a:xfrm>
            <a:prstGeom prst="righ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B5676FA-81BA-47F3-8EF7-9B801D4D235E}"/>
                </a:ext>
              </a:extLst>
            </p:cNvPr>
            <p:cNvSpPr/>
            <p:nvPr/>
          </p:nvSpPr>
          <p:spPr>
            <a:xfrm>
              <a:off x="3180430" y="2639929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540832F-12F3-4E73-8FB4-A6AF201FD4AC}"/>
                </a:ext>
              </a:extLst>
            </p:cNvPr>
            <p:cNvSpPr/>
            <p:nvPr/>
          </p:nvSpPr>
          <p:spPr>
            <a:xfrm>
              <a:off x="3037555" y="2952168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44DB2CC-4148-41F2-8A26-4B1215BD3628}"/>
                </a:ext>
              </a:extLst>
            </p:cNvPr>
            <p:cNvSpPr/>
            <p:nvPr/>
          </p:nvSpPr>
          <p:spPr>
            <a:xfrm>
              <a:off x="3320283" y="2902697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D22F64E-D58F-4911-B42B-14C30EB4280A}"/>
                </a:ext>
              </a:extLst>
            </p:cNvPr>
            <p:cNvSpPr/>
            <p:nvPr/>
          </p:nvSpPr>
          <p:spPr>
            <a:xfrm>
              <a:off x="2898735" y="294508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1ED22D-294C-405C-B515-7CBFB541F5ED}"/>
                </a:ext>
              </a:extLst>
            </p:cNvPr>
            <p:cNvSpPr/>
            <p:nvPr/>
          </p:nvSpPr>
          <p:spPr>
            <a:xfrm>
              <a:off x="2891799" y="2743596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DEF421B-D5B2-41DF-8759-BBB455075503}"/>
                </a:ext>
              </a:extLst>
            </p:cNvPr>
            <p:cNvSpPr/>
            <p:nvPr/>
          </p:nvSpPr>
          <p:spPr>
            <a:xfrm>
              <a:off x="2757854" y="208759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F5738B7-B74B-4729-82E3-E7AAF65F0F15}"/>
                </a:ext>
              </a:extLst>
            </p:cNvPr>
            <p:cNvSpPr/>
            <p:nvPr/>
          </p:nvSpPr>
          <p:spPr>
            <a:xfrm>
              <a:off x="2691703" y="2735017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BE61437-E9B3-49E0-8A44-8601700037E8}"/>
                </a:ext>
              </a:extLst>
            </p:cNvPr>
            <p:cNvSpPr/>
            <p:nvPr/>
          </p:nvSpPr>
          <p:spPr>
            <a:xfrm>
              <a:off x="2374675" y="2132865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455DB08-CEE8-46CD-9AD6-91EEF7E07A42}"/>
                </a:ext>
              </a:extLst>
            </p:cNvPr>
            <p:cNvSpPr/>
            <p:nvPr/>
          </p:nvSpPr>
          <p:spPr>
            <a:xfrm>
              <a:off x="2455358" y="2770885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15761DA-B31D-430A-916A-ECEC3240FF4C}"/>
                </a:ext>
              </a:extLst>
            </p:cNvPr>
            <p:cNvSpPr/>
            <p:nvPr/>
          </p:nvSpPr>
          <p:spPr>
            <a:xfrm>
              <a:off x="2759577" y="255405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552361B-D389-43B4-8975-CCC006195DA0}"/>
                </a:ext>
              </a:extLst>
            </p:cNvPr>
            <p:cNvSpPr/>
            <p:nvPr/>
          </p:nvSpPr>
          <p:spPr>
            <a:xfrm>
              <a:off x="2602883" y="300877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55024DD-CB6E-4720-B4DF-1EDB5F43E898}"/>
                </a:ext>
              </a:extLst>
            </p:cNvPr>
            <p:cNvSpPr/>
            <p:nvPr/>
          </p:nvSpPr>
          <p:spPr>
            <a:xfrm>
              <a:off x="3842807" y="293921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371F9A9-ECA9-4446-A795-F2FE0D3FC913}"/>
                </a:ext>
              </a:extLst>
            </p:cNvPr>
            <p:cNvSpPr/>
            <p:nvPr/>
          </p:nvSpPr>
          <p:spPr>
            <a:xfrm>
              <a:off x="2339489" y="3028037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7D74F33-2E85-456E-8DF3-BA2EAC8F1530}"/>
                </a:ext>
              </a:extLst>
            </p:cNvPr>
            <p:cNvSpPr/>
            <p:nvPr/>
          </p:nvSpPr>
          <p:spPr>
            <a:xfrm>
              <a:off x="3328238" y="245015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D6E6A66-050A-488A-9864-835B6C874DC5}"/>
                </a:ext>
              </a:extLst>
            </p:cNvPr>
            <p:cNvSpPr/>
            <p:nvPr/>
          </p:nvSpPr>
          <p:spPr>
            <a:xfrm>
              <a:off x="2681099" y="2361617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C0B7B30-F235-491D-B451-1D5BBC9F1065}"/>
                </a:ext>
              </a:extLst>
            </p:cNvPr>
            <p:cNvSpPr/>
            <p:nvPr/>
          </p:nvSpPr>
          <p:spPr>
            <a:xfrm>
              <a:off x="2908463" y="255405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DA1E445-7CA5-4DF7-A758-9EE20727786A}"/>
                </a:ext>
              </a:extLst>
            </p:cNvPr>
            <p:cNvSpPr/>
            <p:nvPr/>
          </p:nvSpPr>
          <p:spPr>
            <a:xfrm>
              <a:off x="3852576" y="238636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1D125E3-9201-4005-8122-D9AC158DD932}"/>
                </a:ext>
              </a:extLst>
            </p:cNvPr>
            <p:cNvSpPr/>
            <p:nvPr/>
          </p:nvSpPr>
          <p:spPr>
            <a:xfrm>
              <a:off x="2857516" y="2224847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C2D0B15-D9DE-498E-9270-10879BE61BE9}"/>
                </a:ext>
              </a:extLst>
            </p:cNvPr>
            <p:cNvSpPr/>
            <p:nvPr/>
          </p:nvSpPr>
          <p:spPr>
            <a:xfrm>
              <a:off x="2617780" y="256087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2B40E2C-FA17-4B41-BA0F-673A1300B99A}"/>
                </a:ext>
              </a:extLst>
            </p:cNvPr>
            <p:cNvSpPr/>
            <p:nvPr/>
          </p:nvSpPr>
          <p:spPr>
            <a:xfrm>
              <a:off x="2311457" y="2361616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67F3239-A0B0-49CF-B124-CC3CB1C2A715}"/>
                </a:ext>
              </a:extLst>
            </p:cNvPr>
            <p:cNvSpPr/>
            <p:nvPr/>
          </p:nvSpPr>
          <p:spPr>
            <a:xfrm>
              <a:off x="2152409" y="2644412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D94D662-6C63-4261-A789-27BF95B38E80}"/>
                </a:ext>
              </a:extLst>
            </p:cNvPr>
            <p:cNvSpPr/>
            <p:nvPr/>
          </p:nvSpPr>
          <p:spPr>
            <a:xfrm>
              <a:off x="2098902" y="218033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7C407A6-91CA-4FF9-B248-04256096A573}"/>
                </a:ext>
              </a:extLst>
            </p:cNvPr>
            <p:cNvSpPr/>
            <p:nvPr/>
          </p:nvSpPr>
          <p:spPr>
            <a:xfrm>
              <a:off x="2574923" y="2215281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915D90E-7B79-4C3F-BFAF-3AF1E391A468}"/>
                </a:ext>
              </a:extLst>
            </p:cNvPr>
            <p:cNvSpPr/>
            <p:nvPr/>
          </p:nvSpPr>
          <p:spPr>
            <a:xfrm>
              <a:off x="2385095" y="2532113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732F52C7-A49A-4D0A-AA8B-F3110C50EE13}"/>
                </a:ext>
              </a:extLst>
            </p:cNvPr>
            <p:cNvSpPr/>
            <p:nvPr/>
          </p:nvSpPr>
          <p:spPr>
            <a:xfrm>
              <a:off x="2234846" y="2905924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E4D8FC6-496A-485C-8358-3B398F813D2B}"/>
                </a:ext>
              </a:extLst>
            </p:cNvPr>
            <p:cNvSpPr/>
            <p:nvPr/>
          </p:nvSpPr>
          <p:spPr>
            <a:xfrm>
              <a:off x="1983033" y="2437486"/>
              <a:ext cx="82437" cy="8243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B3A9DFB-080F-434C-A42E-C428B07F60A4}"/>
                </a:ext>
              </a:extLst>
            </p:cNvPr>
            <p:cNvCxnSpPr/>
            <p:nvPr/>
          </p:nvCxnSpPr>
          <p:spPr>
            <a:xfrm>
              <a:off x="2644019" y="3243320"/>
              <a:ext cx="442474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424F830-AA9B-456A-BEE8-AD2FC8F61C46}"/>
                </a:ext>
              </a:extLst>
            </p:cNvPr>
            <p:cNvSpPr txBox="1"/>
            <p:nvPr/>
          </p:nvSpPr>
          <p:spPr>
            <a:xfrm>
              <a:off x="3797735" y="3136967"/>
              <a:ext cx="880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Photodiode 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C15F83-3921-4242-BDDA-53210C3ADDDC}"/>
              </a:ext>
            </a:extLst>
          </p:cNvPr>
          <p:cNvGrpSpPr/>
          <p:nvPr/>
        </p:nvGrpSpPr>
        <p:grpSpPr>
          <a:xfrm>
            <a:off x="1793142" y="3495342"/>
            <a:ext cx="3493891" cy="1180231"/>
            <a:chOff x="1790859" y="3514583"/>
            <a:chExt cx="4768177" cy="161068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FD3CC4D-4B38-4477-BE4C-9CFB284AA309}"/>
                </a:ext>
              </a:extLst>
            </p:cNvPr>
            <p:cNvSpPr/>
            <p:nvPr/>
          </p:nvSpPr>
          <p:spPr>
            <a:xfrm>
              <a:off x="3119992" y="3514583"/>
              <a:ext cx="2854803" cy="161068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C4FCAEA-BF17-417A-967A-ECD7E2848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003" y="3668187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91EAD83-AEE1-4212-96BB-8CC971191208}"/>
                </a:ext>
              </a:extLst>
            </p:cNvPr>
            <p:cNvGrpSpPr/>
            <p:nvPr/>
          </p:nvGrpSpPr>
          <p:grpSpPr>
            <a:xfrm>
              <a:off x="2292977" y="4228952"/>
              <a:ext cx="308052" cy="239440"/>
              <a:chOff x="2843213" y="2691883"/>
              <a:chExt cx="308052" cy="239440"/>
            </a:xfrm>
          </p:grpSpPr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96877524-9E77-4FAB-90EB-C18E39E4B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213" y="2691883"/>
                <a:ext cx="3080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이등변 삼각형 75">
                <a:extLst>
                  <a:ext uri="{FF2B5EF4-FFF2-40B4-BE49-F238E27FC236}">
                    <a16:creationId xmlns:a16="http://schemas.microsoft.com/office/drawing/2014/main" id="{EC20846D-B774-411A-A7EC-96BE603B3ED9}"/>
                  </a:ext>
                </a:extLst>
              </p:cNvPr>
              <p:cNvSpPr/>
              <p:nvPr/>
            </p:nvSpPr>
            <p:spPr>
              <a:xfrm>
                <a:off x="2863889" y="2701409"/>
                <a:ext cx="266700" cy="229914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D060B3C-1B5D-477A-AFD2-27577D6C6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003" y="4468392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15DE31F-85C3-4630-8780-47DAF7D66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9300" y="3668187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D718AE3-0705-402E-9A79-B3191F38B7BF}"/>
                </a:ext>
              </a:extLst>
            </p:cNvPr>
            <p:cNvGrpSpPr/>
            <p:nvPr/>
          </p:nvGrpSpPr>
          <p:grpSpPr>
            <a:xfrm>
              <a:off x="3895274" y="4210549"/>
              <a:ext cx="308052" cy="239440"/>
              <a:chOff x="2843213" y="2691883"/>
              <a:chExt cx="308052" cy="239440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8AE1A3E-AD83-4497-BD3C-D046DB5ED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213" y="2691883"/>
                <a:ext cx="3080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F45B5743-C7C0-4402-B63E-FF6C23A46D76}"/>
                  </a:ext>
                </a:extLst>
              </p:cNvPr>
              <p:cNvSpPr/>
              <p:nvPr/>
            </p:nvSpPr>
            <p:spPr>
              <a:xfrm>
                <a:off x="2863889" y="2701409"/>
                <a:ext cx="266700" cy="229914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C227999-3128-4D2E-AB36-88EF21347A47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V="1">
              <a:off x="4049300" y="4449989"/>
              <a:ext cx="0" cy="5498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CF25E83-E081-4FB8-B43A-6FB658972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0039" y="3668187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9E56991-0A19-406F-9CB2-A69329882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0039" y="4468392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E4D4FE1-021F-49F8-A973-DB5C4DB42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6756" y="3668187"/>
              <a:ext cx="0" cy="59014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7206050-D386-430D-8944-968C20F2A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6756" y="4398268"/>
              <a:ext cx="0" cy="6015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CD9CE26-3258-4292-98CF-2DB1BC588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4212" y="3668187"/>
              <a:ext cx="0" cy="5314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69CA246-2636-4C0D-93BE-A0A3F1850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4212" y="4459283"/>
              <a:ext cx="0" cy="5405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5885A01B-3C44-4899-859F-2262DB45E458}"/>
                </a:ext>
              </a:extLst>
            </p:cNvPr>
            <p:cNvCxnSpPr>
              <a:cxnSpLocks/>
            </p:cNvCxnSpPr>
            <p:nvPr/>
          </p:nvCxnSpPr>
          <p:spPr>
            <a:xfrm>
              <a:off x="1918305" y="4024330"/>
              <a:ext cx="234000" cy="23400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B0A3E18-126D-4E02-A643-F46AC090B005}"/>
                    </a:ext>
                  </a:extLst>
                </p:cNvPr>
                <p:cNvSpPr txBox="1"/>
                <p:nvPr/>
              </p:nvSpPr>
              <p:spPr>
                <a:xfrm>
                  <a:off x="1790859" y="3777932"/>
                  <a:ext cx="275643" cy="252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hν</m:t>
                        </m:r>
                      </m:oMath>
                    </m:oMathPara>
                  </a14:m>
                  <a:endParaRPr lang="en-US" altLang="ko-KR" sz="1200" b="0" dirty="0">
                    <a:latin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B0A3E18-126D-4E02-A643-F46AC090B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859" y="3777932"/>
                  <a:ext cx="275643" cy="252017"/>
                </a:xfrm>
                <a:prstGeom prst="rect">
                  <a:avLst/>
                </a:prstGeom>
                <a:blipFill>
                  <a:blip r:embed="rId3"/>
                  <a:stretch>
                    <a:fillRect l="-27273" r="-9091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3A2F37B-84E5-44D8-8A1E-998919A24621}"/>
                </a:ext>
              </a:extLst>
            </p:cNvPr>
            <p:cNvGrpSpPr/>
            <p:nvPr/>
          </p:nvGrpSpPr>
          <p:grpSpPr>
            <a:xfrm>
              <a:off x="3285760" y="4162632"/>
              <a:ext cx="335274" cy="335274"/>
              <a:chOff x="5945783" y="1120862"/>
              <a:chExt cx="335274" cy="335274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D6685FA5-9F5F-41A7-99F2-1120CEA140C9}"/>
                  </a:ext>
                </a:extLst>
              </p:cNvPr>
              <p:cNvSpPr/>
              <p:nvPr/>
            </p:nvSpPr>
            <p:spPr>
              <a:xfrm>
                <a:off x="5945783" y="1120862"/>
                <a:ext cx="335274" cy="3352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CF941FD-3FCD-44D7-BCEB-9E1E531DB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0062" y="1172453"/>
                <a:ext cx="3358" cy="23957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640792F-3C88-498D-8181-9A8E5596D70E}"/>
                </a:ext>
              </a:extLst>
            </p:cNvPr>
            <p:cNvGrpSpPr/>
            <p:nvPr/>
          </p:nvGrpSpPr>
          <p:grpSpPr>
            <a:xfrm>
              <a:off x="4472730" y="4262270"/>
              <a:ext cx="308052" cy="135998"/>
              <a:chOff x="7132753" y="1237068"/>
              <a:chExt cx="308052" cy="135998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FB3E9DCE-9AFC-4EDB-9993-B9A7913F4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2753" y="1237068"/>
                <a:ext cx="3080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374481FB-BEDD-4412-B9C1-DDBC15229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2753" y="1373066"/>
                <a:ext cx="308052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4A49FF8-B54F-43F0-80C8-929ACBC9C9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782" y="3954629"/>
              <a:ext cx="234000" cy="23400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7E1239C-816C-4356-B326-915B8AB0C374}"/>
                    </a:ext>
                  </a:extLst>
                </p:cNvPr>
                <p:cNvSpPr txBox="1"/>
                <p:nvPr/>
              </p:nvSpPr>
              <p:spPr>
                <a:xfrm>
                  <a:off x="2893323" y="4226311"/>
                  <a:ext cx="216578" cy="252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altLang="ko-KR" sz="1200" b="0" dirty="0">
                    <a:latin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7E1239C-816C-4356-B326-915B8AB0C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323" y="4226311"/>
                  <a:ext cx="216578" cy="252017"/>
                </a:xfrm>
                <a:prstGeom prst="rect">
                  <a:avLst/>
                </a:prstGeom>
                <a:blipFill>
                  <a:blip r:embed="rId4"/>
                  <a:stretch>
                    <a:fillRect l="-30769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BAC858F-CF9E-4432-9451-8B876610F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041" y="4999836"/>
              <a:ext cx="284937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80DAF81-18FA-46C2-B7A8-407F5D6A52C9}"/>
                </a:ext>
              </a:extLst>
            </p:cNvPr>
            <p:cNvGrpSpPr/>
            <p:nvPr/>
          </p:nvGrpSpPr>
          <p:grpSpPr>
            <a:xfrm>
              <a:off x="5107254" y="4201256"/>
              <a:ext cx="193916" cy="258027"/>
              <a:chOff x="7767277" y="1167147"/>
              <a:chExt cx="193916" cy="237739"/>
            </a:xfrm>
          </p:grpSpPr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8E4A3A20-2254-46FF-B104-4EDC71DB9C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7277" y="1197809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9A743072-23B5-4D3C-B99D-0E7302281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7277" y="1316679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6C07806-874A-4570-914D-AD18D34619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67277" y="1257244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B54209CB-1292-43A4-989F-02C3E4AF1B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64234" y="1167147"/>
                <a:ext cx="96959" cy="2877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0AD0F1FC-986F-48DB-826D-DAD5CF6A73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67278" y="1376113"/>
                <a:ext cx="96956" cy="2877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1B8EC32-37B7-48FD-9A78-87F29EDE9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041" y="3668187"/>
              <a:ext cx="19528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F4CE4CC-3968-4064-90B8-E9B5EE6F44DF}"/>
                </a:ext>
              </a:extLst>
            </p:cNvPr>
            <p:cNvGrpSpPr/>
            <p:nvPr/>
          </p:nvGrpSpPr>
          <p:grpSpPr>
            <a:xfrm rot="5400000">
              <a:off x="5432968" y="3539260"/>
              <a:ext cx="193916" cy="258027"/>
              <a:chOff x="7767277" y="1167147"/>
              <a:chExt cx="193916" cy="237739"/>
            </a:xfrm>
          </p:grpSpPr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9FC778CF-6C30-4F68-822C-0448A436BE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7277" y="1197809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184AED74-031F-49F6-99C0-F42DCECA7C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7277" y="1316679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9C8BBCD9-B6B8-47D6-8706-FEEC5A8AB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67277" y="1257244"/>
                <a:ext cx="193915" cy="57546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7A2BD030-668E-4590-AE28-52DFBFCB0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64234" y="1167147"/>
                <a:ext cx="96959" cy="2877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6873C36E-39DD-4EEE-8961-5122EC5AC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67278" y="1376113"/>
                <a:ext cx="96956" cy="2877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188F8D7-9873-4720-B8CD-0F826F861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8940" y="3668187"/>
              <a:ext cx="62777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E39734B-374C-455E-BFB9-8543F97BD8A1}"/>
                    </a:ext>
                  </a:extLst>
                </p:cNvPr>
                <p:cNvSpPr txBox="1"/>
                <p:nvPr/>
              </p:nvSpPr>
              <p:spPr>
                <a:xfrm>
                  <a:off x="5378231" y="4226311"/>
                  <a:ext cx="1180805" cy="504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latin typeface="Cambria Math" panose="02040503050406030204" pitchFamily="18" charset="0"/>
                            </a:rPr>
                            <m:t>Sh</m:t>
                          </m:r>
                        </m:sub>
                      </m:sSub>
                    </m:oMath>
                  </a14:m>
                  <a:r>
                    <a:rPr lang="en-US" altLang="ko-KR" sz="1200" b="0" dirty="0">
                      <a:latin typeface="LG스마트체 Regular" panose="020B0600000101010101" pitchFamily="50" charset="-127"/>
                    </a:rPr>
                    <a:t>(thermal </a:t>
                  </a:r>
                  <a:br>
                    <a:rPr lang="en-US" altLang="ko-KR" sz="1200" b="0" dirty="0">
                      <a:latin typeface="LG스마트체 Regular" panose="020B0600000101010101" pitchFamily="50" charset="-127"/>
                    </a:rPr>
                  </a:br>
                  <a:r>
                    <a:rPr lang="en-US" altLang="ko-KR" sz="1200" b="0" dirty="0">
                      <a:latin typeface="LG스마트체 Regular" panose="020B0600000101010101" pitchFamily="50" charset="-127"/>
                    </a:rPr>
                    <a:t>       noise)</a:t>
                  </a: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E39734B-374C-455E-BFB9-8543F97BD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231" y="4226311"/>
                  <a:ext cx="1180805" cy="504035"/>
                </a:xfrm>
                <a:prstGeom prst="rect">
                  <a:avLst/>
                </a:prstGeom>
                <a:blipFill>
                  <a:blip r:embed="rId5"/>
                  <a:stretch>
                    <a:fillRect l="-6338" t="-11475" r="-9859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2742401-1C5B-4ECD-831B-B110793AEBED}"/>
              </a:ext>
            </a:extLst>
          </p:cNvPr>
          <p:cNvSpPr/>
          <p:nvPr/>
        </p:nvSpPr>
        <p:spPr>
          <a:xfrm>
            <a:off x="1640632" y="3151965"/>
            <a:ext cx="18245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Photodetector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thermal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noise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CDD89E2-ADA4-4DB8-B78C-E6EE2B63982B}"/>
              </a:ext>
            </a:extLst>
          </p:cNvPr>
          <p:cNvSpPr/>
          <p:nvPr/>
        </p:nvSpPr>
        <p:spPr>
          <a:xfrm>
            <a:off x="1640632" y="5067472"/>
            <a:ext cx="19896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Photodetector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모든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noise 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분산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0111A95-6AC4-4A0A-A85B-96D60E51D76C}"/>
              </a:ext>
            </a:extLst>
          </p:cNvPr>
          <p:cNvSpPr txBox="1"/>
          <p:nvPr/>
        </p:nvSpPr>
        <p:spPr>
          <a:xfrm>
            <a:off x="4305534" y="5605238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e: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전자의 전하량</a:t>
            </a:r>
            <a:b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</a:b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   B: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시스템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bandwidth</a:t>
            </a:r>
            <a:b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</a:b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   R: responsivity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CC49D1-C11F-4FE1-9A5C-58EF1A09720A}"/>
              </a:ext>
            </a:extLst>
          </p:cNvPr>
          <p:cNvSpPr txBox="1"/>
          <p:nvPr/>
        </p:nvSpPr>
        <p:spPr>
          <a:xfrm>
            <a:off x="6991176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08D6206-C2B4-4FE9-AF89-BF4782BC6E77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1350AC6-235C-47F0-B127-7832604E14B5}"/>
              </a:ext>
            </a:extLst>
          </p:cNvPr>
          <p:cNvSpPr/>
          <p:nvPr/>
        </p:nvSpPr>
        <p:spPr>
          <a:xfrm>
            <a:off x="6063090" y="1766827"/>
            <a:ext cx="27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들어오는 광자의 양에 따라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shot 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가 발생 가능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B383A60-3948-4296-9220-AD7E9D84ADE4}"/>
              </a:ext>
            </a:extLst>
          </p:cNvPr>
          <p:cNvSpPr/>
          <p:nvPr/>
        </p:nvSpPr>
        <p:spPr>
          <a:xfrm>
            <a:off x="6063090" y="3393965"/>
            <a:ext cx="27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내부 저항의 열로 인한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thermal noise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발생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7002AAD-BF02-461F-9136-B0882758AB5F}"/>
              </a:ext>
            </a:extLst>
          </p:cNvPr>
          <p:cNvSpPr/>
          <p:nvPr/>
        </p:nvSpPr>
        <p:spPr>
          <a:xfrm>
            <a:off x="6063090" y="5283491"/>
            <a:ext cx="2725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에서 발생하는 모든 신호의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각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random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noise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분포의 분산의 합과 같음</a:t>
            </a:r>
          </a:p>
        </p:txBody>
      </p:sp>
    </p:spTree>
    <p:extLst>
      <p:ext uri="{BB962C8B-B14F-4D97-AF65-F5344CB8AC3E}">
        <p14:creationId xmlns:p14="http://schemas.microsoft.com/office/powerpoint/2010/main" val="296459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표 256">
            <a:extLst>
              <a:ext uri="{FF2B5EF4-FFF2-40B4-BE49-F238E27FC236}">
                <a16:creationId xmlns:a16="http://schemas.microsoft.com/office/drawing/2014/main" id="{AC3DD6EC-F4C8-4C50-8968-553C26B01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60963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5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F238D55-9B77-4A6E-8403-2DD2B299C933}"/>
                  </a:ext>
                </a:extLst>
              </p:cNvPr>
              <p:cNvSpPr/>
              <p:nvPr/>
            </p:nvSpPr>
            <p:spPr>
              <a:xfrm>
                <a:off x="3590292" y="2066268"/>
                <a:ext cx="1451608" cy="324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RX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F238D55-9B77-4A6E-8403-2DD2B299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92" y="2066268"/>
                <a:ext cx="1451608" cy="3244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6143710-92F4-49A5-9B26-5F3AA5DBEAA1}"/>
              </a:ext>
            </a:extLst>
          </p:cNvPr>
          <p:cNvSpPr/>
          <p:nvPr/>
        </p:nvSpPr>
        <p:spPr>
          <a:xfrm>
            <a:off x="1640632" y="1580338"/>
            <a:ext cx="1933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FMCW LiDAR 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신호의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amplitude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CC49D1-C11F-4FE1-9A5C-58EF1A09720A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08D6206-C2B4-4FE9-AF89-BF4782BC6E77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1350AC6-235C-47F0-B127-7832604E14B5}"/>
              </a:ext>
            </a:extLst>
          </p:cNvPr>
          <p:cNvSpPr/>
          <p:nvPr/>
        </p:nvSpPr>
        <p:spPr>
          <a:xfrm>
            <a:off x="6234029" y="1766827"/>
            <a:ext cx="2725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FMCW LiDAR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beat frequency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로 진동하는 신호를 받음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FMCW LiDAR signa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크기는 진동하는 신호의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amplitude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와 같음</a:t>
            </a:r>
          </a:p>
        </p:txBody>
      </p:sp>
      <p:graphicFrame>
        <p:nvGraphicFramePr>
          <p:cNvPr id="126" name="차트 125">
            <a:extLst>
              <a:ext uri="{FF2B5EF4-FFF2-40B4-BE49-F238E27FC236}">
                <a16:creationId xmlns:a16="http://schemas.microsoft.com/office/drawing/2014/main" id="{0EE388F3-04B5-4282-B0AE-21EF6AD21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153667"/>
              </p:ext>
            </p:extLst>
          </p:nvPr>
        </p:nvGraphicFramePr>
        <p:xfrm>
          <a:off x="1782864" y="1719559"/>
          <a:ext cx="2278964" cy="152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D324C08-D52A-4609-AE1B-742097AB46F3}"/>
              </a:ext>
            </a:extLst>
          </p:cNvPr>
          <p:cNvCxnSpPr>
            <a:cxnSpLocks/>
          </p:cNvCxnSpPr>
          <p:nvPr/>
        </p:nvCxnSpPr>
        <p:spPr>
          <a:xfrm>
            <a:off x="1599403" y="2989781"/>
            <a:ext cx="216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1D79FEF-83BD-463F-B98C-121A575CF1B0}"/>
              </a:ext>
            </a:extLst>
          </p:cNvPr>
          <p:cNvCxnSpPr>
            <a:cxnSpLocks/>
          </p:cNvCxnSpPr>
          <p:nvPr/>
        </p:nvCxnSpPr>
        <p:spPr>
          <a:xfrm flipV="1">
            <a:off x="1791313" y="1909589"/>
            <a:ext cx="0" cy="112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AEA17C0-B213-4229-9C16-5DED82A0C762}"/>
              </a:ext>
            </a:extLst>
          </p:cNvPr>
          <p:cNvCxnSpPr>
            <a:cxnSpLocks/>
          </p:cNvCxnSpPr>
          <p:nvPr/>
        </p:nvCxnSpPr>
        <p:spPr>
          <a:xfrm>
            <a:off x="1572180" y="2478693"/>
            <a:ext cx="2186108" cy="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4B57467-FB63-4E34-82AD-7B357F155422}"/>
              </a:ext>
            </a:extLst>
          </p:cNvPr>
          <p:cNvCxnSpPr>
            <a:cxnSpLocks/>
          </p:cNvCxnSpPr>
          <p:nvPr/>
        </p:nvCxnSpPr>
        <p:spPr>
          <a:xfrm>
            <a:off x="3618229" y="2056274"/>
            <a:ext cx="0" cy="4137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45D3AAC-B3D1-4467-8062-66F6724E8857}"/>
                  </a:ext>
                </a:extLst>
              </p:cNvPr>
              <p:cNvSpPr/>
              <p:nvPr/>
            </p:nvSpPr>
            <p:spPr>
              <a:xfrm>
                <a:off x="1593904" y="3751551"/>
                <a:ext cx="6620456" cy="1486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NR</m:t>
                      </m:r>
                      <m:r>
                        <a:rPr lang="en-US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  <m:sup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RX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</m:t>
                                  </m:r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</m:t>
                                  </m:r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RX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background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dark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ermal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RX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</m:t>
                                  </m:r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</m:t>
                                  </m:r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RX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ar-AE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others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altLang="ko-KR" sz="1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ko-KR" altLang="en-US" sz="1200" dirty="0"/>
              </a:p>
            </p:txBody>
          </p:sp>
        </mc:Choice>
        <mc:Fallback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45D3AAC-B3D1-4467-8062-66F6724E8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04" y="3751551"/>
                <a:ext cx="6620456" cy="1486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2BF5E62-037F-4A1F-B299-DE0516D70F12}"/>
                  </a:ext>
                </a:extLst>
              </p:cNvPr>
              <p:cNvSpPr/>
              <p:nvPr/>
            </p:nvSpPr>
            <p:spPr>
              <a:xfrm>
                <a:off x="1593904" y="5510544"/>
                <a:ext cx="6620456" cy="314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ar-AE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others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background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dark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ermal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2BF5E62-037F-4A1F-B299-DE0516D70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04" y="5510544"/>
                <a:ext cx="6620456" cy="314189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06A3477-90FA-462E-9CCA-3FAF17EF0616}"/>
              </a:ext>
            </a:extLst>
          </p:cNvPr>
          <p:cNvSpPr/>
          <p:nvPr/>
        </p:nvSpPr>
        <p:spPr>
          <a:xfrm>
            <a:off x="1640632" y="3286902"/>
            <a:ext cx="13580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FMCW LiDAR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SNR</a:t>
            </a:r>
          </a:p>
        </p:txBody>
      </p:sp>
    </p:spTree>
    <p:extLst>
      <p:ext uri="{BB962C8B-B14F-4D97-AF65-F5344CB8AC3E}">
        <p14:creationId xmlns:p14="http://schemas.microsoft.com/office/powerpoint/2010/main" val="43550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544648" y="1076527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(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다른 적용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6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6253EFB5-13CB-478A-8315-8C43B3BCC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20288"/>
              </p:ext>
            </p:extLst>
          </p:nvPr>
        </p:nvGraphicFramePr>
        <p:xfrm>
          <a:off x="1601127" y="1325140"/>
          <a:ext cx="7913543" cy="342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104">
                  <a:extLst>
                    <a:ext uri="{9D8B030D-6E8A-4147-A177-3AD203B41FA5}">
                      <a16:colId xmlns:a16="http://schemas.microsoft.com/office/drawing/2014/main" val="648356889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916422764"/>
                    </a:ext>
                  </a:extLst>
                </a:gridCol>
              </a:tblGrid>
              <a:tr h="25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기존 방식 예시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일반적인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LiDAR)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제안되는 방식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057"/>
                  </a:ext>
                </a:extLst>
              </a:tr>
              <a:tr h="31792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17045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:a16="http://schemas.microsoft.com/office/drawing/2014/main" id="{392BE0D5-F741-4280-984D-F444C0D2A80B}"/>
              </a:ext>
            </a:extLst>
          </p:cNvPr>
          <p:cNvGrpSpPr/>
          <p:nvPr/>
        </p:nvGrpSpPr>
        <p:grpSpPr>
          <a:xfrm>
            <a:off x="1955699" y="1615557"/>
            <a:ext cx="3160993" cy="1916592"/>
            <a:chOff x="1955699" y="1275922"/>
            <a:chExt cx="3160993" cy="1916592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AAEE19B7-8C90-487F-AB2C-E75F6D11CB98}"/>
                </a:ext>
              </a:extLst>
            </p:cNvPr>
            <p:cNvSpPr/>
            <p:nvPr/>
          </p:nvSpPr>
          <p:spPr>
            <a:xfrm>
              <a:off x="2910104" y="2466463"/>
              <a:ext cx="1359868" cy="5040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83522902-85D6-48DF-8E87-08AFDFC54B8F}"/>
                </a:ext>
              </a:extLst>
            </p:cNvPr>
            <p:cNvSpPr/>
            <p:nvPr/>
          </p:nvSpPr>
          <p:spPr>
            <a:xfrm>
              <a:off x="1955699" y="2216347"/>
              <a:ext cx="615101" cy="487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Laser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C0FE303D-56D2-48C7-A6D7-949380405208}"/>
                </a:ext>
              </a:extLst>
            </p:cNvPr>
            <p:cNvCxnSpPr>
              <a:cxnSpLocks/>
              <a:stCxn id="296" idx="3"/>
              <a:endCxn id="298" idx="1"/>
            </p:cNvCxnSpPr>
            <p:nvPr/>
          </p:nvCxnSpPr>
          <p:spPr>
            <a:xfrm flipV="1">
              <a:off x="2570800" y="2459995"/>
              <a:ext cx="727368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D6C984C0-9CEA-443B-B068-E281DA335C57}"/>
                </a:ext>
              </a:extLst>
            </p:cNvPr>
            <p:cNvSpPr/>
            <p:nvPr/>
          </p:nvSpPr>
          <p:spPr>
            <a:xfrm>
              <a:off x="3298168" y="2236474"/>
              <a:ext cx="763685" cy="44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Scanner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6456B39D-3E91-43A4-AA4D-F55CA623819F}"/>
                </a:ext>
              </a:extLst>
            </p:cNvPr>
            <p:cNvGrpSpPr/>
            <p:nvPr/>
          </p:nvGrpSpPr>
          <p:grpSpPr>
            <a:xfrm>
              <a:off x="3356662" y="1275922"/>
              <a:ext cx="671786" cy="259106"/>
              <a:chOff x="2593982" y="1379664"/>
              <a:chExt cx="690323" cy="266256"/>
            </a:xfrm>
          </p:grpSpPr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0CC696F9-2E2D-4D2F-83C0-17C4B289B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69" y="1645920"/>
                <a:ext cx="557349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FE166F83-0A66-452E-866F-9A6388925B73}"/>
                  </a:ext>
                </a:extLst>
              </p:cNvPr>
              <p:cNvSpPr txBox="1"/>
              <p:nvPr/>
            </p:nvSpPr>
            <p:spPr>
              <a:xfrm>
                <a:off x="2593982" y="1379664"/>
                <a:ext cx="690323" cy="26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Target</a:t>
                </a:r>
                <a:endParaRPr lang="ko-KR" altLang="en-US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380DEBC5-C013-47ED-9435-6254B03A6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783" y="1534984"/>
              <a:ext cx="0" cy="70026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A3BBFC13-CEE3-4E34-9FAB-4F2E65A0DD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2911" y="1534985"/>
              <a:ext cx="6709" cy="7002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66819222-0486-42DD-BF10-E442FA077B0C}"/>
                </a:ext>
              </a:extLst>
            </p:cNvPr>
            <p:cNvCxnSpPr>
              <a:cxnSpLocks/>
              <a:stCxn id="298" idx="3"/>
            </p:cNvCxnSpPr>
            <p:nvPr/>
          </p:nvCxnSpPr>
          <p:spPr>
            <a:xfrm>
              <a:off x="4061853" y="2459995"/>
              <a:ext cx="485544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597F1B69-4F6A-4BBF-8023-0296CA9068D0}"/>
                </a:ext>
              </a:extLst>
            </p:cNvPr>
            <p:cNvSpPr/>
            <p:nvPr/>
          </p:nvSpPr>
          <p:spPr>
            <a:xfrm>
              <a:off x="4544648" y="2205125"/>
              <a:ext cx="572044" cy="534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PD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5E7E02AF-90F7-4FD1-A5EF-5BB3F9DE820E}"/>
                </a:ext>
              </a:extLst>
            </p:cNvPr>
            <p:cNvSpPr/>
            <p:nvPr/>
          </p:nvSpPr>
          <p:spPr>
            <a:xfrm>
              <a:off x="3013298" y="2218848"/>
              <a:ext cx="3273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TX</a:t>
              </a: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283A5F53-4F14-4C68-8C9F-55EF3A21CDF8}"/>
                </a:ext>
              </a:extLst>
            </p:cNvPr>
            <p:cNvSpPr/>
            <p:nvPr/>
          </p:nvSpPr>
          <p:spPr>
            <a:xfrm>
              <a:off x="3046688" y="2977070"/>
              <a:ext cx="3497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 err="1">
                  <a:latin typeface="LG스마트체 Regular" pitchFamily="50" charset="-127"/>
                  <a:ea typeface="LG스마트체 Regular" pitchFamily="50" charset="-127"/>
                </a:rPr>
                <a:t>Ref</a:t>
              </a:r>
              <a:endParaRPr lang="en-US" altLang="ko-KR" sz="800" baseline="-250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A1384AD6-1A14-4AF0-A6F1-B7D930754AD5}"/>
                </a:ext>
              </a:extLst>
            </p:cNvPr>
            <p:cNvSpPr/>
            <p:nvPr/>
          </p:nvSpPr>
          <p:spPr>
            <a:xfrm>
              <a:off x="4169303" y="2363035"/>
              <a:ext cx="209725" cy="21811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1D9DE0DD-1EDC-4F37-AD21-5D850DBCCCC8}"/>
                </a:ext>
              </a:extLst>
            </p:cNvPr>
            <p:cNvSpPr/>
            <p:nvPr/>
          </p:nvSpPr>
          <p:spPr>
            <a:xfrm>
              <a:off x="2537793" y="2216346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0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3CE6F19F-1027-4E04-8547-7B5C2D88FA06}"/>
                </a:ext>
              </a:extLst>
            </p:cNvPr>
            <p:cNvSpPr/>
            <p:nvPr/>
          </p:nvSpPr>
          <p:spPr>
            <a:xfrm>
              <a:off x="3998414" y="2186677"/>
              <a:ext cx="3337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RX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7692110-1919-452A-A519-3CA69F0777C4}"/>
                </a:ext>
              </a:extLst>
            </p:cNvPr>
            <p:cNvGrpSpPr/>
            <p:nvPr/>
          </p:nvGrpSpPr>
          <p:grpSpPr>
            <a:xfrm>
              <a:off x="2764389" y="2313584"/>
              <a:ext cx="297623" cy="281395"/>
              <a:chOff x="2620345" y="2402120"/>
              <a:chExt cx="297623" cy="281395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28B97476-D484-4A6C-BE1A-445573E35D52}"/>
                  </a:ext>
                </a:extLst>
              </p:cNvPr>
              <p:cNvSpPr/>
              <p:nvPr/>
            </p:nvSpPr>
            <p:spPr>
              <a:xfrm>
                <a:off x="2620345" y="2402120"/>
                <a:ext cx="297623" cy="2813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05FC72B-CF35-4F06-9949-FC37653458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20345" y="2402120"/>
                <a:ext cx="297623" cy="2813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CA595FFC-6945-4C6F-8A59-6A2D21C76D17}"/>
                </a:ext>
              </a:extLst>
            </p:cNvPr>
            <p:cNvSpPr txBox="1"/>
            <p:nvPr/>
          </p:nvSpPr>
          <p:spPr>
            <a:xfrm>
              <a:off x="2611886" y="1707206"/>
              <a:ext cx="67178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Splitter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D7EDDD8E-8CA6-4053-9639-C0BFD88A86E3}"/>
                </a:ext>
              </a:extLst>
            </p:cNvPr>
            <p:cNvCxnSpPr>
              <a:cxnSpLocks/>
              <a:stCxn id="361" idx="2"/>
              <a:endCxn id="360" idx="0"/>
            </p:cNvCxnSpPr>
            <p:nvPr/>
          </p:nvCxnSpPr>
          <p:spPr>
            <a:xfrm flipH="1">
              <a:off x="2913201" y="1961122"/>
              <a:ext cx="34578" cy="352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60C220D8-A973-4D44-B29B-C4DD80BF3675}"/>
                  </a:ext>
                </a:extLst>
              </p:cNvPr>
              <p:cNvSpPr/>
              <p:nvPr/>
            </p:nvSpPr>
            <p:spPr>
              <a:xfrm>
                <a:off x="1843093" y="3413351"/>
                <a:ext cx="9499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  <m:r>
                        <a:rPr lang="en-US" altLang="ko-KR" sz="12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60C220D8-A973-4D44-B29B-C4DD80BF3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93" y="3413351"/>
                <a:ext cx="94994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B62E6E7C-DD68-4836-B997-0417912B9546}"/>
                  </a:ext>
                </a:extLst>
              </p:cNvPr>
              <p:cNvSpPr/>
              <p:nvPr/>
            </p:nvSpPr>
            <p:spPr>
              <a:xfrm>
                <a:off x="1843093" y="3639390"/>
                <a:ext cx="14007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ko-KR" sz="12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B62E6E7C-DD68-4836-B997-0417912B9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93" y="3639390"/>
                <a:ext cx="140076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A00A4F06-3152-44FA-BD5D-2730B7BEBD1F}"/>
                  </a:ext>
                </a:extLst>
              </p:cNvPr>
              <p:cNvSpPr/>
              <p:nvPr/>
            </p:nvSpPr>
            <p:spPr>
              <a:xfrm>
                <a:off x="1761355" y="3967888"/>
                <a:ext cx="3657365" cy="711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NR</m:t>
                      </m:r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2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200" dirty="0"/>
                            <m:t> 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2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others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A00A4F06-3152-44FA-BD5D-2730B7BEB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55" y="3967888"/>
                <a:ext cx="3657365" cy="71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TextBox 365">
            <a:extLst>
              <a:ext uri="{FF2B5EF4-FFF2-40B4-BE49-F238E27FC236}">
                <a16:creationId xmlns:a16="http://schemas.microsoft.com/office/drawing/2014/main" id="{E6640248-7780-4F59-9625-7C87E712C194}"/>
              </a:ext>
            </a:extLst>
          </p:cNvPr>
          <p:cNvSpPr txBox="1"/>
          <p:nvPr/>
        </p:nvSpPr>
        <p:spPr>
          <a:xfrm>
            <a:off x="3176965" y="3603771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x</a:t>
            </a:r>
            <a:r>
              <a:rPr lang="en-US" altLang="ko-KR" sz="1000" b="1" baseline="-25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0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상수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805CE9-E826-4408-A74E-FA61A35B82A9}"/>
              </a:ext>
            </a:extLst>
          </p:cNvPr>
          <p:cNvGrpSpPr/>
          <p:nvPr/>
        </p:nvGrpSpPr>
        <p:grpSpPr>
          <a:xfrm>
            <a:off x="6083561" y="1615557"/>
            <a:ext cx="3160993" cy="1916592"/>
            <a:chOff x="6083561" y="1615557"/>
            <a:chExt cx="3160993" cy="1916592"/>
          </a:xfrm>
        </p:grpSpPr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1270F0EF-AFD0-4470-ABEF-A483827B2363}"/>
                </a:ext>
              </a:extLst>
            </p:cNvPr>
            <p:cNvSpPr/>
            <p:nvPr/>
          </p:nvSpPr>
          <p:spPr>
            <a:xfrm>
              <a:off x="7037966" y="2806098"/>
              <a:ext cx="1359868" cy="5040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2FD27A4-B2EE-46ED-9E78-C5F85091CED7}"/>
                </a:ext>
              </a:extLst>
            </p:cNvPr>
            <p:cNvSpPr/>
            <p:nvPr/>
          </p:nvSpPr>
          <p:spPr>
            <a:xfrm>
              <a:off x="6083561" y="2555982"/>
              <a:ext cx="615101" cy="487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Laser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369" name="직선 화살표 연결선 368">
              <a:extLst>
                <a:ext uri="{FF2B5EF4-FFF2-40B4-BE49-F238E27FC236}">
                  <a16:creationId xmlns:a16="http://schemas.microsoft.com/office/drawing/2014/main" id="{BDD226FC-61AB-44B3-8EAB-EB3EC580471A}"/>
                </a:ext>
              </a:extLst>
            </p:cNvPr>
            <p:cNvCxnSpPr>
              <a:cxnSpLocks/>
              <a:stCxn id="368" idx="3"/>
              <a:endCxn id="370" idx="1"/>
            </p:cNvCxnSpPr>
            <p:nvPr/>
          </p:nvCxnSpPr>
          <p:spPr>
            <a:xfrm flipV="1">
              <a:off x="6698662" y="2799630"/>
              <a:ext cx="727368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D1627735-2F2D-4A24-9671-4810307B76A6}"/>
                </a:ext>
              </a:extLst>
            </p:cNvPr>
            <p:cNvSpPr/>
            <p:nvPr/>
          </p:nvSpPr>
          <p:spPr>
            <a:xfrm>
              <a:off x="7426030" y="2576109"/>
              <a:ext cx="763685" cy="44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Scanner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371" name="그룹 370">
              <a:extLst>
                <a:ext uri="{FF2B5EF4-FFF2-40B4-BE49-F238E27FC236}">
                  <a16:creationId xmlns:a16="http://schemas.microsoft.com/office/drawing/2014/main" id="{45B0CE0E-05A3-480F-AD0B-536370D42DC3}"/>
                </a:ext>
              </a:extLst>
            </p:cNvPr>
            <p:cNvGrpSpPr/>
            <p:nvPr/>
          </p:nvGrpSpPr>
          <p:grpSpPr>
            <a:xfrm>
              <a:off x="7484524" y="1615557"/>
              <a:ext cx="671786" cy="259106"/>
              <a:chOff x="2593982" y="1379664"/>
              <a:chExt cx="690323" cy="266256"/>
            </a:xfrm>
          </p:grpSpPr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id="{75DA1121-9490-499C-AE4D-C31E28626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69" y="1645920"/>
                <a:ext cx="557349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E1E73302-485C-43F3-80B2-0BBA68939411}"/>
                  </a:ext>
                </a:extLst>
              </p:cNvPr>
              <p:cNvSpPr txBox="1"/>
              <p:nvPr/>
            </p:nvSpPr>
            <p:spPr>
              <a:xfrm>
                <a:off x="2593982" y="1379664"/>
                <a:ext cx="690323" cy="26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Target</a:t>
                </a:r>
                <a:endParaRPr lang="ko-KR" altLang="en-US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cxnSp>
          <p:nvCxnSpPr>
            <p:cNvPr id="374" name="직선 화살표 연결선 373">
              <a:extLst>
                <a:ext uri="{FF2B5EF4-FFF2-40B4-BE49-F238E27FC236}">
                  <a16:creationId xmlns:a16="http://schemas.microsoft.com/office/drawing/2014/main" id="{A6B8C4CA-3E03-4C14-848E-B9ED7E5F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7645" y="1874619"/>
              <a:ext cx="0" cy="70026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DD3994DF-6146-4F5D-A2FE-D8338AD509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0773" y="1874620"/>
              <a:ext cx="6709" cy="7002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화살표 연결선 375">
              <a:extLst>
                <a:ext uri="{FF2B5EF4-FFF2-40B4-BE49-F238E27FC236}">
                  <a16:creationId xmlns:a16="http://schemas.microsoft.com/office/drawing/2014/main" id="{15DBCA84-5051-4B61-B226-7574E67FF2FE}"/>
                </a:ext>
              </a:extLst>
            </p:cNvPr>
            <p:cNvCxnSpPr>
              <a:cxnSpLocks/>
              <a:stCxn id="370" idx="3"/>
            </p:cNvCxnSpPr>
            <p:nvPr/>
          </p:nvCxnSpPr>
          <p:spPr>
            <a:xfrm>
              <a:off x="8189715" y="2799630"/>
              <a:ext cx="485544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B79FEE8A-3641-40FD-A0C6-5DD29C81264B}"/>
                </a:ext>
              </a:extLst>
            </p:cNvPr>
            <p:cNvSpPr/>
            <p:nvPr/>
          </p:nvSpPr>
          <p:spPr>
            <a:xfrm>
              <a:off x="8672510" y="2544760"/>
              <a:ext cx="572044" cy="5343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PD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61D6501A-5D87-4328-8E21-A2EC3F50A45E}"/>
                </a:ext>
              </a:extLst>
            </p:cNvPr>
            <p:cNvSpPr/>
            <p:nvPr/>
          </p:nvSpPr>
          <p:spPr>
            <a:xfrm>
              <a:off x="7141160" y="2558483"/>
              <a:ext cx="3273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TX</a:t>
              </a: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20B935BA-D92B-4A20-B254-73783FF5AD25}"/>
                </a:ext>
              </a:extLst>
            </p:cNvPr>
            <p:cNvSpPr/>
            <p:nvPr/>
          </p:nvSpPr>
          <p:spPr>
            <a:xfrm>
              <a:off x="7174550" y="3316705"/>
              <a:ext cx="3497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 err="1">
                  <a:latin typeface="LG스마트체 Regular" pitchFamily="50" charset="-127"/>
                  <a:ea typeface="LG스마트체 Regular" pitchFamily="50" charset="-127"/>
                </a:rPr>
                <a:t>Ref</a:t>
              </a:r>
              <a:endParaRPr lang="en-US" altLang="ko-KR" sz="800" baseline="-250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A2AC1972-E187-4488-8A37-E87E2EC0C915}"/>
                </a:ext>
              </a:extLst>
            </p:cNvPr>
            <p:cNvSpPr/>
            <p:nvPr/>
          </p:nvSpPr>
          <p:spPr>
            <a:xfrm>
              <a:off x="8297165" y="2702670"/>
              <a:ext cx="209725" cy="21811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CDBF9311-51F3-4129-81E0-04225B3EDBAC}"/>
                </a:ext>
              </a:extLst>
            </p:cNvPr>
            <p:cNvSpPr/>
            <p:nvPr/>
          </p:nvSpPr>
          <p:spPr>
            <a:xfrm>
              <a:off x="6665655" y="2555981"/>
              <a:ext cx="2888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0</a:t>
              </a:r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C4E94738-7CFD-463E-82CD-36196ACF262D}"/>
                </a:ext>
              </a:extLst>
            </p:cNvPr>
            <p:cNvSpPr/>
            <p:nvPr/>
          </p:nvSpPr>
          <p:spPr>
            <a:xfrm>
              <a:off x="8126276" y="2526312"/>
              <a:ext cx="3337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</a:t>
              </a:r>
              <a:r>
                <a:rPr lang="en-US" altLang="ko-KR" sz="800" baseline="-25000" dirty="0">
                  <a:latin typeface="LG스마트체 Regular" pitchFamily="50" charset="-127"/>
                  <a:ea typeface="LG스마트체 Regular" pitchFamily="50" charset="-127"/>
                </a:rPr>
                <a:t>RX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8AAC1EFF-6E5A-4CAF-B06D-E85955ED21CC}"/>
                </a:ext>
              </a:extLst>
            </p:cNvPr>
            <p:cNvSpPr txBox="1"/>
            <p:nvPr/>
          </p:nvSpPr>
          <p:spPr>
            <a:xfrm>
              <a:off x="6739748" y="1900647"/>
              <a:ext cx="6717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VariableSplitter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9A539EDF-A768-42B9-A721-774331E11267}"/>
                </a:ext>
              </a:extLst>
            </p:cNvPr>
            <p:cNvCxnSpPr>
              <a:cxnSpLocks/>
              <a:stCxn id="386" idx="2"/>
              <a:endCxn id="388" idx="0"/>
            </p:cNvCxnSpPr>
            <p:nvPr/>
          </p:nvCxnSpPr>
          <p:spPr>
            <a:xfrm flipH="1">
              <a:off x="7025985" y="2300757"/>
              <a:ext cx="49656" cy="4019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C1E37E6D-A7E5-4391-8BED-F38EA78AC658}"/>
                </a:ext>
              </a:extLst>
            </p:cNvPr>
            <p:cNvSpPr/>
            <p:nvPr/>
          </p:nvSpPr>
          <p:spPr>
            <a:xfrm>
              <a:off x="6921122" y="2702670"/>
              <a:ext cx="209725" cy="218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78FF21C1-6070-4892-9A5E-98A879F1EF35}"/>
                  </a:ext>
                </a:extLst>
              </p:cNvPr>
              <p:cNvSpPr/>
              <p:nvPr/>
            </p:nvSpPr>
            <p:spPr>
              <a:xfrm>
                <a:off x="5840678" y="3413351"/>
                <a:ext cx="9070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TX</m:t>
                          </m:r>
                        </m:sub>
                      </m:sSub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78FF21C1-6070-4892-9A5E-98A879F1E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678" y="3413351"/>
                <a:ext cx="90704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0A819E07-8157-434B-887C-2F4C722FB1AA}"/>
                  </a:ext>
                </a:extLst>
              </p:cNvPr>
              <p:cNvSpPr/>
              <p:nvPr/>
            </p:nvSpPr>
            <p:spPr>
              <a:xfrm>
                <a:off x="5840678" y="3639390"/>
                <a:ext cx="13256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sSub>
                        <m:sSub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0A819E07-8157-434B-887C-2F4C722FB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678" y="3639390"/>
                <a:ext cx="13256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E2C34FDB-500E-4D3A-91CE-6CBF674D91A8}"/>
                  </a:ext>
                </a:extLst>
              </p:cNvPr>
              <p:cNvSpPr/>
              <p:nvPr/>
            </p:nvSpPr>
            <p:spPr>
              <a:xfrm>
                <a:off x="5758940" y="3967888"/>
                <a:ext cx="3657365" cy="711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sz="1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NR</m:t>
                      </m:r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eBRx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200" dirty="0"/>
                            <m:t> 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others</m:t>
                                  </m:r>
                                </m:sub>
                                <m:sup>
                                  <m:r>
                                    <a:rPr lang="ar-AE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E2C34FDB-500E-4D3A-91CE-6CBF674D9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40" y="3967888"/>
                <a:ext cx="3657365" cy="711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" name="TextBox 391">
            <a:extLst>
              <a:ext uri="{FF2B5EF4-FFF2-40B4-BE49-F238E27FC236}">
                <a16:creationId xmlns:a16="http://schemas.microsoft.com/office/drawing/2014/main" id="{EEB9868F-D766-4D10-9CD8-9E46321532AE}"/>
              </a:ext>
            </a:extLst>
          </p:cNvPr>
          <p:cNvSpPr txBox="1"/>
          <p:nvPr/>
        </p:nvSpPr>
        <p:spPr>
          <a:xfrm>
            <a:off x="7174550" y="3603771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x: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변수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0ECA8C4D-149E-4DCB-8085-A7714CF7B6B2}"/>
              </a:ext>
            </a:extLst>
          </p:cNvPr>
          <p:cNvSpPr/>
          <p:nvPr/>
        </p:nvSpPr>
        <p:spPr>
          <a:xfrm>
            <a:off x="1814007" y="4844320"/>
            <a:ext cx="27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Splitter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일정한 비율로 광을 분리함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SNR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은 언제나 고정되어 있음</a:t>
            </a: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4CE6F36C-34CE-4AAD-8A53-DA7F00396854}"/>
              </a:ext>
            </a:extLst>
          </p:cNvPr>
          <p:cNvSpPr/>
          <p:nvPr/>
        </p:nvSpPr>
        <p:spPr>
          <a:xfrm>
            <a:off x="5840798" y="4844320"/>
            <a:ext cx="3331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Splitter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광 분리 비율 변경 가능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SNR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이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Splitter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광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분리 비율에 따라 바뀜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SNR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x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관해 미분하여 언제나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SNR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최대화 시키는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x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를 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15271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0E8D13B-D51D-4EAA-AC0A-F24CE607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14" y="1426089"/>
            <a:ext cx="3776464" cy="1943181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854026" y="770356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7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670E26-73D0-4033-88D4-1613EF03F088}"/>
              </a:ext>
            </a:extLst>
          </p:cNvPr>
          <p:cNvSpPr/>
          <p:nvPr/>
        </p:nvSpPr>
        <p:spPr>
          <a:xfrm>
            <a:off x="1640632" y="1016577"/>
            <a:ext cx="1947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x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값에 따른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FMCW LiDAR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1345B4E-A57E-478B-9EDE-BD8593A779C1}"/>
                  </a:ext>
                </a:extLst>
              </p:cNvPr>
              <p:cNvSpPr/>
              <p:nvPr/>
            </p:nvSpPr>
            <p:spPr>
              <a:xfrm>
                <a:off x="1640632" y="3512098"/>
                <a:ext cx="5573249" cy="1254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eBR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Loss</m:t>
                              </m:r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ar-AE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ar-AE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others</m:t>
                                      </m:r>
                                    </m:sub>
                                    <m:sup>
                                      <m:r>
                                        <a:rPr lang="ar-AE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eBR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Loss</m:t>
                                  </m:r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ar-AE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ar-AE" altLang="ko-K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ko-KR" altLang="ar-AE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others</m:t>
                                          </m:r>
                                        </m:sub>
                                        <m:sup>
                                          <m:r>
                                            <a:rPr lang="ar-AE" altLang="ko-KR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eBR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ko-KR" sz="1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ar-AE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ar-AE" altLang="ko-K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ko-KR" altLang="ar-AE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others</m:t>
                                          </m:r>
                                        </m:sub>
                                        <m:sup>
                                          <m:r>
                                            <a:rPr lang="ar-AE" altLang="ko-KR"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ko-KR" sz="1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altLang="ko-KR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ar-AE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others</m:t>
                                  </m:r>
                                </m:sub>
                                <m:sup>
                                  <m:r>
                                    <a:rPr lang="ar-AE" altLang="ko-KR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ar-AE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ar-AE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ar-AE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others</m:t>
                                      </m:r>
                                    </m:sub>
                                    <m:sup>
                                      <m:r>
                                        <a:rPr lang="ar-AE" altLang="ko-KR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eBR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ko-KR" sz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ar-AE" altLang="ko-K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ar-AE" altLang="ko-KR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ko-KR" altLang="ar-AE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others</m:t>
                                          </m:r>
                                        </m:sub>
                                        <m:sup>
                                          <m:r>
                                            <a:rPr lang="ar-AE" altLang="ko-KR" sz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altLang="ko-K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eBR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1345B4E-A57E-478B-9EDE-BD8593A77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2" y="3512098"/>
                <a:ext cx="5573249" cy="1254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0CDEB3-51C0-4CDA-AD3A-61B53840043E}"/>
              </a:ext>
            </a:extLst>
          </p:cNvPr>
          <p:cNvSpPr/>
          <p:nvPr/>
        </p:nvSpPr>
        <p:spPr>
          <a:xfrm>
            <a:off x="1656006" y="5329917"/>
            <a:ext cx="7157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Dark 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material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특성이므로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가 결정되면 변하지 않음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Thermal 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photodiode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내부 온도에 의해 결정되므로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TEC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로 제어하여 변하지 않음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Background 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외부 태양광에 의한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noise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이므로 날씨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시간에 따라 변함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날씨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시간에 따라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x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를 변화시켜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SNR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최적화</a:t>
            </a:r>
            <a:endParaRPr lang="ko-KR" altLang="en-US" sz="12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15D5FB-B5F8-430B-BBB3-F4B27B64CAC8}"/>
              </a:ext>
            </a:extLst>
          </p:cNvPr>
          <p:cNvSpPr txBox="1"/>
          <p:nvPr/>
        </p:nvSpPr>
        <p:spPr>
          <a:xfrm>
            <a:off x="4758910" y="4318104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Loss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는 매우 작으므로 무시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6FECFC4-7326-4900-8B1B-8F2CC4DEFA12}"/>
                  </a:ext>
                </a:extLst>
              </p:cNvPr>
              <p:cNvSpPr/>
              <p:nvPr/>
            </p:nvSpPr>
            <p:spPr>
              <a:xfrm>
                <a:off x="1593904" y="4795315"/>
                <a:ext cx="6620456" cy="314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ar-AE" altLang="ko-KR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others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background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dark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ar-AE" altLang="ko-KR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ar-AE" altLang="ko-K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altLang="ko-K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ko-KR" altLang="ar-AE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ermal</m:t>
                              </m:r>
                            </m:sub>
                            <m:sup>
                              <m:r>
                                <a:rPr lang="ar-AE" altLang="ko-K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6FECFC4-7326-4900-8B1B-8F2CC4DEF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04" y="4795315"/>
                <a:ext cx="6620456" cy="314189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E69F308E-B7BC-4F14-9A8B-917E037D06ED}"/>
              </a:ext>
            </a:extLst>
          </p:cNvPr>
          <p:cNvSpPr txBox="1"/>
          <p:nvPr/>
        </p:nvSpPr>
        <p:spPr>
          <a:xfrm>
            <a:off x="2121311" y="284879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최적의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SNR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4D8E66-FCBC-491E-8BA9-EB4F46A32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667" y="1404923"/>
            <a:ext cx="3776464" cy="1985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536A59-995D-4166-8125-01869223B426}"/>
              </a:ext>
            </a:extLst>
          </p:cNvPr>
          <p:cNvSpPr txBox="1"/>
          <p:nvPr/>
        </p:nvSpPr>
        <p:spPr>
          <a:xfrm>
            <a:off x="3779923" y="1654996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외광이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약할 때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F09AA-9B60-4540-AD1F-243CC5368203}"/>
              </a:ext>
            </a:extLst>
          </p:cNvPr>
          <p:cNvSpPr txBox="1"/>
          <p:nvPr/>
        </p:nvSpPr>
        <p:spPr>
          <a:xfrm>
            <a:off x="8187514" y="1654996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외광이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강할 때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19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8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92E71-F863-45F2-94A1-7CF551A9DB0D}"/>
              </a:ext>
            </a:extLst>
          </p:cNvPr>
          <p:cNvSpPr txBox="1"/>
          <p:nvPr/>
        </p:nvSpPr>
        <p:spPr>
          <a:xfrm>
            <a:off x="4730824" y="692696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방식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D8A9D-005F-49DB-9370-DE0C54A9D679}"/>
              </a:ext>
            </a:extLst>
          </p:cNvPr>
          <p:cNvSpPr/>
          <p:nvPr/>
        </p:nvSpPr>
        <p:spPr>
          <a:xfrm>
            <a:off x="1635382" y="1330156"/>
            <a:ext cx="125743" cy="9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5904E8-7048-478B-B917-2FBAF22CA643}"/>
              </a:ext>
            </a:extLst>
          </p:cNvPr>
          <p:cNvSpPr/>
          <p:nvPr/>
        </p:nvSpPr>
        <p:spPr>
          <a:xfrm>
            <a:off x="1640632" y="1014281"/>
            <a:ext cx="3323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Half waveplate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를 이용한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Variable beam splitting method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5A0554-5135-4F8B-8A14-B9528315C44B}"/>
              </a:ext>
            </a:extLst>
          </p:cNvPr>
          <p:cNvSpPr/>
          <p:nvPr/>
        </p:nvSpPr>
        <p:spPr>
          <a:xfrm rot="10800000">
            <a:off x="2328016" y="1892989"/>
            <a:ext cx="249511" cy="10678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ACED4AA-4184-40FF-ABDE-7285E55C7E0B}"/>
              </a:ext>
            </a:extLst>
          </p:cNvPr>
          <p:cNvGrpSpPr/>
          <p:nvPr/>
        </p:nvGrpSpPr>
        <p:grpSpPr>
          <a:xfrm rot="10800000">
            <a:off x="3334111" y="1813592"/>
            <a:ext cx="1231973" cy="1226692"/>
            <a:chOff x="5045859" y="2091946"/>
            <a:chExt cx="753441" cy="75021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FFB464E-EF48-42ED-BA71-75E369AB5A21}"/>
                </a:ext>
              </a:extLst>
            </p:cNvPr>
            <p:cNvGrpSpPr/>
            <p:nvPr/>
          </p:nvGrpSpPr>
          <p:grpSpPr>
            <a:xfrm rot="10800000">
              <a:off x="5045859" y="2091946"/>
              <a:ext cx="753441" cy="750211"/>
              <a:chOff x="4977367" y="1379882"/>
              <a:chExt cx="271516" cy="270352"/>
            </a:xfrm>
            <a:solidFill>
              <a:schemeClr val="bg1"/>
            </a:solidFill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6E2EC19-1C37-4A33-A751-B5113FDE5E3F}"/>
                  </a:ext>
                </a:extLst>
              </p:cNvPr>
              <p:cNvSpPr/>
              <p:nvPr/>
            </p:nvSpPr>
            <p:spPr>
              <a:xfrm>
                <a:off x="4978531" y="1379882"/>
                <a:ext cx="270352" cy="270352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117CDF16-CA58-42B3-8480-E4549E99D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7367" y="1379882"/>
                <a:ext cx="271516" cy="270352"/>
              </a:xfrm>
              <a:prstGeom prst="lin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64432D7-4FAF-46C6-B355-9E87B891F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0963" y="2170690"/>
              <a:ext cx="0" cy="2963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DDCBA81-2D98-46ED-BBBE-3E4D0AB2DC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1611" y="2467051"/>
              <a:ext cx="66436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FFAFD8-5594-4086-8A7C-7B0B631950CF}"/>
              </a:ext>
            </a:extLst>
          </p:cNvPr>
          <p:cNvCxnSpPr>
            <a:cxnSpLocks/>
          </p:cNvCxnSpPr>
          <p:nvPr/>
        </p:nvCxnSpPr>
        <p:spPr>
          <a:xfrm>
            <a:off x="2577527" y="2428046"/>
            <a:ext cx="761864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898FED4-73F7-4A33-BEAE-9D0A761BE0DB}"/>
              </a:ext>
            </a:extLst>
          </p:cNvPr>
          <p:cNvCxnSpPr>
            <a:cxnSpLocks/>
          </p:cNvCxnSpPr>
          <p:nvPr/>
        </p:nvCxnSpPr>
        <p:spPr>
          <a:xfrm>
            <a:off x="2662446" y="2428046"/>
            <a:ext cx="35925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DF67935-4F63-4760-A4CC-E14254F6D64E}"/>
              </a:ext>
            </a:extLst>
          </p:cNvPr>
          <p:cNvCxnSpPr>
            <a:cxnSpLocks/>
          </p:cNvCxnSpPr>
          <p:nvPr/>
        </p:nvCxnSpPr>
        <p:spPr>
          <a:xfrm flipV="1">
            <a:off x="2620914" y="2428046"/>
            <a:ext cx="672694" cy="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44E0274-882F-4E71-BF67-09F4EC4ED655}"/>
              </a:ext>
            </a:extLst>
          </p:cNvPr>
          <p:cNvCxnSpPr>
            <a:cxnSpLocks/>
          </p:cNvCxnSpPr>
          <p:nvPr/>
        </p:nvCxnSpPr>
        <p:spPr>
          <a:xfrm flipH="1">
            <a:off x="2806368" y="2019803"/>
            <a:ext cx="252864" cy="287246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B7B2D89-5267-47DA-B23A-362B05D747EB}"/>
              </a:ext>
            </a:extLst>
          </p:cNvPr>
          <p:cNvSpPr txBox="1"/>
          <p:nvPr/>
        </p:nvSpPr>
        <p:spPr>
          <a:xfrm>
            <a:off x="3313337" y="1479022"/>
            <a:ext cx="1304993" cy="396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PBS</a:t>
            </a:r>
            <a:endParaRPr lang="ko-KR" altLang="en-US" sz="97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BF7D14-0D30-4F78-A602-843CDDBF77A7}"/>
              </a:ext>
            </a:extLst>
          </p:cNvPr>
          <p:cNvSpPr txBox="1"/>
          <p:nvPr/>
        </p:nvSpPr>
        <p:spPr>
          <a:xfrm>
            <a:off x="1800274" y="1479022"/>
            <a:ext cx="1304993" cy="396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HWP</a:t>
            </a:r>
            <a:endParaRPr lang="ko-KR" altLang="en-US" sz="97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F3680A6-FE6B-41D9-A361-FFF08C4BF5A3}"/>
              </a:ext>
            </a:extLst>
          </p:cNvPr>
          <p:cNvCxnSpPr>
            <a:cxnSpLocks/>
          </p:cNvCxnSpPr>
          <p:nvPr/>
        </p:nvCxnSpPr>
        <p:spPr>
          <a:xfrm>
            <a:off x="1568548" y="2428046"/>
            <a:ext cx="761864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168CEB3-2687-4B9A-9CC5-204753DAB188}"/>
              </a:ext>
            </a:extLst>
          </p:cNvPr>
          <p:cNvCxnSpPr>
            <a:cxnSpLocks/>
          </p:cNvCxnSpPr>
          <p:nvPr/>
        </p:nvCxnSpPr>
        <p:spPr>
          <a:xfrm>
            <a:off x="1653467" y="2428046"/>
            <a:ext cx="35925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E812BA7-F165-43A3-8A54-7E64C9D87689}"/>
              </a:ext>
            </a:extLst>
          </p:cNvPr>
          <p:cNvCxnSpPr>
            <a:cxnSpLocks/>
          </p:cNvCxnSpPr>
          <p:nvPr/>
        </p:nvCxnSpPr>
        <p:spPr>
          <a:xfrm flipV="1">
            <a:off x="1611935" y="2428046"/>
            <a:ext cx="672694" cy="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98300E8-7223-4E40-9021-C3111B41F9E7}"/>
                  </a:ext>
                </a:extLst>
              </p:cNvPr>
              <p:cNvSpPr/>
              <p:nvPr/>
            </p:nvSpPr>
            <p:spPr>
              <a:xfrm>
                <a:off x="4341442" y="2090392"/>
                <a:ext cx="21207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98300E8-7223-4E40-9021-C3111B41F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42" y="2090392"/>
                <a:ext cx="21207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82896F4-24B7-48F2-BE81-357FE18734DC}"/>
                  </a:ext>
                </a:extLst>
              </p:cNvPr>
              <p:cNvSpPr/>
              <p:nvPr/>
            </p:nvSpPr>
            <p:spPr>
              <a:xfrm>
                <a:off x="3371751" y="2660738"/>
                <a:ext cx="5821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82896F4-24B7-48F2-BE81-357FE1873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51" y="2660738"/>
                <a:ext cx="58216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6CC09AC-B0D8-499A-9925-3FC0FB43E2A3}"/>
              </a:ext>
            </a:extLst>
          </p:cNvPr>
          <p:cNvCxnSpPr>
            <a:cxnSpLocks/>
          </p:cNvCxnSpPr>
          <p:nvPr/>
        </p:nvCxnSpPr>
        <p:spPr>
          <a:xfrm>
            <a:off x="2006256" y="1948776"/>
            <a:ext cx="0" cy="358273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15E918-5616-410F-938C-17933BD1640F}"/>
              </a:ext>
            </a:extLst>
          </p:cNvPr>
          <p:cNvSpPr/>
          <p:nvPr/>
        </p:nvSpPr>
        <p:spPr>
          <a:xfrm>
            <a:off x="1653467" y="3455984"/>
            <a:ext cx="2725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HWP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각도에 따라 빛의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polarizing 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   angle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변경 시켜 줌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PBS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는 수직 편광은 통과시키고 수평 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편광을 반사 시킴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HWP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를 회전시켜 편광 각도를 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조절하여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beam splitting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비율 변화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130C0A-DC82-4E7E-ADF2-A48E4DFC03BF}"/>
              </a:ext>
            </a:extLst>
          </p:cNvPr>
          <p:cNvSpPr txBox="1"/>
          <p:nvPr/>
        </p:nvSpPr>
        <p:spPr>
          <a:xfrm>
            <a:off x="3059232" y="3063222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HWP: Half wave plate</a:t>
            </a:r>
            <a:b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</a:b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   PBS: Polarizing beam splitter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05D5FDC-2DF3-4CCE-8BA7-B0BAAAFD1B72}"/>
              </a:ext>
            </a:extLst>
          </p:cNvPr>
          <p:cNvCxnSpPr>
            <a:cxnSpLocks/>
          </p:cNvCxnSpPr>
          <p:nvPr/>
        </p:nvCxnSpPr>
        <p:spPr>
          <a:xfrm>
            <a:off x="4336018" y="2228891"/>
            <a:ext cx="0" cy="358273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A701B0E-EA2C-4A9D-89E4-24875A808B5B}"/>
              </a:ext>
            </a:extLst>
          </p:cNvPr>
          <p:cNvCxnSpPr>
            <a:cxnSpLocks/>
          </p:cNvCxnSpPr>
          <p:nvPr/>
        </p:nvCxnSpPr>
        <p:spPr>
          <a:xfrm flipH="1">
            <a:off x="3806650" y="2720836"/>
            <a:ext cx="318366" cy="0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3FDC852-8B14-4D8B-9CE5-94BFB8828328}"/>
              </a:ext>
            </a:extLst>
          </p:cNvPr>
          <p:cNvCxnSpPr>
            <a:cxnSpLocks/>
          </p:cNvCxnSpPr>
          <p:nvPr/>
        </p:nvCxnSpPr>
        <p:spPr>
          <a:xfrm flipH="1">
            <a:off x="4336018" y="3591888"/>
            <a:ext cx="855935" cy="972317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8CBB70-5B57-4BD6-9B46-571CA0CCF590}"/>
              </a:ext>
            </a:extLst>
          </p:cNvPr>
          <p:cNvCxnSpPr>
            <a:cxnSpLocks/>
          </p:cNvCxnSpPr>
          <p:nvPr/>
        </p:nvCxnSpPr>
        <p:spPr>
          <a:xfrm flipH="1">
            <a:off x="4336018" y="4564205"/>
            <a:ext cx="856800" cy="0"/>
          </a:xfrm>
          <a:prstGeom prst="straightConnector1">
            <a:avLst/>
          </a:prstGeom>
          <a:ln w="6350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6EF3570-9E3A-4578-A6EE-DBB4DD92DE46}"/>
              </a:ext>
            </a:extLst>
          </p:cNvPr>
          <p:cNvCxnSpPr>
            <a:cxnSpLocks/>
          </p:cNvCxnSpPr>
          <p:nvPr/>
        </p:nvCxnSpPr>
        <p:spPr>
          <a:xfrm flipH="1">
            <a:off x="4336018" y="3592205"/>
            <a:ext cx="0" cy="972000"/>
          </a:xfrm>
          <a:prstGeom prst="straightConnector1">
            <a:avLst/>
          </a:prstGeom>
          <a:ln w="6350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C40308-D16C-40ED-BC3E-B24DE2FA91BC}"/>
              </a:ext>
            </a:extLst>
          </p:cNvPr>
          <p:cNvSpPr/>
          <p:nvPr/>
        </p:nvSpPr>
        <p:spPr>
          <a:xfrm>
            <a:off x="5704130" y="1014281"/>
            <a:ext cx="36407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Wave guide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mis-align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을 통한 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variable beam splitting method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6006D32-1239-4CA1-9AB6-0D95A04A726E}"/>
              </a:ext>
            </a:extLst>
          </p:cNvPr>
          <p:cNvSpPr/>
          <p:nvPr/>
        </p:nvSpPr>
        <p:spPr>
          <a:xfrm>
            <a:off x="5716965" y="3751073"/>
            <a:ext cx="3377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빛의 경로를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misalign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시키면서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beam splitting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비율을 변화시킴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9E7317F-D2F1-483B-AA18-EB6A39608FCD}"/>
              </a:ext>
            </a:extLst>
          </p:cNvPr>
          <p:cNvGrpSpPr/>
          <p:nvPr/>
        </p:nvGrpSpPr>
        <p:grpSpPr>
          <a:xfrm>
            <a:off x="5703084" y="1463348"/>
            <a:ext cx="1676409" cy="429641"/>
            <a:chOff x="5703084" y="1810952"/>
            <a:chExt cx="1676409" cy="429641"/>
          </a:xfrm>
        </p:grpSpPr>
        <p:cxnSp>
          <p:nvCxnSpPr>
            <p:cNvPr id="115" name="연결선: 구부러짐 114">
              <a:extLst>
                <a:ext uri="{FF2B5EF4-FFF2-40B4-BE49-F238E27FC236}">
                  <a16:creationId xmlns:a16="http://schemas.microsoft.com/office/drawing/2014/main" id="{B69C5326-11FA-46F6-8EF6-9FCF3BC84DCC}"/>
                </a:ext>
              </a:extLst>
            </p:cNvPr>
            <p:cNvCxnSpPr>
              <a:cxnSpLocks/>
            </p:cNvCxnSpPr>
            <p:nvPr/>
          </p:nvCxnSpPr>
          <p:spPr>
            <a:xfrm>
              <a:off x="6278688" y="1813593"/>
              <a:ext cx="520372" cy="291815"/>
            </a:xfrm>
            <a:prstGeom prst="curvedConnector3">
              <a:avLst>
                <a:gd name="adj1" fmla="val 66735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구부러짐 118">
              <a:extLst>
                <a:ext uri="{FF2B5EF4-FFF2-40B4-BE49-F238E27FC236}">
                  <a16:creationId xmlns:a16="http://schemas.microsoft.com/office/drawing/2014/main" id="{9D7457D2-11E1-42A8-9BC3-50C3AE222972}"/>
                </a:ext>
              </a:extLst>
            </p:cNvPr>
            <p:cNvCxnSpPr>
              <a:cxnSpLocks/>
            </p:cNvCxnSpPr>
            <p:nvPr/>
          </p:nvCxnSpPr>
          <p:spPr>
            <a:xfrm>
              <a:off x="6278688" y="1948777"/>
              <a:ext cx="520372" cy="291815"/>
            </a:xfrm>
            <a:prstGeom prst="curvedConnector3">
              <a:avLst>
                <a:gd name="adj1" fmla="val 43306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D4B5340-C8C9-41A4-83B5-4E938C15939D}"/>
                </a:ext>
              </a:extLst>
            </p:cNvPr>
            <p:cNvCxnSpPr/>
            <p:nvPr/>
          </p:nvCxnSpPr>
          <p:spPr>
            <a:xfrm>
              <a:off x="6796678" y="2105408"/>
              <a:ext cx="582815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0BD2CEC-E4C0-444B-860E-8906667A5300}"/>
                </a:ext>
              </a:extLst>
            </p:cNvPr>
            <p:cNvCxnSpPr/>
            <p:nvPr/>
          </p:nvCxnSpPr>
          <p:spPr>
            <a:xfrm>
              <a:off x="6796678" y="2240592"/>
              <a:ext cx="582815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6DBF2DC2-380D-427C-B75D-F89C7578A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9493" y="2102769"/>
              <a:ext cx="0" cy="13782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CC4D208B-3BD3-4C6F-B6FA-ADD09F9134E5}"/>
                </a:ext>
              </a:extLst>
            </p:cNvPr>
            <p:cNvCxnSpPr/>
            <p:nvPr/>
          </p:nvCxnSpPr>
          <p:spPr>
            <a:xfrm>
              <a:off x="5708448" y="1813591"/>
              <a:ext cx="582815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568DEEDF-564B-4674-B36F-BC5FA39A43BC}"/>
                </a:ext>
              </a:extLst>
            </p:cNvPr>
            <p:cNvCxnSpPr/>
            <p:nvPr/>
          </p:nvCxnSpPr>
          <p:spPr>
            <a:xfrm>
              <a:off x="5708448" y="1948775"/>
              <a:ext cx="582815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0FC5F048-ACCE-41C6-BE4D-7B248FB95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3084" y="1810952"/>
              <a:ext cx="0" cy="13782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535951EE-A05A-42EC-BDF4-2E51CA699086}"/>
              </a:ext>
            </a:extLst>
          </p:cNvPr>
          <p:cNvGrpSpPr/>
          <p:nvPr/>
        </p:nvGrpSpPr>
        <p:grpSpPr>
          <a:xfrm>
            <a:off x="7392079" y="1206132"/>
            <a:ext cx="1705937" cy="1108479"/>
            <a:chOff x="7392079" y="1553736"/>
            <a:chExt cx="1705937" cy="1108479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4A67C83D-F3E0-4966-82BD-EE63E4666283}"/>
                </a:ext>
              </a:extLst>
            </p:cNvPr>
            <p:cNvGrpSpPr/>
            <p:nvPr/>
          </p:nvGrpSpPr>
          <p:grpSpPr>
            <a:xfrm>
              <a:off x="7392079" y="1807850"/>
              <a:ext cx="1676409" cy="854365"/>
              <a:chOff x="7382553" y="1822139"/>
              <a:chExt cx="1676409" cy="854365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94254229-1FE4-47D8-9B25-5DD0FDD09287}"/>
                  </a:ext>
                </a:extLst>
              </p:cNvPr>
              <p:cNvGrpSpPr/>
              <p:nvPr/>
            </p:nvGrpSpPr>
            <p:grpSpPr>
              <a:xfrm>
                <a:off x="7382553" y="2246863"/>
                <a:ext cx="1676409" cy="429641"/>
                <a:chOff x="5703084" y="1810952"/>
                <a:chExt cx="1676409" cy="429641"/>
              </a:xfrm>
            </p:grpSpPr>
            <p:cxnSp>
              <p:nvCxnSpPr>
                <p:cNvPr id="133" name="연결선: 구부러짐 132">
                  <a:extLst>
                    <a:ext uri="{FF2B5EF4-FFF2-40B4-BE49-F238E27FC236}">
                      <a16:creationId xmlns:a16="http://schemas.microsoft.com/office/drawing/2014/main" id="{1C5BA7D4-6885-404E-BAE0-0892C7A08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8688" y="1813593"/>
                  <a:ext cx="520372" cy="291815"/>
                </a:xfrm>
                <a:prstGeom prst="curvedConnector3">
                  <a:avLst>
                    <a:gd name="adj1" fmla="val 66735"/>
                  </a:avLst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연결선: 구부러짐 133">
                  <a:extLst>
                    <a:ext uri="{FF2B5EF4-FFF2-40B4-BE49-F238E27FC236}">
                      <a16:creationId xmlns:a16="http://schemas.microsoft.com/office/drawing/2014/main" id="{DB1ED7E0-45EA-40AC-BC6F-8B0216AC1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8688" y="1948777"/>
                  <a:ext cx="520372" cy="291815"/>
                </a:xfrm>
                <a:prstGeom prst="curvedConnector3">
                  <a:avLst>
                    <a:gd name="adj1" fmla="val 43306"/>
                  </a:avLst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DC843BCB-FF1E-46B8-A19A-74F2B282BD19}"/>
                    </a:ext>
                  </a:extLst>
                </p:cNvPr>
                <p:cNvCxnSpPr/>
                <p:nvPr/>
              </p:nvCxnSpPr>
              <p:spPr>
                <a:xfrm>
                  <a:off x="6796678" y="2105408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662325D4-858E-4AB5-AD1B-EE3B7EFD4B1C}"/>
                    </a:ext>
                  </a:extLst>
                </p:cNvPr>
                <p:cNvCxnSpPr/>
                <p:nvPr/>
              </p:nvCxnSpPr>
              <p:spPr>
                <a:xfrm>
                  <a:off x="6796678" y="2240592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92E0AA37-07F0-4435-BC95-BF7EFFABEA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79493" y="2102769"/>
                  <a:ext cx="0" cy="137824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811B606E-ADA0-4759-ACD6-95DA8429CD10}"/>
                    </a:ext>
                  </a:extLst>
                </p:cNvPr>
                <p:cNvCxnSpPr/>
                <p:nvPr/>
              </p:nvCxnSpPr>
              <p:spPr>
                <a:xfrm>
                  <a:off x="5708448" y="1813591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6909766B-640B-4BEE-9093-B5D3DB2EA8EA}"/>
                    </a:ext>
                  </a:extLst>
                </p:cNvPr>
                <p:cNvCxnSpPr/>
                <p:nvPr/>
              </p:nvCxnSpPr>
              <p:spPr>
                <a:xfrm>
                  <a:off x="5708448" y="1948775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7F976C49-731A-4F01-BA22-5EA54BBAE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3084" y="1810952"/>
                  <a:ext cx="0" cy="137824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BB4DD6EA-159D-4E58-828E-ADDCAB76F410}"/>
                  </a:ext>
                </a:extLst>
              </p:cNvPr>
              <p:cNvGrpSpPr/>
              <p:nvPr/>
            </p:nvGrpSpPr>
            <p:grpSpPr>
              <a:xfrm flipV="1">
                <a:off x="7382553" y="1822139"/>
                <a:ext cx="1676409" cy="429641"/>
                <a:chOff x="5703084" y="1810952"/>
                <a:chExt cx="1676409" cy="429641"/>
              </a:xfrm>
            </p:grpSpPr>
            <p:cxnSp>
              <p:nvCxnSpPr>
                <p:cNvPr id="142" name="연결선: 구부러짐 141">
                  <a:extLst>
                    <a:ext uri="{FF2B5EF4-FFF2-40B4-BE49-F238E27FC236}">
                      <a16:creationId xmlns:a16="http://schemas.microsoft.com/office/drawing/2014/main" id="{4356CCC7-EDD1-4381-97C5-5F6FDA5FA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8688" y="1813593"/>
                  <a:ext cx="520372" cy="291815"/>
                </a:xfrm>
                <a:prstGeom prst="curvedConnector3">
                  <a:avLst>
                    <a:gd name="adj1" fmla="val 66735"/>
                  </a:avLst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연결선: 구부러짐 142">
                  <a:extLst>
                    <a:ext uri="{FF2B5EF4-FFF2-40B4-BE49-F238E27FC236}">
                      <a16:creationId xmlns:a16="http://schemas.microsoft.com/office/drawing/2014/main" id="{E3302317-2931-493B-A246-6B9B5FBD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8688" y="1948777"/>
                  <a:ext cx="520372" cy="291815"/>
                </a:xfrm>
                <a:prstGeom prst="curvedConnector3">
                  <a:avLst>
                    <a:gd name="adj1" fmla="val 43306"/>
                  </a:avLst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BB115FAB-FD67-4135-97CD-9B63523A6F61}"/>
                    </a:ext>
                  </a:extLst>
                </p:cNvPr>
                <p:cNvCxnSpPr/>
                <p:nvPr/>
              </p:nvCxnSpPr>
              <p:spPr>
                <a:xfrm>
                  <a:off x="6796678" y="2105408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24E328E4-A9CD-4E84-BE0A-166256AC4CA9}"/>
                    </a:ext>
                  </a:extLst>
                </p:cNvPr>
                <p:cNvCxnSpPr/>
                <p:nvPr/>
              </p:nvCxnSpPr>
              <p:spPr>
                <a:xfrm>
                  <a:off x="6796678" y="2240592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A6E89D4E-ED3A-4768-AA3B-CDB20545F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79493" y="2102769"/>
                  <a:ext cx="0" cy="137824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8FB65F3D-10D3-45BF-9DBA-92D3EB7134A0}"/>
                    </a:ext>
                  </a:extLst>
                </p:cNvPr>
                <p:cNvCxnSpPr/>
                <p:nvPr/>
              </p:nvCxnSpPr>
              <p:spPr>
                <a:xfrm>
                  <a:off x="5708448" y="1813591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6029FA4B-A1AA-4F72-9855-D034B88B91B0}"/>
                    </a:ext>
                  </a:extLst>
                </p:cNvPr>
                <p:cNvCxnSpPr/>
                <p:nvPr/>
              </p:nvCxnSpPr>
              <p:spPr>
                <a:xfrm>
                  <a:off x="5708448" y="1948775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4F7F935A-AB35-4943-B26E-1C8592BD3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3084" y="1810952"/>
                  <a:ext cx="0" cy="137824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A4C2ED9-E0A9-43D2-A8D4-41371A439994}"/>
                    </a:ext>
                  </a:extLst>
                </p:cNvPr>
                <p:cNvSpPr/>
                <p:nvPr/>
              </p:nvSpPr>
              <p:spPr>
                <a:xfrm>
                  <a:off x="8793968" y="1553736"/>
                  <a:ext cx="21207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A4C2ED9-E0A9-43D2-A8D4-41371A4399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3968" y="1553736"/>
                  <a:ext cx="212077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863B11F-2A78-4516-A140-769DA50FD8F6}"/>
                    </a:ext>
                  </a:extLst>
                </p:cNvPr>
                <p:cNvSpPr/>
                <p:nvPr/>
              </p:nvSpPr>
              <p:spPr>
                <a:xfrm>
                  <a:off x="8515856" y="2247391"/>
                  <a:ext cx="58216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863B11F-2A78-4516-A140-769DA50FD8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856" y="2247391"/>
                  <a:ext cx="5821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7E7B8FA-D36F-4175-9802-40E9FAF168CC}"/>
              </a:ext>
            </a:extLst>
          </p:cNvPr>
          <p:cNvGrpSpPr/>
          <p:nvPr/>
        </p:nvGrpSpPr>
        <p:grpSpPr>
          <a:xfrm>
            <a:off x="5703084" y="2751129"/>
            <a:ext cx="1676409" cy="429641"/>
            <a:chOff x="5703084" y="1810952"/>
            <a:chExt cx="1676409" cy="429641"/>
          </a:xfrm>
        </p:grpSpPr>
        <p:cxnSp>
          <p:nvCxnSpPr>
            <p:cNvPr id="155" name="연결선: 구부러짐 154">
              <a:extLst>
                <a:ext uri="{FF2B5EF4-FFF2-40B4-BE49-F238E27FC236}">
                  <a16:creationId xmlns:a16="http://schemas.microsoft.com/office/drawing/2014/main" id="{7D0082BC-125E-4BA5-88A5-CDD30DC3B69A}"/>
                </a:ext>
              </a:extLst>
            </p:cNvPr>
            <p:cNvCxnSpPr>
              <a:cxnSpLocks/>
            </p:cNvCxnSpPr>
            <p:nvPr/>
          </p:nvCxnSpPr>
          <p:spPr>
            <a:xfrm>
              <a:off x="6278688" y="1813593"/>
              <a:ext cx="520372" cy="291815"/>
            </a:xfrm>
            <a:prstGeom prst="curvedConnector3">
              <a:avLst>
                <a:gd name="adj1" fmla="val 66735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구부러짐 155">
              <a:extLst>
                <a:ext uri="{FF2B5EF4-FFF2-40B4-BE49-F238E27FC236}">
                  <a16:creationId xmlns:a16="http://schemas.microsoft.com/office/drawing/2014/main" id="{EC6732B9-124F-4EE4-907B-0824862071C0}"/>
                </a:ext>
              </a:extLst>
            </p:cNvPr>
            <p:cNvCxnSpPr>
              <a:cxnSpLocks/>
            </p:cNvCxnSpPr>
            <p:nvPr/>
          </p:nvCxnSpPr>
          <p:spPr>
            <a:xfrm>
              <a:off x="6278688" y="1948777"/>
              <a:ext cx="520372" cy="291815"/>
            </a:xfrm>
            <a:prstGeom prst="curvedConnector3">
              <a:avLst>
                <a:gd name="adj1" fmla="val 43306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9BC919E9-05B6-4153-8436-7E1796E5852D}"/>
                </a:ext>
              </a:extLst>
            </p:cNvPr>
            <p:cNvCxnSpPr/>
            <p:nvPr/>
          </p:nvCxnSpPr>
          <p:spPr>
            <a:xfrm>
              <a:off x="6796678" y="2105408"/>
              <a:ext cx="582815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354AB148-D38A-4374-BCBE-488290C55728}"/>
                </a:ext>
              </a:extLst>
            </p:cNvPr>
            <p:cNvCxnSpPr/>
            <p:nvPr/>
          </p:nvCxnSpPr>
          <p:spPr>
            <a:xfrm>
              <a:off x="6796678" y="2240592"/>
              <a:ext cx="582815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2CA7C882-2909-4F3A-9C21-83E69E3F7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9493" y="2102769"/>
              <a:ext cx="0" cy="13782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306CAF9F-151A-42D1-88F9-4DE06EE0F08C}"/>
                </a:ext>
              </a:extLst>
            </p:cNvPr>
            <p:cNvCxnSpPr/>
            <p:nvPr/>
          </p:nvCxnSpPr>
          <p:spPr>
            <a:xfrm>
              <a:off x="5708448" y="1813591"/>
              <a:ext cx="582815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C1665BCA-22AD-4B20-A6B6-F2F8A20E7225}"/>
                </a:ext>
              </a:extLst>
            </p:cNvPr>
            <p:cNvCxnSpPr/>
            <p:nvPr/>
          </p:nvCxnSpPr>
          <p:spPr>
            <a:xfrm>
              <a:off x="5708448" y="1948775"/>
              <a:ext cx="582815" cy="0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048C9566-AE82-422F-A627-79AA37F4A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3084" y="1810952"/>
              <a:ext cx="0" cy="13782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9268B8-0F2C-4C4C-99FF-F365163FB8E9}"/>
              </a:ext>
            </a:extLst>
          </p:cNvPr>
          <p:cNvGrpSpPr/>
          <p:nvPr/>
        </p:nvGrpSpPr>
        <p:grpSpPr>
          <a:xfrm>
            <a:off x="7392079" y="2432950"/>
            <a:ext cx="1705937" cy="1108479"/>
            <a:chOff x="7392079" y="1553736"/>
            <a:chExt cx="1705937" cy="1108479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5DA6502C-91F4-4898-9A76-71987D04DCB8}"/>
                </a:ext>
              </a:extLst>
            </p:cNvPr>
            <p:cNvGrpSpPr/>
            <p:nvPr/>
          </p:nvGrpSpPr>
          <p:grpSpPr>
            <a:xfrm>
              <a:off x="7392079" y="1807850"/>
              <a:ext cx="1676409" cy="854365"/>
              <a:chOff x="7382553" y="1822139"/>
              <a:chExt cx="1676409" cy="854365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30A69AC-AB25-4404-991B-55B43FDE5BC0}"/>
                  </a:ext>
                </a:extLst>
              </p:cNvPr>
              <p:cNvGrpSpPr/>
              <p:nvPr/>
            </p:nvGrpSpPr>
            <p:grpSpPr>
              <a:xfrm>
                <a:off x="7382553" y="2246863"/>
                <a:ext cx="1676409" cy="429641"/>
                <a:chOff x="5703084" y="1810952"/>
                <a:chExt cx="1676409" cy="429641"/>
              </a:xfrm>
            </p:grpSpPr>
            <p:cxnSp>
              <p:nvCxnSpPr>
                <p:cNvPr id="177" name="연결선: 구부러짐 176">
                  <a:extLst>
                    <a:ext uri="{FF2B5EF4-FFF2-40B4-BE49-F238E27FC236}">
                      <a16:creationId xmlns:a16="http://schemas.microsoft.com/office/drawing/2014/main" id="{500DFE8D-3CB7-45C5-BDD6-BB2093C1C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8688" y="1813593"/>
                  <a:ext cx="520372" cy="291815"/>
                </a:xfrm>
                <a:prstGeom prst="curvedConnector3">
                  <a:avLst>
                    <a:gd name="adj1" fmla="val 66735"/>
                  </a:avLst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연결선: 구부러짐 177">
                  <a:extLst>
                    <a:ext uri="{FF2B5EF4-FFF2-40B4-BE49-F238E27FC236}">
                      <a16:creationId xmlns:a16="http://schemas.microsoft.com/office/drawing/2014/main" id="{8BD9AE79-900E-46C1-9614-16B111946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8688" y="1948777"/>
                  <a:ext cx="520372" cy="291815"/>
                </a:xfrm>
                <a:prstGeom prst="curvedConnector3">
                  <a:avLst>
                    <a:gd name="adj1" fmla="val 43306"/>
                  </a:avLst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BF03F668-D48F-4112-A503-AA9BCE81D735}"/>
                    </a:ext>
                  </a:extLst>
                </p:cNvPr>
                <p:cNvCxnSpPr/>
                <p:nvPr/>
              </p:nvCxnSpPr>
              <p:spPr>
                <a:xfrm>
                  <a:off x="6796678" y="2105408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30C3DF27-CA01-4DB8-A79F-1C93009A0E4C}"/>
                    </a:ext>
                  </a:extLst>
                </p:cNvPr>
                <p:cNvCxnSpPr/>
                <p:nvPr/>
              </p:nvCxnSpPr>
              <p:spPr>
                <a:xfrm>
                  <a:off x="6796678" y="2240592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CB442ACA-C1AD-4AAA-9680-01D035C7C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79493" y="2102769"/>
                  <a:ext cx="0" cy="137824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76AAA064-AA50-4A3C-9F62-3F80C12991CA}"/>
                    </a:ext>
                  </a:extLst>
                </p:cNvPr>
                <p:cNvCxnSpPr/>
                <p:nvPr/>
              </p:nvCxnSpPr>
              <p:spPr>
                <a:xfrm>
                  <a:off x="5708448" y="1813591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0976615E-711E-4E5B-BB7D-C9113515B69A}"/>
                    </a:ext>
                  </a:extLst>
                </p:cNvPr>
                <p:cNvCxnSpPr/>
                <p:nvPr/>
              </p:nvCxnSpPr>
              <p:spPr>
                <a:xfrm>
                  <a:off x="5708448" y="1948775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C3F74DF3-42D6-4DBA-9B52-13BBAE65C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3084" y="1810952"/>
                  <a:ext cx="0" cy="137824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59F214D0-2C32-4048-AE48-85F28BB07E0E}"/>
                  </a:ext>
                </a:extLst>
              </p:cNvPr>
              <p:cNvGrpSpPr/>
              <p:nvPr/>
            </p:nvGrpSpPr>
            <p:grpSpPr>
              <a:xfrm flipV="1">
                <a:off x="7382553" y="1822139"/>
                <a:ext cx="1676409" cy="429641"/>
                <a:chOff x="5703084" y="1810952"/>
                <a:chExt cx="1676409" cy="429641"/>
              </a:xfrm>
            </p:grpSpPr>
            <p:cxnSp>
              <p:nvCxnSpPr>
                <p:cNvPr id="169" name="연결선: 구부러짐 168">
                  <a:extLst>
                    <a:ext uri="{FF2B5EF4-FFF2-40B4-BE49-F238E27FC236}">
                      <a16:creationId xmlns:a16="http://schemas.microsoft.com/office/drawing/2014/main" id="{3847A26A-4D30-47DC-AC69-C89B98F18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8688" y="1813593"/>
                  <a:ext cx="520372" cy="291815"/>
                </a:xfrm>
                <a:prstGeom prst="curvedConnector3">
                  <a:avLst>
                    <a:gd name="adj1" fmla="val 66735"/>
                  </a:avLst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연결선: 구부러짐 169">
                  <a:extLst>
                    <a:ext uri="{FF2B5EF4-FFF2-40B4-BE49-F238E27FC236}">
                      <a16:creationId xmlns:a16="http://schemas.microsoft.com/office/drawing/2014/main" id="{0715BB17-AEC1-4357-ACF3-CCD075481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8688" y="1948777"/>
                  <a:ext cx="520372" cy="291815"/>
                </a:xfrm>
                <a:prstGeom prst="curvedConnector3">
                  <a:avLst>
                    <a:gd name="adj1" fmla="val 43306"/>
                  </a:avLst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62CC3770-A732-493F-B5FB-90CC2F0CCC8E}"/>
                    </a:ext>
                  </a:extLst>
                </p:cNvPr>
                <p:cNvCxnSpPr/>
                <p:nvPr/>
              </p:nvCxnSpPr>
              <p:spPr>
                <a:xfrm>
                  <a:off x="6796678" y="2105408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EFFC2907-B944-48E3-96EB-66F890073E72}"/>
                    </a:ext>
                  </a:extLst>
                </p:cNvPr>
                <p:cNvCxnSpPr/>
                <p:nvPr/>
              </p:nvCxnSpPr>
              <p:spPr>
                <a:xfrm>
                  <a:off x="6796678" y="2240592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60088036-A450-42BD-9C34-EA4066087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79493" y="2102769"/>
                  <a:ext cx="0" cy="137824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9525D209-B010-46B8-AD94-B5F8AEE29E4D}"/>
                    </a:ext>
                  </a:extLst>
                </p:cNvPr>
                <p:cNvCxnSpPr/>
                <p:nvPr/>
              </p:nvCxnSpPr>
              <p:spPr>
                <a:xfrm>
                  <a:off x="5708448" y="1813591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516A71BB-6C4D-4889-9A09-8F150BA8A79A}"/>
                    </a:ext>
                  </a:extLst>
                </p:cNvPr>
                <p:cNvCxnSpPr/>
                <p:nvPr/>
              </p:nvCxnSpPr>
              <p:spPr>
                <a:xfrm>
                  <a:off x="5708448" y="1948775"/>
                  <a:ext cx="582815" cy="0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CA2323B8-1529-4223-AD70-4A84CD1BF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3084" y="1810952"/>
                  <a:ext cx="0" cy="137824"/>
                </a:xfrm>
                <a:prstGeom prst="line">
                  <a:avLst/>
                </a:prstGeom>
                <a:grp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5417126E-A43F-4A70-93D9-8DC205DF7823}"/>
                    </a:ext>
                  </a:extLst>
                </p:cNvPr>
                <p:cNvSpPr/>
                <p:nvPr/>
              </p:nvSpPr>
              <p:spPr>
                <a:xfrm>
                  <a:off x="8793968" y="1553736"/>
                  <a:ext cx="21207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5417126E-A43F-4A70-93D9-8DC205DF7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3968" y="1553736"/>
                  <a:ext cx="21207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51D471AB-7FF4-436E-97B8-DF684CBC8994}"/>
                    </a:ext>
                  </a:extLst>
                </p:cNvPr>
                <p:cNvSpPr/>
                <p:nvPr/>
              </p:nvSpPr>
              <p:spPr>
                <a:xfrm>
                  <a:off x="8515856" y="2247391"/>
                  <a:ext cx="58216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51D471AB-7FF4-436E-97B8-DF684CBC89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856" y="2247391"/>
                  <a:ext cx="5821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605DAC05-9F9E-493E-83CF-B47F11BFAA20}"/>
              </a:ext>
            </a:extLst>
          </p:cNvPr>
          <p:cNvCxnSpPr>
            <a:cxnSpLocks/>
          </p:cNvCxnSpPr>
          <p:nvPr/>
        </p:nvCxnSpPr>
        <p:spPr>
          <a:xfrm>
            <a:off x="5256769" y="1529160"/>
            <a:ext cx="336347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E456C4A3-CE09-4881-B291-0496AFD4180D}"/>
              </a:ext>
            </a:extLst>
          </p:cNvPr>
          <p:cNvCxnSpPr>
            <a:cxnSpLocks/>
          </p:cNvCxnSpPr>
          <p:nvPr/>
        </p:nvCxnSpPr>
        <p:spPr>
          <a:xfrm>
            <a:off x="5256769" y="2825201"/>
            <a:ext cx="336347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608A303A-E116-4BC8-B633-F06614D3F272}"/>
              </a:ext>
            </a:extLst>
          </p:cNvPr>
          <p:cNvCxnSpPr>
            <a:cxnSpLocks/>
          </p:cNvCxnSpPr>
          <p:nvPr/>
        </p:nvCxnSpPr>
        <p:spPr>
          <a:xfrm>
            <a:off x="9094256" y="1515365"/>
            <a:ext cx="336347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E40D31E8-180F-4624-A26D-931547320603}"/>
              </a:ext>
            </a:extLst>
          </p:cNvPr>
          <p:cNvCxnSpPr>
            <a:cxnSpLocks/>
          </p:cNvCxnSpPr>
          <p:nvPr/>
        </p:nvCxnSpPr>
        <p:spPr>
          <a:xfrm>
            <a:off x="9094256" y="2751129"/>
            <a:ext cx="168173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4698A721-35E2-48F1-BD3F-8522A1BC56DC}"/>
              </a:ext>
            </a:extLst>
          </p:cNvPr>
          <p:cNvCxnSpPr>
            <a:cxnSpLocks/>
          </p:cNvCxnSpPr>
          <p:nvPr/>
        </p:nvCxnSpPr>
        <p:spPr>
          <a:xfrm>
            <a:off x="9094256" y="3481226"/>
            <a:ext cx="168173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9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92E71-F863-45F2-94A1-7CF551A9DB0D}"/>
              </a:ext>
            </a:extLst>
          </p:cNvPr>
          <p:cNvSpPr txBox="1"/>
          <p:nvPr/>
        </p:nvSpPr>
        <p:spPr>
          <a:xfrm>
            <a:off x="4730824" y="1255276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방식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D8A9D-005F-49DB-9370-DE0C54A9D679}"/>
              </a:ext>
            </a:extLst>
          </p:cNvPr>
          <p:cNvSpPr/>
          <p:nvPr/>
        </p:nvSpPr>
        <p:spPr>
          <a:xfrm>
            <a:off x="1635382" y="1330156"/>
            <a:ext cx="125743" cy="9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295967-F242-48C8-AD9A-9F61E1A33103}"/>
              </a:ext>
            </a:extLst>
          </p:cNvPr>
          <p:cNvSpPr/>
          <p:nvPr/>
        </p:nvSpPr>
        <p:spPr>
          <a:xfrm>
            <a:off x="1657717" y="1788782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LiDAR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turn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20FF69-F5C1-4D86-A5A5-1D8B85CF7D88}"/>
              </a:ext>
            </a:extLst>
          </p:cNvPr>
          <p:cNvSpPr/>
          <p:nvPr/>
        </p:nvSpPr>
        <p:spPr>
          <a:xfrm>
            <a:off x="1657717" y="2382710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Check weather &amp; time or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background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light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power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through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light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센서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AAE6D9-8063-4BA5-92EE-35ED6640F930}"/>
              </a:ext>
            </a:extLst>
          </p:cNvPr>
          <p:cNvSpPr/>
          <p:nvPr/>
        </p:nvSpPr>
        <p:spPr>
          <a:xfrm>
            <a:off x="1657717" y="2976638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Check background noise of photodiode using reference material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FDB5E8-4F9B-4888-B379-CF4F01389E94}"/>
              </a:ext>
            </a:extLst>
          </p:cNvPr>
          <p:cNvSpPr/>
          <p:nvPr/>
        </p:nvSpPr>
        <p:spPr>
          <a:xfrm>
            <a:off x="1657717" y="3570566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required splitting ratio for optimal SNR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7CABD9-2683-410A-A252-2AE34703F2EF}"/>
              </a:ext>
            </a:extLst>
          </p:cNvPr>
          <p:cNvSpPr/>
          <p:nvPr/>
        </p:nvSpPr>
        <p:spPr>
          <a:xfrm>
            <a:off x="1657717" y="4164494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Set beam splitting ratio using variable beam splitter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B452D3-C417-4331-ACE3-CF4EA3A52A87}"/>
              </a:ext>
            </a:extLst>
          </p:cNvPr>
          <p:cNvSpPr/>
          <p:nvPr/>
        </p:nvSpPr>
        <p:spPr>
          <a:xfrm>
            <a:off x="1657717" y="4758423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scene and calculate the depth and velocity of the target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AA5875-24D7-4489-9CD2-79C79E45D83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3305359" y="2162512"/>
            <a:ext cx="0" cy="2201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1F989F-2832-42AD-B249-2CAFE521246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305359" y="2756440"/>
            <a:ext cx="0" cy="2201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303C45-FB20-44B4-9C21-D56CCC2BCCC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305359" y="3944296"/>
            <a:ext cx="0" cy="2201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5E21EA-FB12-4368-B06E-7E322289E31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3305359" y="4538224"/>
            <a:ext cx="0" cy="2201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B3F3E5B-71FB-48E4-A404-17372E169775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305359" y="3350368"/>
            <a:ext cx="0" cy="2201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1F284A-8F2D-4F78-B378-3BBA4E0E79B3}"/>
              </a:ext>
            </a:extLst>
          </p:cNvPr>
          <p:cNvSpPr/>
          <p:nvPr/>
        </p:nvSpPr>
        <p:spPr>
          <a:xfrm>
            <a:off x="5968637" y="2162512"/>
            <a:ext cx="3622591" cy="2555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LiDAR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를 켜고 날씨 및 현재 시각을 체크 또는 조도 센서 신호 체크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날씨 및 현재 시각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현재 국가 또는 조도센서의 신호에 따른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background light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양을 참조 테이블 등을 이용하여 체크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Optimal SNR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위한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 splitting ratio calculate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Variable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optical beam splitter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beam splitting ratio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설정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해당 값을 이용하여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depth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와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velocity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 </a:t>
            </a:r>
          </a:p>
        </p:txBody>
      </p:sp>
    </p:spTree>
    <p:extLst>
      <p:ext uri="{BB962C8B-B14F-4D97-AF65-F5344CB8AC3E}">
        <p14:creationId xmlns:p14="http://schemas.microsoft.com/office/powerpoint/2010/main" val="70167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grpFill/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B2422F-300E-41E2-990F-76FBAE1E9C35}"/>
</file>

<file path=customXml/itemProps2.xml><?xml version="1.0" encoding="utf-8"?>
<ds:datastoreItem xmlns:ds="http://schemas.openxmlformats.org/officeDocument/2006/customXml" ds:itemID="{CD7B624F-D3A4-48D6-8988-4329A5107EBB}"/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1753</Words>
  <Application>Microsoft Office PowerPoint</Application>
  <PresentationFormat>A4 용지(210x297mm)</PresentationFormat>
  <Paragraphs>296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Ingyu Jang(장인규)</cp:lastModifiedBy>
  <cp:revision>96</cp:revision>
  <cp:lastPrinted>2019-10-21T04:57:44Z</cp:lastPrinted>
  <dcterms:created xsi:type="dcterms:W3CDTF">2019-09-09T06:27:34Z</dcterms:created>
  <dcterms:modified xsi:type="dcterms:W3CDTF">2022-08-02T05:47:18Z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2022-08-02T05:47:15Z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