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  <p:sldMasterId id="2147483663" r:id="rId5"/>
    <p:sldMasterId id="2147483665" r:id="rId6"/>
    <p:sldMasterId id="2147483669" r:id="rId7"/>
    <p:sldMasterId id="2147483676" r:id="rId8"/>
    <p:sldMasterId id="2147483680" r:id="rId9"/>
  </p:sldMasterIdLst>
  <p:notesMasterIdLst>
    <p:notesMasterId r:id="rId11"/>
  </p:notesMasterIdLst>
  <p:sldIdLst>
    <p:sldId id="12502" r:id="rId10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6600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230BD-6678-48D6-9B02-B1DA97B81FEE}" v="2" dt="2022-11-10T01:38:56.008"/>
    <p1510:client id="{39B24214-7665-44E1-B108-01BAF7F8294A}" v="62" dt="2022-11-10T02:52:22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5621" autoAdjust="0"/>
  </p:normalViewPr>
  <p:slideViewPr>
    <p:cSldViewPr snapToGrid="0">
      <p:cViewPr varScale="1">
        <p:scale>
          <a:sx n="113" d="100"/>
          <a:sy n="113" d="100"/>
        </p:scale>
        <p:origin x="582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1B7230BD-6678-48D6-9B02-B1DA97B81FEE}"/>
    <pc:docChg chg="addSld modSld">
      <pc:chgData name="이동건" userId="4ad090f6-dadd-4301-b5d0-883b88f508af" providerId="ADAL" clId="{1B7230BD-6678-48D6-9B02-B1DA97B81FEE}" dt="2022-11-10T01:38:52.168" v="0"/>
      <pc:docMkLst>
        <pc:docMk/>
      </pc:docMkLst>
      <pc:sldChg chg="add">
        <pc:chgData name="이동건" userId="4ad090f6-dadd-4301-b5d0-883b88f508af" providerId="ADAL" clId="{1B7230BD-6678-48D6-9B02-B1DA97B81FEE}" dt="2022-11-10T01:38:52.168" v="0"/>
        <pc:sldMkLst>
          <pc:docMk/>
          <pc:sldMk cId="2035626421" sldId="12502"/>
        </pc:sldMkLst>
      </pc:sldChg>
    </pc:docChg>
  </pc:docChgLst>
  <pc:docChgLst>
    <pc:chgData name="이동건" userId="4ad090f6-dadd-4301-b5d0-883b88f508af" providerId="ADAL" clId="{39B24214-7665-44E1-B108-01BAF7F8294A}"/>
    <pc:docChg chg="delSld modSld delSection modSection">
      <pc:chgData name="이동건" userId="4ad090f6-dadd-4301-b5d0-883b88f508af" providerId="ADAL" clId="{39B24214-7665-44E1-B108-01BAF7F8294A}" dt="2022-11-10T02:52:22.214" v="753"/>
      <pc:docMkLst>
        <pc:docMk/>
      </pc:docMkLst>
      <pc:sldChg chg="del">
        <pc:chgData name="이동건" userId="4ad090f6-dadd-4301-b5d0-883b88f508af" providerId="ADAL" clId="{39B24214-7665-44E1-B108-01BAF7F8294A}" dt="2022-11-10T01:39:20.106" v="1" actId="2696"/>
        <pc:sldMkLst>
          <pc:docMk/>
          <pc:sldMk cId="1583945778" sldId="457"/>
        </pc:sldMkLst>
      </pc:sldChg>
      <pc:sldChg chg="del">
        <pc:chgData name="이동건" userId="4ad090f6-dadd-4301-b5d0-883b88f508af" providerId="ADAL" clId="{39B24214-7665-44E1-B108-01BAF7F8294A}" dt="2022-11-10T01:39:20.329" v="4" actId="2696"/>
        <pc:sldMkLst>
          <pc:docMk/>
          <pc:sldMk cId="1648027547" sldId="458"/>
        </pc:sldMkLst>
      </pc:sldChg>
      <pc:sldChg chg="del">
        <pc:chgData name="이동건" userId="4ad090f6-dadd-4301-b5d0-883b88f508af" providerId="ADAL" clId="{39B24214-7665-44E1-B108-01BAF7F8294A}" dt="2022-11-10T01:39:20.189" v="2" actId="2696"/>
        <pc:sldMkLst>
          <pc:docMk/>
          <pc:sldMk cId="3333513537" sldId="459"/>
        </pc:sldMkLst>
      </pc:sldChg>
      <pc:sldChg chg="del">
        <pc:chgData name="이동건" userId="4ad090f6-dadd-4301-b5d0-883b88f508af" providerId="ADAL" clId="{39B24214-7665-44E1-B108-01BAF7F8294A}" dt="2022-11-10T01:39:20.261" v="3" actId="2696"/>
        <pc:sldMkLst>
          <pc:docMk/>
          <pc:sldMk cId="739065605" sldId="12497"/>
        </pc:sldMkLst>
      </pc:sldChg>
      <pc:sldChg chg="del">
        <pc:chgData name="이동건" userId="4ad090f6-dadd-4301-b5d0-883b88f508af" providerId="ADAL" clId="{39B24214-7665-44E1-B108-01BAF7F8294A}" dt="2022-11-10T01:39:19.995" v="0" actId="2696"/>
        <pc:sldMkLst>
          <pc:docMk/>
          <pc:sldMk cId="1538462820" sldId="12498"/>
        </pc:sldMkLst>
      </pc:sldChg>
      <pc:sldChg chg="del">
        <pc:chgData name="이동건" userId="4ad090f6-dadd-4301-b5d0-883b88f508af" providerId="ADAL" clId="{39B24214-7665-44E1-B108-01BAF7F8294A}" dt="2022-11-10T01:39:21.144" v="5" actId="2696"/>
        <pc:sldMkLst>
          <pc:docMk/>
          <pc:sldMk cId="925338843" sldId="12499"/>
        </pc:sldMkLst>
      </pc:sldChg>
      <pc:sldChg chg="modSp">
        <pc:chgData name="이동건" userId="4ad090f6-dadd-4301-b5d0-883b88f508af" providerId="ADAL" clId="{39B24214-7665-44E1-B108-01BAF7F8294A}" dt="2022-11-10T02:52:22.214" v="753"/>
        <pc:sldMkLst>
          <pc:docMk/>
          <pc:sldMk cId="2035626421" sldId="12502"/>
        </pc:sldMkLst>
        <pc:spChg chg="mod">
          <ac:chgData name="이동건" userId="4ad090f6-dadd-4301-b5d0-883b88f508af" providerId="ADAL" clId="{39B24214-7665-44E1-B108-01BAF7F8294A}" dt="2022-11-10T01:46:21.973" v="16" actId="1076"/>
          <ac:spMkLst>
            <pc:docMk/>
            <pc:sldMk cId="2035626421" sldId="12502"/>
            <ac:spMk id="57" creationId="{262A8DE0-6657-4F10-833D-B6C57AFD7749}"/>
          </ac:spMkLst>
        </pc:spChg>
        <pc:spChg chg="mod">
          <ac:chgData name="이동건" userId="4ad090f6-dadd-4301-b5d0-883b88f508af" providerId="ADAL" clId="{39B24214-7665-44E1-B108-01BAF7F8294A}" dt="2022-11-10T01:46:24.780" v="17" actId="1076"/>
          <ac:spMkLst>
            <pc:docMk/>
            <pc:sldMk cId="2035626421" sldId="12502"/>
            <ac:spMk id="59" creationId="{23948B58-2D63-4D97-9636-F46123FBE492}"/>
          </ac:spMkLst>
        </pc:spChg>
        <pc:graphicFrameChg chg="mod modGraphic">
          <ac:chgData name="이동건" userId="4ad090f6-dadd-4301-b5d0-883b88f508af" providerId="ADAL" clId="{39B24214-7665-44E1-B108-01BAF7F8294A}" dt="2022-11-10T02:52:22.214" v="753"/>
          <ac:graphicFrameMkLst>
            <pc:docMk/>
            <pc:sldMk cId="2035626421" sldId="12502"/>
            <ac:graphicFrameMk id="14" creationId="{B554BDBD-C24A-4FBD-8A4B-DDDBC9E52424}"/>
          </ac:graphicFrameMkLst>
        </pc:graphicFrameChg>
        <pc:picChg chg="mod">
          <ac:chgData name="이동건" userId="4ad090f6-dadd-4301-b5d0-883b88f508af" providerId="ADAL" clId="{39B24214-7665-44E1-B108-01BAF7F8294A}" dt="2022-11-10T01:46:27.648" v="18" actId="1076"/>
          <ac:picMkLst>
            <pc:docMk/>
            <pc:sldMk cId="2035626421" sldId="12502"/>
            <ac:picMk id="3" creationId="{6DF6851B-1451-44AB-A594-F734BE1704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7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208275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0BF2FFD6-C4B6-44FE-9F2F-5742FC84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6744" y="6626176"/>
            <a:ext cx="27251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>
              <a:defRPr sz="1000" b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2">
            <a:extLst>
              <a:ext uri="{FF2B5EF4-FFF2-40B4-BE49-F238E27FC236}">
                <a16:creationId xmlns:a16="http://schemas.microsoft.com/office/drawing/2014/main" id="{388587EF-68B5-4C14-8865-FCF1CEF82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4552" y="6356353"/>
            <a:ext cx="31369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662695-2E78-4511-9231-200BC66C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20" y="154880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i="0">
                <a:latin typeface="+mn-lt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8B918C6-54B2-4428-B106-D4B8E303E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E5E773-D98C-4CB2-8DAB-3789C0D21B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5" name="Line 2">
            <a:extLst>
              <a:ext uri="{FF2B5EF4-FFF2-40B4-BE49-F238E27FC236}">
                <a16:creationId xmlns:a16="http://schemas.microsoft.com/office/drawing/2014/main" id="{F2602267-CEB2-47EA-92AE-B712EB0941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612A5E1-691E-48C3-BA01-CD8A13E51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Line 3">
            <a:extLst>
              <a:ext uri="{FF2B5EF4-FFF2-40B4-BE49-F238E27FC236}">
                <a16:creationId xmlns:a16="http://schemas.microsoft.com/office/drawing/2014/main" id="{8D7D7589-8D38-459A-B7E5-AB9904C433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35930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6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0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22321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8FB40DE-4C71-47CF-AD5E-215D0B989308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415A7CC-6B7B-479F-A2A0-5814B1B2E65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D0BA576-90DA-4D37-943B-2FD22A8A29AC}"/>
              </a:ext>
            </a:extLst>
          </p:cNvPr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9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549F1697-757C-44BC-A9BE-CFC4C9897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7E3F1A25-A38A-405F-A766-23BE807834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305610C-30E8-452B-8E67-3CE1716501E4}"/>
                </a:ext>
              </a:extLst>
            </p:cNvPr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6E6D2C-F85B-4A1B-BEB3-24CF8673B75F}"/>
                </a:ext>
              </a:extLst>
            </p:cNvPr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132108-5D93-4022-A63F-1E5DE1B10FCF}"/>
                </a:ext>
              </a:extLst>
            </p:cNvPr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C1776B-D0DC-4E57-9839-AEB07C7BCC15}"/>
                </a:ext>
              </a:extLst>
            </p:cNvPr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5C5EB04-470F-47D6-94D5-925786839465}"/>
                </a:ext>
              </a:extLst>
            </p:cNvPr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BB11776-B861-468F-BDD0-34F8A3FE174E}"/>
                </a:ext>
              </a:extLst>
            </p:cNvPr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4">
            <a:extLst>
              <a:ext uri="{FF2B5EF4-FFF2-40B4-BE49-F238E27FC236}">
                <a16:creationId xmlns:a16="http://schemas.microsoft.com/office/drawing/2014/main" id="{2A6FDCE1-6303-4BF4-BBD6-2F1206085C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5">
            <a:extLst>
              <a:ext uri="{FF2B5EF4-FFF2-40B4-BE49-F238E27FC236}">
                <a16:creationId xmlns:a16="http://schemas.microsoft.com/office/drawing/2014/main" id="{2D4472D1-9A50-42B5-ABB1-909F3775944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직사각형 3">
            <a:extLst>
              <a:ext uri="{FF2B5EF4-FFF2-40B4-BE49-F238E27FC236}">
                <a16:creationId xmlns:a16="http://schemas.microsoft.com/office/drawing/2014/main" id="{02DAB43E-ECA2-40BE-ADFA-1F82575F86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81359" y="287442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Confidential</a:t>
            </a:r>
          </a:p>
        </p:txBody>
      </p: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44ECE59-0CBC-4D17-85BE-5B4D95670CE3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7C5585E-4844-4D98-B00B-8413F7509F5F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2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1840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46707B7-0A64-47CA-AA9B-D8D3A946BB8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8A32B6B-FF4D-4976-AA4E-38E36F2CEDE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058B7A35-ADAB-4088-BF90-038E1EE85FF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EA2F140-C6AC-4929-8038-9AFE7EF6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936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CA564DE-AA80-438D-9422-228041D3EDF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2.0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D14CB81-5460-4C95-A124-01A40F76BD6D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2.0 Regular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A02807D1-D2DA-48BA-8268-80EC1FA5AA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EA3A75A-EDAB-4D62-9ABE-78414C9F5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852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1840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BA6FF158-8352-4766-8B57-F3AE97C45606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24C50D39-3040-47BE-A01C-44AFD2C1DA3C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1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46707B7-0A64-47CA-AA9B-D8D3A946BB8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8A32B6B-FF4D-4976-AA4E-38E36F2CEDE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5BA31A83-E710-476E-A36A-D8C01581CE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7E53CC-C168-407D-949C-D90E607401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99C240D2-E7AE-418B-9E2E-2A0DCEE12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6744" y="6626176"/>
            <a:ext cx="27251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>
              <a:defRPr sz="1000" b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72680"/>
              </p:ext>
            </p:extLst>
          </p:nvPr>
        </p:nvGraphicFramePr>
        <p:xfrm>
          <a:off x="629685" y="726746"/>
          <a:ext cx="8640000" cy="552361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sensor calibration using internal reflections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 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Moshe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Laifenfield</a:t>
                      </a:r>
                      <a:r>
                        <a:rPr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('16년~,7건 출원),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Zeev Roth (’21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~, 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(’21.03.02)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2022/0283307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생산 단계에서 결정된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SPAD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super-pixel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들의 위치가 추후 변경되어야 될 필요가 있을 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복잡한 공정 없이 위치 보정 가능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카메라 모듈에 전원이 인가될 때마다 시행되는 보정 방법이므로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sensing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정확도를 오랫동안 유지시킬 수 있음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홍민수 선임 문의 결과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내부 구조에 인한 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stray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세기가 매우 커서 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window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인한 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stray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구별해내는 것이 매우 어려울 것으로 판단됨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JASPER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에서는 이러한 문제로 </a:t>
                      </a:r>
                      <a:r>
                        <a:rPr kumimoji="1" lang="ko-KR" altLang="en-US" sz="1100" kern="120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현재 사용되지는 않음</a:t>
                      </a:r>
                      <a:r>
                        <a:rPr kumimoji="1" lang="en-US" altLang="ko-KR" sz="1100" kern="120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kumimoji="1" lang="en-US" altLang="ko-KR" sz="1100" kern="1200" dirty="0">
                        <a:solidFill>
                          <a:srgbClr val="7030A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Sony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IMX459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sensor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bin data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stray light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구별해낼 수 있는지 확인할 예정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.(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JASPER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담당자 의견 확인 중복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Stray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light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illumination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위치 변화를 정량적으로 판별할 수 있는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기준으로 자사 회피 특허 검토를 진행하겠음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이동건 선임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6335578" y="226434"/>
            <a:ext cx="2417897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Calibration method for depth sensor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278423" y="1873654"/>
            <a:ext cx="2583006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Depth sensor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의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Calibration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305962" y="2214376"/>
            <a:ext cx="424695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ctr" latinLnBrk="1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Sensor area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beam spot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맺히는 위치의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SPAD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정의한 뒤 그 위치를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controller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저장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28600" lvl="0" indent="-228600" defTabSz="914400" fontAlgn="ctr" latinLnBrk="1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추후 기계적 충격이나 카메라 모듈 내 열팽창 및 기타 이유로 선정된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위치가 변경되는 현상이 발생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28600" lvl="0" indent="-228600" defTabSz="914400" fontAlgn="ctr" latinLnBrk="1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모듈 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window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에서 반사되어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image sensor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들어오는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stray light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의 위치 변경을 기반으로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 재선정 및 저장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39" name="실행 단추: 홈으로 이동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6851B-1451-44AB-A594-F734BE17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1" y="3419341"/>
            <a:ext cx="2431671" cy="11706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C943BE-BE40-45DA-9D69-F5981D76B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324" y="1891576"/>
            <a:ext cx="1831052" cy="263560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6828B9-E91F-4C6A-80CF-D3A7CEA92C91}"/>
              </a:ext>
            </a:extLst>
          </p:cNvPr>
          <p:cNvCxnSpPr>
            <a:cxnSpLocks/>
          </p:cNvCxnSpPr>
          <p:nvPr/>
        </p:nvCxnSpPr>
        <p:spPr>
          <a:xfrm flipV="1">
            <a:off x="2822576" y="3279775"/>
            <a:ext cx="730249" cy="149224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C9DF47-8068-49A1-9808-F31CBAA7A02B}"/>
              </a:ext>
            </a:extLst>
          </p:cNvPr>
          <p:cNvSpPr/>
          <p:nvPr/>
        </p:nvSpPr>
        <p:spPr>
          <a:xfrm>
            <a:off x="2671018" y="3428999"/>
            <a:ext cx="151558" cy="16424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4B42AF-4854-43D5-946C-0EDF976638C8}"/>
              </a:ext>
            </a:extLst>
          </p:cNvPr>
          <p:cNvSpPr/>
          <p:nvPr/>
        </p:nvSpPr>
        <p:spPr>
          <a:xfrm>
            <a:off x="3561320" y="3195509"/>
            <a:ext cx="1640320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/>
                <a:ea typeface="LG스마트체 Regular"/>
              </a:rPr>
              <a:t>Initial spot </a:t>
            </a:r>
            <a:r>
              <a:rPr kumimoji="1" lang="ko-KR" altLang="en-US" sz="1100">
                <a:solidFill>
                  <a:srgbClr val="0000FF"/>
                </a:solidFill>
                <a:latin typeface="Arial Narrow"/>
                <a:ea typeface="LG스마트체 Regular"/>
              </a:rPr>
              <a:t>위치</a:t>
            </a:r>
            <a:endParaRPr kumimoji="1" lang="en-US" altLang="ko-KR" sz="1100">
              <a:solidFill>
                <a:srgbClr val="0000FF"/>
              </a:solidFill>
              <a:latin typeface="Arial Narrow"/>
              <a:ea typeface="LG스마트체 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7DD1DD-842D-4E45-BB78-1AF627D26AA9}"/>
              </a:ext>
            </a:extLst>
          </p:cNvPr>
          <p:cNvSpPr/>
          <p:nvPr/>
        </p:nvSpPr>
        <p:spPr>
          <a:xfrm>
            <a:off x="2532071" y="3460169"/>
            <a:ext cx="151558" cy="16424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C42B02-9991-4A42-A8D9-A3DF7B1FF93B}"/>
              </a:ext>
            </a:extLst>
          </p:cNvPr>
          <p:cNvCxnSpPr>
            <a:cxnSpLocks/>
          </p:cNvCxnSpPr>
          <p:nvPr/>
        </p:nvCxnSpPr>
        <p:spPr>
          <a:xfrm>
            <a:off x="2671018" y="3638857"/>
            <a:ext cx="726232" cy="161508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69AC8C-1473-47CA-8BDE-891C53F75A78}"/>
              </a:ext>
            </a:extLst>
          </p:cNvPr>
          <p:cNvSpPr/>
          <p:nvPr/>
        </p:nvSpPr>
        <p:spPr>
          <a:xfrm>
            <a:off x="3432267" y="3692852"/>
            <a:ext cx="17101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보정된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spot 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</a:t>
            </a:r>
            <a:endParaRPr kumimoji="1" lang="en-US" altLang="ko-KR" sz="110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5DDE6-EC6B-492A-91D1-3154A2D8FC49}"/>
              </a:ext>
            </a:extLst>
          </p:cNvPr>
          <p:cNvSpPr txBox="1"/>
          <p:nvPr/>
        </p:nvSpPr>
        <p:spPr>
          <a:xfrm>
            <a:off x="10040994" y="3080627"/>
            <a:ext cx="424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공통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저자정보 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등록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출원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연월 확인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kumimoji="1" lang="en-US" altLang="ko-KR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kumimoji="1" lang="ko-KR" altLang="en-US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번 항목 </a:t>
            </a:r>
            <a:r>
              <a:rPr kumimoji="1" lang="en-US" altLang="ko-KR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 2020/0256669 </a:t>
            </a:r>
            <a:r>
              <a:rPr kumimoji="1" lang="ko-KR" altLang="en-US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추가 정보</a:t>
            </a:r>
            <a:endParaRPr kumimoji="1" lang="en-US" altLang="ko-KR" sz="1800" dirty="0">
              <a:solidFill>
                <a:srgbClr val="7030A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kumimoji="1" lang="ko-KR" altLang="en-US" dirty="0">
                <a:solidFill>
                  <a:prstClr val="black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기술적 실현성 수정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562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 algn="l">
          <a:defRPr sz="10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z="1200" dirty="0" smtClean="0">
            <a:latin typeface="Arial Narrow" panose="020B0606020202030204" pitchFamily="34" charset="0"/>
            <a:ea typeface="LG스마트체2.0 Regular" panose="020B0600000101010101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BC881F-CDBF-41D2-81F6-2B4FE036A6C8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81E0638D-5A29-4610-ACBC-726E812CB3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ED819-147A-4F13-9AD3-20EE49C5F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300</Words>
  <Application>Microsoft Office PowerPoint</Application>
  <PresentationFormat>A4 용지(210x297mm)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Calibri</vt:lpstr>
      <vt:lpstr>Wingdings</vt:lpstr>
      <vt:lpstr>Office 테마</vt:lpstr>
      <vt:lpstr>2_디자인 사용자 지정</vt:lpstr>
      <vt:lpstr>1_디자인 사용자 지정</vt:lpstr>
      <vt:lpstr>2_Office 테마</vt:lpstr>
      <vt:lpstr>3_디자인 사용자 지정</vt:lpstr>
      <vt:lpstr>4_디자인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28</cp:revision>
  <cp:lastPrinted>2022-09-15T08:26:33Z</cp:lastPrinted>
  <dcterms:created xsi:type="dcterms:W3CDTF">2021-03-24T07:02:47Z</dcterms:created>
  <dcterms:modified xsi:type="dcterms:W3CDTF">2022-11-10T02:52:22Z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0x0101000548219E8075204D851A1D4A22C1123E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2022-10-25T02:59:12Z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