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  <p:sldMasterId id="2147483663" r:id="rId5"/>
    <p:sldMasterId id="2147483665" r:id="rId6"/>
    <p:sldMasterId id="2147483669" r:id="rId7"/>
    <p:sldMasterId id="2147483676" r:id="rId8"/>
    <p:sldMasterId id="2147483680" r:id="rId9"/>
  </p:sldMasterIdLst>
  <p:notesMasterIdLst>
    <p:notesMasterId r:id="rId20"/>
  </p:notesMasterIdLst>
  <p:sldIdLst>
    <p:sldId id="12502" r:id="rId10"/>
    <p:sldId id="12504" r:id="rId11"/>
    <p:sldId id="12499" r:id="rId12"/>
    <p:sldId id="12500" r:id="rId13"/>
    <p:sldId id="12501" r:id="rId14"/>
    <p:sldId id="12498" r:id="rId15"/>
    <p:sldId id="457" r:id="rId16"/>
    <p:sldId id="459" r:id="rId17"/>
    <p:sldId id="12497" r:id="rId18"/>
    <p:sldId id="458" r:id="rId19"/>
  </p:sldIdLst>
  <p:sldSz cx="9906000" cy="6858000" type="A4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특허분석작성_양식" id="{4E80C19A-57D9-4A14-A2DB-43F321F4F505}">
          <p14:sldIdLst>
            <p14:sldId id="12502"/>
            <p14:sldId id="12504"/>
            <p14:sldId id="12499"/>
            <p14:sldId id="12500"/>
            <p14:sldId id="12501"/>
          </p14:sldIdLst>
        </p14:section>
        <p14:section name="[참고] 2분기 특허분석 내용" id="{48782106-9806-44DA-8B75-E3C74FAF49DE}">
          <p14:sldIdLst>
            <p14:sldId id="12498"/>
            <p14:sldId id="457"/>
            <p14:sldId id="459"/>
            <p14:sldId id="1249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DFBD3-EDDC-42F8-8415-66BA1ADBEDA4}" v="275" dt="2022-11-10T07:10:01.029"/>
    <p1510:client id="{2B0E3C42-4E59-47D2-A696-4CAE88F1FC72}" v="251" dt="2022-11-10T03:09:34.722"/>
    <p1510:client id="{330F5E66-08B8-4974-8CCA-BB44EA432609}" v="4948" dt="2022-11-10T07:58:41.152"/>
    <p1510:client id="{33B0D1A4-E2E7-41E0-B5F0-65D5ACD8E208}" v="999" dt="2022-11-10T08:04:58.986"/>
    <p1510:client id="{5CA9A3AF-D8B4-47E8-A6C4-6CF0775E01FC}" v="33" dt="2022-11-10T05:05:02.284"/>
    <p1510:client id="{94F1CF80-A05D-44F3-9A62-9461BA5DBBD1}" v="182" dt="2022-11-10T01:37:47.773"/>
    <p1510:client id="{CBF86E03-9628-40A4-A7DE-F4FE81FBAA71}" v="13" dt="2022-11-09T09:44:55.197"/>
    <p1510:client id="{D6C2BA08-6FBF-41BE-8300-4845265AC427}" v="50" dt="2022-11-10T01:42:31.853"/>
    <p1510:client id="{EB4F1187-E00B-405D-BA4F-BE75A35391CE}" v="32" dt="2022-11-09T08:12:28.649"/>
    <p1510:client id="{F5B78D45-A434-495B-A51C-82814AEED6DE}" v="43" dt="2022-11-10T00:19:5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7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2B0E3C42-4E59-47D2-A696-4CAE88F1FC72}"/>
    <pc:docChg chg="undo custSel modSld">
      <pc:chgData name="이동건" userId="4ad090f6-dadd-4301-b5d0-883b88f508af" providerId="ADAL" clId="{2B0E3C42-4E59-47D2-A696-4CAE88F1FC72}" dt="2022-11-10T03:09:34.723" v="249" actId="20577"/>
      <pc:docMkLst>
        <pc:docMk/>
      </pc:docMkLst>
      <pc:sldChg chg="modSp">
        <pc:chgData name="이동건" userId="4ad090f6-dadd-4301-b5d0-883b88f508af" providerId="ADAL" clId="{2B0E3C42-4E59-47D2-A696-4CAE88F1FC72}" dt="2022-11-10T03:09:34.723" v="249" actId="20577"/>
        <pc:sldMkLst>
          <pc:docMk/>
          <pc:sldMk cId="2035626421" sldId="12502"/>
        </pc:sldMkLst>
        <pc:spChg chg="mod">
          <ac:chgData name="이동건" userId="4ad090f6-dadd-4301-b5d0-883b88f508af" providerId="ADAL" clId="{2B0E3C42-4E59-47D2-A696-4CAE88F1FC72}" dt="2022-11-10T01:24:06.811" v="235" actId="20577"/>
          <ac:spMkLst>
            <pc:docMk/>
            <pc:sldMk cId="2035626421" sldId="12502"/>
            <ac:spMk id="5" creationId="{3515DDE6-EC6B-492A-91D1-3154A2D8FC49}"/>
          </ac:spMkLst>
        </pc:spChg>
        <pc:spChg chg="mod">
          <ac:chgData name="이동건" userId="4ad090f6-dadd-4301-b5d0-883b88f508af" providerId="ADAL" clId="{2B0E3C42-4E59-47D2-A696-4CAE88F1FC72}" dt="2022-11-10T01:12:31.309" v="177"/>
          <ac:spMkLst>
            <pc:docMk/>
            <pc:sldMk cId="2035626421" sldId="12502"/>
            <ac:spMk id="59" creationId="{23948B58-2D63-4D97-9636-F46123FBE492}"/>
          </ac:spMkLst>
        </pc:spChg>
        <pc:graphicFrameChg chg="mod modGraphic">
          <ac:chgData name="이동건" userId="4ad090f6-dadd-4301-b5d0-883b88f508af" providerId="ADAL" clId="{2B0E3C42-4E59-47D2-A696-4CAE88F1FC72}" dt="2022-11-10T03:09:34.723" v="249" actId="20577"/>
          <ac:graphicFrameMkLst>
            <pc:docMk/>
            <pc:sldMk cId="2035626421" sldId="12502"/>
            <ac:graphicFrameMk id="14" creationId="{B554BDBD-C24A-4FBD-8A4B-DDDBC9E52424}"/>
          </ac:graphicFrameMkLst>
        </pc:graphicFrameChg>
      </pc:sldChg>
    </pc:docChg>
  </pc:docChgLst>
  <pc:docChgLst>
    <pc:chgData name="박호진" userId="adfce77f-c5a6-4569-a268-387416e429e1" providerId="ADAL" clId="{EB4F1187-E00B-405D-BA4F-BE75A35391CE}"/>
    <pc:docChg chg="custSel modSld">
      <pc:chgData name="박호진" userId="adfce77f-c5a6-4569-a268-387416e429e1" providerId="ADAL" clId="{EB4F1187-E00B-405D-BA4F-BE75A35391CE}" dt="2022-11-09T08:19:53.139" v="408" actId="20577"/>
      <pc:docMkLst>
        <pc:docMk/>
      </pc:docMkLst>
      <pc:sldChg chg="addSp delSp modSp">
        <pc:chgData name="박호진" userId="adfce77f-c5a6-4569-a268-387416e429e1" providerId="ADAL" clId="{EB4F1187-E00B-405D-BA4F-BE75A35391CE}" dt="2022-11-09T08:19:53.139" v="408" actId="20577"/>
        <pc:sldMkLst>
          <pc:docMk/>
          <pc:sldMk cId="925338843" sldId="12499"/>
        </pc:sldMkLst>
        <pc:spChg chg="add mod">
          <ac:chgData name="박호진" userId="adfce77f-c5a6-4569-a268-387416e429e1" providerId="ADAL" clId="{EB4F1187-E00B-405D-BA4F-BE75A35391CE}" dt="2022-11-09T07:56:09.070" v="56" actId="1076"/>
          <ac:spMkLst>
            <pc:docMk/>
            <pc:sldMk cId="925338843" sldId="12499"/>
            <ac:spMk id="19" creationId="{F37B1BCC-B8F9-4A38-B723-973D1FA66B44}"/>
          </ac:spMkLst>
        </pc:spChg>
        <pc:spChg chg="mod">
          <ac:chgData name="박호진" userId="adfce77f-c5a6-4569-a268-387416e429e1" providerId="ADAL" clId="{EB4F1187-E00B-405D-BA4F-BE75A35391CE}" dt="2022-11-09T08:19:34.934" v="384" actId="20577"/>
          <ac:spMkLst>
            <pc:docMk/>
            <pc:sldMk cId="925338843" sldId="12499"/>
            <ac:spMk id="59" creationId="{23948B58-2D63-4D97-9636-F46123FBE492}"/>
          </ac:spMkLst>
        </pc:spChg>
        <pc:graphicFrameChg chg="mod modGraphic">
          <ac:chgData name="박호진" userId="adfce77f-c5a6-4569-a268-387416e429e1" providerId="ADAL" clId="{EB4F1187-E00B-405D-BA4F-BE75A35391CE}" dt="2022-11-09T08:19:53.139" v="408" actId="20577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cxnChg chg="del">
          <ac:chgData name="박호진" userId="adfce77f-c5a6-4569-a268-387416e429e1" providerId="ADAL" clId="{EB4F1187-E00B-405D-BA4F-BE75A35391CE}" dt="2022-11-09T07:47:52.816" v="0" actId="478"/>
          <ac:cxnSpMkLst>
            <pc:docMk/>
            <pc:sldMk cId="925338843" sldId="12499"/>
            <ac:cxnSpMk id="3" creationId="{B9DD7AE7-B84E-8CED-8414-B547A29ED308}"/>
          </ac:cxnSpMkLst>
        </pc:cxnChg>
      </pc:sldChg>
    </pc:docChg>
  </pc:docChgLst>
  <pc:docChgLst>
    <pc:chgData name="James Lee(이종섭)" userId="36cfa76a-0c9a-4c1e-b4be-d6f6bdfb81be" providerId="ADAL" clId="{CBF86E03-9628-40A4-A7DE-F4FE81FBAA71}"/>
    <pc:docChg chg="custSel addSld modSld">
      <pc:chgData name="James Lee(이종섭)" userId="36cfa76a-0c9a-4c1e-b4be-d6f6bdfb81be" providerId="ADAL" clId="{CBF86E03-9628-40A4-A7DE-F4FE81FBAA71}" dt="2022-11-09T09:44:55.194" v="110"/>
      <pc:docMkLst>
        <pc:docMk/>
      </pc:docMkLst>
      <pc:sldChg chg="modSp">
        <pc:chgData name="James Lee(이종섭)" userId="36cfa76a-0c9a-4c1e-b4be-d6f6bdfb81be" providerId="ADAL" clId="{CBF86E03-9628-40A4-A7DE-F4FE81FBAA71}" dt="2022-11-09T09:43:14.214" v="84" actId="20577"/>
        <pc:sldMkLst>
          <pc:docMk/>
          <pc:sldMk cId="925338843" sldId="12499"/>
        </pc:sldMkLst>
        <pc:spChg chg="mod">
          <ac:chgData name="James Lee(이종섭)" userId="36cfa76a-0c9a-4c1e-b4be-d6f6bdfb81be" providerId="ADAL" clId="{CBF86E03-9628-40A4-A7DE-F4FE81FBAA71}" dt="2022-11-09T09:43:14.214" v="84" actId="20577"/>
          <ac:spMkLst>
            <pc:docMk/>
            <pc:sldMk cId="925338843" sldId="12499"/>
            <ac:spMk id="16" creationId="{76754E0D-31A3-4247-9255-A1CC849B8DBD}"/>
          </ac:spMkLst>
        </pc:spChg>
      </pc:sldChg>
      <pc:sldChg chg="addSp delSp modSp add">
        <pc:chgData name="James Lee(이종섭)" userId="36cfa76a-0c9a-4c1e-b4be-d6f6bdfb81be" providerId="ADAL" clId="{CBF86E03-9628-40A4-A7DE-F4FE81FBAA71}" dt="2022-11-09T09:43:04.656" v="68"/>
        <pc:sldMkLst>
          <pc:docMk/>
          <pc:sldMk cId="69818232" sldId="12500"/>
        </pc:sldMkLst>
        <pc:spChg chg="del">
          <ac:chgData name="James Lee(이종섭)" userId="36cfa76a-0c9a-4c1e-b4be-d6f6bdfb81be" providerId="ADAL" clId="{CBF86E03-9628-40A4-A7DE-F4FE81FBAA71}" dt="2022-11-09T09:42:57.663" v="44" actId="478"/>
          <ac:spMkLst>
            <pc:docMk/>
            <pc:sldMk cId="69818232" sldId="12500"/>
            <ac:spMk id="16" creationId="{76754E0D-31A3-4247-9255-A1CC849B8DBD}"/>
          </ac:spMkLst>
        </pc:spChg>
        <pc:spChg chg="add mod">
          <ac:chgData name="James Lee(이종섭)" userId="36cfa76a-0c9a-4c1e-b4be-d6f6bdfb81be" providerId="ADAL" clId="{CBF86E03-9628-40A4-A7DE-F4FE81FBAA71}" dt="2022-11-09T09:43:04.656" v="68"/>
          <ac:spMkLst>
            <pc:docMk/>
            <pc:sldMk cId="69818232" sldId="12500"/>
            <ac:spMk id="18" creationId="{F04292F3-47B2-4155-8BB3-512F112B8860}"/>
          </ac:spMkLst>
        </pc:spChg>
      </pc:sldChg>
      <pc:sldChg chg="addSp delSp modSp add">
        <pc:chgData name="James Lee(이종섭)" userId="36cfa76a-0c9a-4c1e-b4be-d6f6bdfb81be" providerId="ADAL" clId="{CBF86E03-9628-40A4-A7DE-F4FE81FBAA71}" dt="2022-11-09T09:43:56.110" v="109"/>
        <pc:sldMkLst>
          <pc:docMk/>
          <pc:sldMk cId="4101456670" sldId="12501"/>
        </pc:sldMkLst>
        <pc:spChg chg="del">
          <ac:chgData name="James Lee(이종섭)" userId="36cfa76a-0c9a-4c1e-b4be-d6f6bdfb81be" providerId="ADAL" clId="{CBF86E03-9628-40A4-A7DE-F4FE81FBAA71}" dt="2022-11-09T09:43:48.515" v="86" actId="478"/>
          <ac:spMkLst>
            <pc:docMk/>
            <pc:sldMk cId="4101456670" sldId="12501"/>
            <ac:spMk id="16" creationId="{76754E0D-31A3-4247-9255-A1CC849B8DBD}"/>
          </ac:spMkLst>
        </pc:spChg>
        <pc:spChg chg="add mod">
          <ac:chgData name="James Lee(이종섭)" userId="36cfa76a-0c9a-4c1e-b4be-d6f6bdfb81be" providerId="ADAL" clId="{CBF86E03-9628-40A4-A7DE-F4FE81FBAA71}" dt="2022-11-09T09:43:56.110" v="109"/>
          <ac:spMkLst>
            <pc:docMk/>
            <pc:sldMk cId="4101456670" sldId="12501"/>
            <ac:spMk id="31" creationId="{2D9CCFE5-AA04-42E5-880A-FECA45C79821}"/>
          </ac:spMkLst>
        </pc:spChg>
      </pc:sldChg>
      <pc:sldChg chg="add">
        <pc:chgData name="James Lee(이종섭)" userId="36cfa76a-0c9a-4c1e-b4be-d6f6bdfb81be" providerId="ADAL" clId="{CBF86E03-9628-40A4-A7DE-F4FE81FBAA71}" dt="2022-11-09T09:44:55.194" v="110"/>
        <pc:sldMkLst>
          <pc:docMk/>
          <pc:sldMk cId="2035626421" sldId="12502"/>
        </pc:sldMkLst>
      </pc:sldChg>
    </pc:docChg>
  </pc:docChgLst>
  <pc:docChgLst>
    <pc:chgData name="Aaron Lee(이태주)" userId="f65a303a-de6f-4c4e-927e-213ac1eb185a" providerId="ADAL" clId="{D6C2BA08-6FBF-41BE-8300-4845265AC427}"/>
    <pc:docChg chg="undo custSel modSld">
      <pc:chgData name="Aaron Lee(이태주)" userId="f65a303a-de6f-4c4e-927e-213ac1eb185a" providerId="ADAL" clId="{D6C2BA08-6FBF-41BE-8300-4845265AC427}" dt="2022-11-10T01:42:31.853" v="49" actId="20577"/>
      <pc:docMkLst>
        <pc:docMk/>
      </pc:docMkLst>
      <pc:sldChg chg="addSp delSp modSp">
        <pc:chgData name="Aaron Lee(이태주)" userId="f65a303a-de6f-4c4e-927e-213ac1eb185a" providerId="ADAL" clId="{D6C2BA08-6FBF-41BE-8300-4845265AC427}" dt="2022-11-10T01:42:31.853" v="49" actId="20577"/>
        <pc:sldMkLst>
          <pc:docMk/>
          <pc:sldMk cId="925338843" sldId="12499"/>
        </pc:sldMkLst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18" creationId="{E849E4FE-FB9D-497D-BD47-1108B1AF71D0}"/>
          </ac:spMkLst>
        </pc:spChg>
        <pc:spChg chg="del">
          <ac:chgData name="Aaron Lee(이태주)" userId="f65a303a-de6f-4c4e-927e-213ac1eb185a" providerId="ADAL" clId="{D6C2BA08-6FBF-41BE-8300-4845265AC427}" dt="2022-11-10T01:38:56.312" v="8" actId="478"/>
          <ac:spMkLst>
            <pc:docMk/>
            <pc:sldMk cId="925338843" sldId="12499"/>
            <ac:spMk id="19" creationId="{F37B1BCC-B8F9-4A38-B723-973D1FA66B44}"/>
          </ac:spMkLst>
        </pc:spChg>
        <pc:spChg chg="mod">
          <ac:chgData name="Aaron Lee(이태주)" userId="f65a303a-de6f-4c4e-927e-213ac1eb185a" providerId="ADAL" clId="{D6C2BA08-6FBF-41BE-8300-4845265AC427}" dt="2022-11-10T01:41:20.174" v="44" actId="20577"/>
          <ac:spMkLst>
            <pc:docMk/>
            <pc:sldMk cId="925338843" sldId="12499"/>
            <ac:spMk id="20" creationId="{9AF7AC30-499D-479E-983F-84BB9727BFC0}"/>
          </ac:spMkLst>
        </pc:spChg>
        <pc:spChg chg="del">
          <ac:chgData name="Aaron Lee(이태주)" userId="f65a303a-de6f-4c4e-927e-213ac1eb185a" providerId="ADAL" clId="{D6C2BA08-6FBF-41BE-8300-4845265AC427}" dt="2022-11-10T01:38:55.084" v="7" actId="478"/>
          <ac:spMkLst>
            <pc:docMk/>
            <pc:sldMk cId="925338843" sldId="12499"/>
            <ac:spMk id="21" creationId="{49384299-9A6C-4B77-B789-F98337426A3C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22" creationId="{5BFF0F68-CC7F-4113-9AFF-D78AAC0A718B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23" creationId="{A6F003F1-0EA5-4F3B-A128-FD831DE6CB70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24" creationId="{000A785D-4A18-45B7-9808-4BD9D09239BE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29" creationId="{5CD47353-CBFF-4A4D-BA1B-1A1D4DC9B22E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31" creationId="{8BF43A0C-7639-4A0F-AF3A-FD05F941A4BC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32" creationId="{DC17FCB0-D0B0-4D33-B279-6E1B19D9B66C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34" creationId="{7C63C16C-7438-45DB-8BE4-39F5C7946BDD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35" creationId="{8E9D1E5C-8FAD-496F-8840-2171EE31D2E4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36" creationId="{272F4930-4EEA-4BD2-8DC1-DC9274AAAA97}"/>
          </ac:spMkLst>
        </pc:spChg>
        <pc:spChg chg="add">
          <ac:chgData name="Aaron Lee(이태주)" userId="f65a303a-de6f-4c4e-927e-213ac1eb185a" providerId="ADAL" clId="{D6C2BA08-6FBF-41BE-8300-4845265AC427}" dt="2022-11-10T01:38:20.842" v="1"/>
          <ac:spMkLst>
            <pc:docMk/>
            <pc:sldMk cId="925338843" sldId="12499"/>
            <ac:spMk id="40" creationId="{0CA328C2-C8D7-4638-AF6B-0A7BE2D033BF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1" creationId="{6432B1D0-971D-4BDF-AC92-D793BEDC8670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2" creationId="{695C4365-6299-4CB0-8037-FEBF1B898B0B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3" creationId="{F1F1AAE1-F423-43D4-A648-218803AFDD26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4" creationId="{EE225BB4-A4C8-4E5D-84F8-820F885A2705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5" creationId="{859BA7C2-06B9-422F-95C2-C56D51C7257C}"/>
          </ac:spMkLst>
        </pc:spChg>
        <pc:spChg chg="add">
          <ac:chgData name="Aaron Lee(이태주)" userId="f65a303a-de6f-4c4e-927e-213ac1eb185a" providerId="ADAL" clId="{D6C2BA08-6FBF-41BE-8300-4845265AC427}" dt="2022-11-10T01:38:50.164" v="6"/>
          <ac:spMkLst>
            <pc:docMk/>
            <pc:sldMk cId="925338843" sldId="12499"/>
            <ac:spMk id="46" creationId="{5DE4928A-CA0A-439B-A0D6-336148EA3D39}"/>
          </ac:spMkLst>
        </pc:spChg>
        <pc:spChg chg="del">
          <ac:chgData name="Aaron Lee(이태주)" userId="f65a303a-de6f-4c4e-927e-213ac1eb185a" providerId="ADAL" clId="{D6C2BA08-6FBF-41BE-8300-4845265AC427}" dt="2022-11-10T01:38:49.240" v="5" actId="478"/>
          <ac:spMkLst>
            <pc:docMk/>
            <pc:sldMk cId="925338843" sldId="12499"/>
            <ac:spMk id="57" creationId="{262A8DE0-6657-4F10-833D-B6C57AFD7749}"/>
          </ac:spMkLst>
        </pc:spChg>
        <pc:spChg chg="del">
          <ac:chgData name="Aaron Lee(이태주)" userId="f65a303a-de6f-4c4e-927e-213ac1eb185a" providerId="ADAL" clId="{D6C2BA08-6FBF-41BE-8300-4845265AC427}" dt="2022-11-10T01:38:46.328" v="4" actId="478"/>
          <ac:spMkLst>
            <pc:docMk/>
            <pc:sldMk cId="925338843" sldId="12499"/>
            <ac:spMk id="59" creationId="{23948B58-2D63-4D97-9636-F46123FBE492}"/>
          </ac:spMkLst>
        </pc:spChg>
        <pc:graphicFrameChg chg="mod modGraphic">
          <ac:chgData name="Aaron Lee(이태주)" userId="f65a303a-de6f-4c4e-927e-213ac1eb185a" providerId="ADAL" clId="{D6C2BA08-6FBF-41BE-8300-4845265AC427}" dt="2022-11-10T01:42:31.853" v="49" actId="20577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del">
          <ac:chgData name="Aaron Lee(이태주)" userId="f65a303a-de6f-4c4e-927e-213ac1eb185a" providerId="ADAL" clId="{D6C2BA08-6FBF-41BE-8300-4845265AC427}" dt="2022-11-10T01:38:19.578" v="0" actId="478"/>
          <ac:picMkLst>
            <pc:docMk/>
            <pc:sldMk cId="925338843" sldId="12499"/>
            <ac:picMk id="5" creationId="{CD182D19-98B5-5E69-8999-1CDC84A64E97}"/>
          </ac:picMkLst>
        </pc:picChg>
        <pc:picChg chg="add">
          <ac:chgData name="Aaron Lee(이태주)" userId="f65a303a-de6f-4c4e-927e-213ac1eb185a" providerId="ADAL" clId="{D6C2BA08-6FBF-41BE-8300-4845265AC427}" dt="2022-11-10T01:38:20.842" v="1"/>
          <ac:picMkLst>
            <pc:docMk/>
            <pc:sldMk cId="925338843" sldId="12499"/>
            <ac:picMk id="15" creationId="{FE3FA2B9-2B89-4AF9-922B-06722CA23AD8}"/>
          </ac:picMkLst>
        </pc:picChg>
        <pc:picChg chg="add">
          <ac:chgData name="Aaron Lee(이태주)" userId="f65a303a-de6f-4c4e-927e-213ac1eb185a" providerId="ADAL" clId="{D6C2BA08-6FBF-41BE-8300-4845265AC427}" dt="2022-11-10T01:38:20.842" v="1"/>
          <ac:picMkLst>
            <pc:docMk/>
            <pc:sldMk cId="925338843" sldId="12499"/>
            <ac:picMk id="17" creationId="{BE6C3EDB-84AE-4FAF-94E2-440930036722}"/>
          </ac:picMkLst>
        </pc:picChg>
        <pc:picChg chg="add">
          <ac:chgData name="Aaron Lee(이태주)" userId="f65a303a-de6f-4c4e-927e-213ac1eb185a" providerId="ADAL" clId="{D6C2BA08-6FBF-41BE-8300-4845265AC427}" dt="2022-11-10T01:38:20.842" v="1"/>
          <ac:picMkLst>
            <pc:docMk/>
            <pc:sldMk cId="925338843" sldId="12499"/>
            <ac:picMk id="33" creationId="{D90EDA4C-7236-4225-97D0-AE1819355BFB}"/>
          </ac:picMkLst>
        </pc:picChg>
        <pc:cxnChg chg="add">
          <ac:chgData name="Aaron Lee(이태주)" userId="f65a303a-de6f-4c4e-927e-213ac1eb185a" providerId="ADAL" clId="{D6C2BA08-6FBF-41BE-8300-4845265AC427}" dt="2022-11-10T01:38:20.842" v="1"/>
          <ac:cxnSpMkLst>
            <pc:docMk/>
            <pc:sldMk cId="925338843" sldId="12499"/>
            <ac:cxnSpMk id="26" creationId="{A17AE144-4ABF-49D0-B08F-0A5E7FF00A9E}"/>
          </ac:cxnSpMkLst>
        </pc:cxnChg>
        <pc:cxnChg chg="add">
          <ac:chgData name="Aaron Lee(이태주)" userId="f65a303a-de6f-4c4e-927e-213ac1eb185a" providerId="ADAL" clId="{D6C2BA08-6FBF-41BE-8300-4845265AC427}" dt="2022-11-10T01:38:20.842" v="1"/>
          <ac:cxnSpMkLst>
            <pc:docMk/>
            <pc:sldMk cId="925338843" sldId="12499"/>
            <ac:cxnSpMk id="27" creationId="{AD41E377-1CF6-4D95-B44C-DD431F63DBEB}"/>
          </ac:cxnSpMkLst>
        </pc:cxnChg>
        <pc:cxnChg chg="add">
          <ac:chgData name="Aaron Lee(이태주)" userId="f65a303a-de6f-4c4e-927e-213ac1eb185a" providerId="ADAL" clId="{D6C2BA08-6FBF-41BE-8300-4845265AC427}" dt="2022-11-10T01:38:20.842" v="1"/>
          <ac:cxnSpMkLst>
            <pc:docMk/>
            <pc:sldMk cId="925338843" sldId="12499"/>
            <ac:cxnSpMk id="30" creationId="{6BC07CF0-C181-4604-B423-636F8E0D361B}"/>
          </ac:cxnSpMkLst>
        </pc:cxnChg>
        <pc:cxnChg chg="add">
          <ac:chgData name="Aaron Lee(이태주)" userId="f65a303a-de6f-4c4e-927e-213ac1eb185a" providerId="ADAL" clId="{D6C2BA08-6FBF-41BE-8300-4845265AC427}" dt="2022-11-10T01:38:20.842" v="1"/>
          <ac:cxnSpMkLst>
            <pc:docMk/>
            <pc:sldMk cId="925338843" sldId="12499"/>
            <ac:cxnSpMk id="37" creationId="{5EBAEE53-0220-4437-9DBE-499CFCF230AB}"/>
          </ac:cxnSpMkLst>
        </pc:cxnChg>
        <pc:cxnChg chg="add">
          <ac:chgData name="Aaron Lee(이태주)" userId="f65a303a-de6f-4c4e-927e-213ac1eb185a" providerId="ADAL" clId="{D6C2BA08-6FBF-41BE-8300-4845265AC427}" dt="2022-11-10T01:38:20.842" v="1"/>
          <ac:cxnSpMkLst>
            <pc:docMk/>
            <pc:sldMk cId="925338843" sldId="12499"/>
            <ac:cxnSpMk id="38" creationId="{C9E6C2DB-5800-4FDC-8B6B-6D8FFF745BC0}"/>
          </ac:cxnSpMkLst>
        </pc:cxnChg>
      </pc:sldChg>
    </pc:docChg>
  </pc:docChgLst>
  <pc:docChgLst>
    <pc:chgData name="Phil Jeon(전필준)" userId="ff40bdec-9c19-4085-b494-972b854745bb" providerId="ADAL" clId="{161DFBD3-EDDC-42F8-8415-66BA1ADBEDA4}"/>
    <pc:docChg chg="undo custSel modSld">
      <pc:chgData name="Phil Jeon(전필준)" userId="ff40bdec-9c19-4085-b494-972b854745bb" providerId="ADAL" clId="{161DFBD3-EDDC-42F8-8415-66BA1ADBEDA4}" dt="2022-11-10T07:10:01.029" v="274" actId="207"/>
      <pc:docMkLst>
        <pc:docMk/>
      </pc:docMkLst>
      <pc:sldChg chg="delSp modSp">
        <pc:chgData name="Phil Jeon(전필준)" userId="ff40bdec-9c19-4085-b494-972b854745bb" providerId="ADAL" clId="{161DFBD3-EDDC-42F8-8415-66BA1ADBEDA4}" dt="2022-11-10T07:10:01.029" v="274" actId="207"/>
        <pc:sldMkLst>
          <pc:docMk/>
          <pc:sldMk cId="69818232" sldId="12500"/>
        </pc:sldMkLst>
        <pc:spChg chg="del mod">
          <ac:chgData name="Phil Jeon(전필준)" userId="ff40bdec-9c19-4085-b494-972b854745bb" providerId="ADAL" clId="{161DFBD3-EDDC-42F8-8415-66BA1ADBEDA4}" dt="2022-11-10T06:55:14.541" v="3" actId="478"/>
          <ac:spMkLst>
            <pc:docMk/>
            <pc:sldMk cId="69818232" sldId="12500"/>
            <ac:spMk id="16" creationId="{88063922-006D-43EB-B234-95DF5DC054BB}"/>
          </ac:spMkLst>
        </pc:spChg>
        <pc:spChg chg="mod">
          <ac:chgData name="Phil Jeon(전필준)" userId="ff40bdec-9c19-4085-b494-972b854745bb" providerId="ADAL" clId="{161DFBD3-EDDC-42F8-8415-66BA1ADBEDA4}" dt="2022-11-10T07:02:40.608" v="273" actId="14100"/>
          <ac:spMkLst>
            <pc:docMk/>
            <pc:sldMk cId="69818232" sldId="12500"/>
            <ac:spMk id="59" creationId="{23948B58-2D63-4D97-9636-F46123FBE492}"/>
          </ac:spMkLst>
        </pc:spChg>
        <pc:graphicFrameChg chg="mod modGraphic">
          <ac:chgData name="Phil Jeon(전필준)" userId="ff40bdec-9c19-4085-b494-972b854745bb" providerId="ADAL" clId="{161DFBD3-EDDC-42F8-8415-66BA1ADBEDA4}" dt="2022-11-10T07:10:01.029" v="274" actId="207"/>
          <ac:graphicFrameMkLst>
            <pc:docMk/>
            <pc:sldMk cId="69818232" sldId="12500"/>
            <ac:graphicFrameMk id="14" creationId="{B554BDBD-C24A-4FBD-8A4B-DDDBC9E52424}"/>
          </ac:graphicFrameMkLst>
        </pc:graphicFrameChg>
      </pc:sldChg>
    </pc:docChg>
  </pc:docChgLst>
  <pc:docChgLst>
    <pc:chgData name="박호진" userId="S::hojin.park@lginnotek.com::adfce77f-c5a6-4569-a268-387416e429e1" providerId="AD" clId="Web-{0B13725D-3F87-4AD0-A893-871D1AA7CAE4}"/>
    <pc:docChg chg="modSld">
      <pc:chgData name="박호진" userId="S::hojin.park@lginnotek.com::adfce77f-c5a6-4569-a268-387416e429e1" providerId="AD" clId="Web-{0B13725D-3F87-4AD0-A893-871D1AA7CAE4}" dt="2022-11-09T07:44:34.711" v="328" actId="14100"/>
      <pc:docMkLst>
        <pc:docMk/>
      </pc:docMkLst>
      <pc:sldChg chg="addSp delSp modSp">
        <pc:chgData name="박호진" userId="S::hojin.park@lginnotek.com::adfce77f-c5a6-4569-a268-387416e429e1" providerId="AD" clId="Web-{0B13725D-3F87-4AD0-A893-871D1AA7CAE4}" dt="2022-11-09T07:44:34.711" v="328" actId="14100"/>
        <pc:sldMkLst>
          <pc:docMk/>
          <pc:sldMk cId="925338843" sldId="12499"/>
        </pc:sldMkLst>
        <pc:spChg chg="mod">
          <ac:chgData name="박호진" userId="S::hojin.park@lginnotek.com::adfce77f-c5a6-4569-a268-387416e429e1" providerId="AD" clId="Web-{0B13725D-3F87-4AD0-A893-871D1AA7CAE4}" dt="2022-11-09T07:33:59.048" v="182" actId="20577"/>
          <ac:spMkLst>
            <pc:docMk/>
            <pc:sldMk cId="925338843" sldId="12499"/>
            <ac:spMk id="6" creationId="{C4A3DF8A-0645-4884-BABA-D85808CF6304}"/>
          </ac:spMkLst>
        </pc:spChg>
        <pc:spChg chg="add del mod">
          <ac:chgData name="박호진" userId="S::hojin.park@lginnotek.com::adfce77f-c5a6-4569-a268-387416e429e1" providerId="AD" clId="Web-{0B13725D-3F87-4AD0-A893-871D1AA7CAE4}" dt="2022-11-09T07:11:30.392" v="91" actId="20577"/>
          <ac:spMkLst>
            <pc:docMk/>
            <pc:sldMk cId="925338843" sldId="12499"/>
            <ac:spMk id="57" creationId="{262A8DE0-6657-4F10-833D-B6C57AFD7749}"/>
          </ac:spMkLst>
        </pc:spChg>
        <pc:graphicFrameChg chg="mod modGraphic">
          <ac:chgData name="박호진" userId="S::hojin.park@lginnotek.com::adfce77f-c5a6-4569-a268-387416e429e1" providerId="AD" clId="Web-{0B13725D-3F87-4AD0-A893-871D1AA7CAE4}" dt="2022-11-09T07:37:09.425" v="324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mod">
          <ac:chgData name="박호진" userId="S::hojin.park@lginnotek.com::adfce77f-c5a6-4569-a268-387416e429e1" providerId="AD" clId="Web-{0B13725D-3F87-4AD0-A893-871D1AA7CAE4}" dt="2022-11-09T07:15:16.629" v="93" actId="14100"/>
          <ac:picMkLst>
            <pc:docMk/>
            <pc:sldMk cId="925338843" sldId="12499"/>
            <ac:picMk id="4" creationId="{094B8A12-CD98-4E0C-A5B1-DC2A98293B52}"/>
          </ac:picMkLst>
        </pc:picChg>
        <pc:cxnChg chg="add mod">
          <ac:chgData name="박호진" userId="S::hojin.park@lginnotek.com::adfce77f-c5a6-4569-a268-387416e429e1" providerId="AD" clId="Web-{0B13725D-3F87-4AD0-A893-871D1AA7CAE4}" dt="2022-11-09T07:44:34.711" v="328" actId="14100"/>
          <ac:cxnSpMkLst>
            <pc:docMk/>
            <pc:sldMk cId="925338843" sldId="12499"/>
            <ac:cxnSpMk id="3" creationId="{B9DD7AE7-B84E-8CED-8414-B547A29ED308}"/>
          </ac:cxnSpMkLst>
        </pc:cxnChg>
      </pc:sldChg>
    </pc:docChg>
  </pc:docChgLst>
  <pc:docChgLst>
    <pc:chgData name="이동건" userId="S::donggun.lee@lginnotek.com::4ad090f6-dadd-4301-b5d0-883b88f508af" providerId="AD" clId="Web-{F5B78D45-A434-495B-A51C-82814AEED6DE}"/>
    <pc:docChg chg="modSld">
      <pc:chgData name="이동건" userId="S::donggun.lee@lginnotek.com::4ad090f6-dadd-4301-b5d0-883b88f508af" providerId="AD" clId="Web-{F5B78D45-A434-495B-A51C-82814AEED6DE}" dt="2022-11-10T00:19:55.974" v="39"/>
      <pc:docMkLst>
        <pc:docMk/>
      </pc:docMkLst>
      <pc:sldChg chg="modSp">
        <pc:chgData name="이동건" userId="S::donggun.lee@lginnotek.com::4ad090f6-dadd-4301-b5d0-883b88f508af" providerId="AD" clId="Web-{F5B78D45-A434-495B-A51C-82814AEED6DE}" dt="2022-11-10T00:19:55.974" v="39"/>
        <pc:sldMkLst>
          <pc:docMk/>
          <pc:sldMk cId="2035626421" sldId="12502"/>
        </pc:sldMkLst>
        <pc:spChg chg="mod">
          <ac:chgData name="이동건" userId="S::donggun.lee@lginnotek.com::4ad090f6-dadd-4301-b5d0-883b88f508af" providerId="AD" clId="Web-{F5B78D45-A434-495B-A51C-82814AEED6DE}" dt="2022-11-09T23:39:15.331" v="1" actId="20577"/>
          <ac:spMkLst>
            <pc:docMk/>
            <pc:sldMk cId="2035626421" sldId="12502"/>
            <ac:spMk id="6" creationId="{3D4B42AF-4854-43D5-946C-0EDF976638C8}"/>
          </ac:spMkLst>
        </pc:spChg>
        <pc:graphicFrameChg chg="mod modGraphic">
          <ac:chgData name="이동건" userId="S::donggun.lee@lginnotek.com::4ad090f6-dadd-4301-b5d0-883b88f508af" providerId="AD" clId="Web-{F5B78D45-A434-495B-A51C-82814AEED6DE}" dt="2022-11-10T00:19:55.974" v="39"/>
          <ac:graphicFrameMkLst>
            <pc:docMk/>
            <pc:sldMk cId="2035626421" sldId="12502"/>
            <ac:graphicFrameMk id="14" creationId="{B554BDBD-C24A-4FBD-8A4B-DDDBC9E52424}"/>
          </ac:graphicFrameMkLst>
        </pc:graphicFrameChg>
      </pc:sldChg>
    </pc:docChg>
  </pc:docChgLst>
  <pc:docChgLst>
    <pc:chgData name="송영식" userId="2040c36e-3018-4342-a694-a375c72fb451" providerId="ADAL" clId="{330F5E66-08B8-4974-8CCA-BB44EA432609}"/>
    <pc:docChg chg="undo redo custSel modSld">
      <pc:chgData name="송영식" userId="2040c36e-3018-4342-a694-a375c72fb451" providerId="ADAL" clId="{330F5E66-08B8-4974-8CCA-BB44EA432609}" dt="2022-11-10T07:58:41.152" v="4260" actId="20577"/>
      <pc:docMkLst>
        <pc:docMk/>
      </pc:docMkLst>
      <pc:sldChg chg="addSp delSp modSp mod">
        <pc:chgData name="송영식" userId="2040c36e-3018-4342-a694-a375c72fb451" providerId="ADAL" clId="{330F5E66-08B8-4974-8CCA-BB44EA432609}" dt="2022-11-10T07:56:31.814" v="4213" actId="6549"/>
        <pc:sldMkLst>
          <pc:docMk/>
          <pc:sldMk cId="925338843" sldId="12499"/>
        </pc:sldMkLst>
        <pc:spChg chg="del mod">
          <ac:chgData name="송영식" userId="2040c36e-3018-4342-a694-a375c72fb451" providerId="ADAL" clId="{330F5E66-08B8-4974-8CCA-BB44EA432609}" dt="2022-11-10T07:55:55.641" v="4201" actId="478"/>
          <ac:spMkLst>
            <pc:docMk/>
            <pc:sldMk cId="925338843" sldId="12499"/>
            <ac:spMk id="20" creationId="{9AF7AC30-499D-479E-983F-84BB9727BFC0}"/>
          </ac:spMkLst>
        </pc:spChg>
        <pc:spChg chg="mod">
          <ac:chgData name="송영식" userId="2040c36e-3018-4342-a694-a375c72fb451" providerId="ADAL" clId="{330F5E66-08B8-4974-8CCA-BB44EA432609}" dt="2022-11-10T07:42:59.140" v="3456" actId="20577"/>
          <ac:spMkLst>
            <pc:docMk/>
            <pc:sldMk cId="925338843" sldId="12499"/>
            <ac:spMk id="24" creationId="{000A785D-4A18-45B7-9808-4BD9D09239BE}"/>
          </ac:spMkLst>
        </pc:spChg>
        <pc:spChg chg="mod">
          <ac:chgData name="송영식" userId="2040c36e-3018-4342-a694-a375c72fb451" providerId="ADAL" clId="{330F5E66-08B8-4974-8CCA-BB44EA432609}" dt="2022-11-10T07:38:53.676" v="3151" actId="1076"/>
          <ac:spMkLst>
            <pc:docMk/>
            <pc:sldMk cId="925338843" sldId="12499"/>
            <ac:spMk id="41" creationId="{6432B1D0-971D-4BDF-AC92-D793BEDC8670}"/>
          </ac:spMkLst>
        </pc:spChg>
        <pc:spChg chg="mod">
          <ac:chgData name="송영식" userId="2040c36e-3018-4342-a694-a375c72fb451" providerId="ADAL" clId="{330F5E66-08B8-4974-8CCA-BB44EA432609}" dt="2022-11-10T07:48:48.768" v="3785" actId="20577"/>
          <ac:spMkLst>
            <pc:docMk/>
            <pc:sldMk cId="925338843" sldId="12499"/>
            <ac:spMk id="42" creationId="{695C4365-6299-4CB0-8037-FEBF1B898B0B}"/>
          </ac:spMkLst>
        </pc:spChg>
        <pc:spChg chg="del">
          <ac:chgData name="송영식" userId="2040c36e-3018-4342-a694-a375c72fb451" providerId="ADAL" clId="{330F5E66-08B8-4974-8CCA-BB44EA432609}" dt="2022-11-10T07:42:03.092" v="3439" actId="478"/>
          <ac:spMkLst>
            <pc:docMk/>
            <pc:sldMk cId="925338843" sldId="12499"/>
            <ac:spMk id="43" creationId="{F1F1AAE1-F423-43D4-A648-218803AFDD26}"/>
          </ac:spMkLst>
        </pc:spChg>
        <pc:spChg chg="del mod">
          <ac:chgData name="송영식" userId="2040c36e-3018-4342-a694-a375c72fb451" providerId="ADAL" clId="{330F5E66-08B8-4974-8CCA-BB44EA432609}" dt="2022-11-10T07:43:55.789" v="3615"/>
          <ac:spMkLst>
            <pc:docMk/>
            <pc:sldMk cId="925338843" sldId="12499"/>
            <ac:spMk id="44" creationId="{EE225BB4-A4C8-4E5D-84F8-820F885A2705}"/>
          </ac:spMkLst>
        </pc:spChg>
        <pc:spChg chg="del mod">
          <ac:chgData name="송영식" userId="2040c36e-3018-4342-a694-a375c72fb451" providerId="ADAL" clId="{330F5E66-08B8-4974-8CCA-BB44EA432609}" dt="2022-11-10T07:47:24.108" v="3736" actId="478"/>
          <ac:spMkLst>
            <pc:docMk/>
            <pc:sldMk cId="925338843" sldId="12499"/>
            <ac:spMk id="45" creationId="{859BA7C2-06B9-422F-95C2-C56D51C7257C}"/>
          </ac:spMkLst>
        </pc:spChg>
        <pc:spChg chg="del mod">
          <ac:chgData name="송영식" userId="2040c36e-3018-4342-a694-a375c72fb451" providerId="ADAL" clId="{330F5E66-08B8-4974-8CCA-BB44EA432609}" dt="2022-11-10T07:45:43.428" v="3660" actId="478"/>
          <ac:spMkLst>
            <pc:docMk/>
            <pc:sldMk cId="925338843" sldId="12499"/>
            <ac:spMk id="46" creationId="{5DE4928A-CA0A-439B-A0D6-336148EA3D39}"/>
          </ac:spMkLst>
        </pc:spChg>
        <pc:spChg chg="add del mod">
          <ac:chgData name="송영식" userId="2040c36e-3018-4342-a694-a375c72fb451" providerId="ADAL" clId="{330F5E66-08B8-4974-8CCA-BB44EA432609}" dt="2022-11-10T07:43:58.195" v="3617" actId="478"/>
          <ac:spMkLst>
            <pc:docMk/>
            <pc:sldMk cId="925338843" sldId="12499"/>
            <ac:spMk id="47" creationId="{76E34488-9E91-4498-9674-EAB8FB3E310C}"/>
          </ac:spMkLst>
        </pc:spChg>
        <pc:spChg chg="add del mod">
          <ac:chgData name="송영식" userId="2040c36e-3018-4342-a694-a375c72fb451" providerId="ADAL" clId="{330F5E66-08B8-4974-8CCA-BB44EA432609}" dt="2022-11-10T06:02:00.955" v="43" actId="478"/>
          <ac:spMkLst>
            <pc:docMk/>
            <pc:sldMk cId="925338843" sldId="12499"/>
            <ac:spMk id="48" creationId="{1C0D52F3-4BAD-4432-8C58-1D9F72D3C784}"/>
          </ac:spMkLst>
        </pc:spChg>
        <pc:spChg chg="add del mod">
          <ac:chgData name="송영식" userId="2040c36e-3018-4342-a694-a375c72fb451" providerId="ADAL" clId="{330F5E66-08B8-4974-8CCA-BB44EA432609}" dt="2022-11-10T07:49:26.660" v="3787" actId="478"/>
          <ac:spMkLst>
            <pc:docMk/>
            <pc:sldMk cId="925338843" sldId="12499"/>
            <ac:spMk id="49" creationId="{A020D326-44C9-41E5-A752-E83B43596A05}"/>
          </ac:spMkLst>
        </pc:spChg>
        <pc:spChg chg="add mod">
          <ac:chgData name="송영식" userId="2040c36e-3018-4342-a694-a375c72fb451" providerId="ADAL" clId="{330F5E66-08B8-4974-8CCA-BB44EA432609}" dt="2022-11-10T06:03:50.386" v="155" actId="571"/>
          <ac:spMkLst>
            <pc:docMk/>
            <pc:sldMk cId="925338843" sldId="12499"/>
            <ac:spMk id="50" creationId="{F5F74C2D-7FE9-4879-BC3C-7FDBEB165937}"/>
          </ac:spMkLst>
        </pc:spChg>
        <pc:spChg chg="add del mod">
          <ac:chgData name="송영식" userId="2040c36e-3018-4342-a694-a375c72fb451" providerId="ADAL" clId="{330F5E66-08B8-4974-8CCA-BB44EA432609}" dt="2022-11-10T07:53:41.722" v="4070" actId="478"/>
          <ac:spMkLst>
            <pc:docMk/>
            <pc:sldMk cId="925338843" sldId="12499"/>
            <ac:spMk id="51" creationId="{1EB6BBEE-E549-4314-9943-1CDABFE47CE1}"/>
          </ac:spMkLst>
        </pc:spChg>
        <pc:spChg chg="add del mod">
          <ac:chgData name="송영식" userId="2040c36e-3018-4342-a694-a375c72fb451" providerId="ADAL" clId="{330F5E66-08B8-4974-8CCA-BB44EA432609}" dt="2022-11-10T07:55:23.578" v="4199" actId="478"/>
          <ac:spMkLst>
            <pc:docMk/>
            <pc:sldMk cId="925338843" sldId="12499"/>
            <ac:spMk id="52" creationId="{6ED144DA-23E4-4BB3-841B-B1E3F0A4ECAD}"/>
          </ac:spMkLst>
        </pc:spChg>
        <pc:spChg chg="add del mod">
          <ac:chgData name="송영식" userId="2040c36e-3018-4342-a694-a375c72fb451" providerId="ADAL" clId="{330F5E66-08B8-4974-8CCA-BB44EA432609}" dt="2022-11-10T07:43:57.122" v="3616" actId="478"/>
          <ac:spMkLst>
            <pc:docMk/>
            <pc:sldMk cId="925338843" sldId="12499"/>
            <ac:spMk id="53" creationId="{DFDD720C-4614-4CF6-B514-823BB2D2675A}"/>
          </ac:spMkLst>
        </pc:spChg>
        <pc:spChg chg="add del mod">
          <ac:chgData name="송영식" userId="2040c36e-3018-4342-a694-a375c72fb451" providerId="ADAL" clId="{330F5E66-08B8-4974-8CCA-BB44EA432609}" dt="2022-11-10T07:43:55.788" v="3613" actId="478"/>
          <ac:spMkLst>
            <pc:docMk/>
            <pc:sldMk cId="925338843" sldId="12499"/>
            <ac:spMk id="54" creationId="{A798D32D-476C-4791-B1E1-A5B40A811758}"/>
          </ac:spMkLst>
        </pc:spChg>
        <pc:spChg chg="add del mod">
          <ac:chgData name="송영식" userId="2040c36e-3018-4342-a694-a375c72fb451" providerId="ADAL" clId="{330F5E66-08B8-4974-8CCA-BB44EA432609}" dt="2022-11-10T07:44:04.810" v="3619" actId="478"/>
          <ac:spMkLst>
            <pc:docMk/>
            <pc:sldMk cId="925338843" sldId="12499"/>
            <ac:spMk id="55" creationId="{36673F8B-3251-4333-A5C7-45576B389E08}"/>
          </ac:spMkLst>
        </pc:spChg>
        <pc:graphicFrameChg chg="mod modGraphic">
          <ac:chgData name="송영식" userId="2040c36e-3018-4342-a694-a375c72fb451" providerId="ADAL" clId="{330F5E66-08B8-4974-8CCA-BB44EA432609}" dt="2022-11-10T07:56:31.814" v="4213" actId="6549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mod">
          <ac:chgData name="송영식" userId="2040c36e-3018-4342-a694-a375c72fb451" providerId="ADAL" clId="{330F5E66-08B8-4974-8CCA-BB44EA432609}" dt="2022-11-10T07:52:18.917" v="3934" actId="14100"/>
          <ac:picMkLst>
            <pc:docMk/>
            <pc:sldMk cId="925338843" sldId="12499"/>
            <ac:picMk id="17" creationId="{BE6C3EDB-84AE-4FAF-94E2-440930036722}"/>
          </ac:picMkLst>
        </pc:picChg>
      </pc:sldChg>
      <pc:sldChg chg="addSp delSp modSp mod">
        <pc:chgData name="송영식" userId="2040c36e-3018-4342-a694-a375c72fb451" providerId="ADAL" clId="{330F5E66-08B8-4974-8CCA-BB44EA432609}" dt="2022-11-10T07:37:54.802" v="3148" actId="20577"/>
        <pc:sldMkLst>
          <pc:docMk/>
          <pc:sldMk cId="69818232" sldId="12500"/>
        </pc:sldMkLst>
        <pc:spChg chg="add del mod">
          <ac:chgData name="송영식" userId="2040c36e-3018-4342-a694-a375c72fb451" providerId="ADAL" clId="{330F5E66-08B8-4974-8CCA-BB44EA432609}" dt="2022-11-10T07:29:01.378" v="2642" actId="478"/>
          <ac:spMkLst>
            <pc:docMk/>
            <pc:sldMk cId="69818232" sldId="12500"/>
            <ac:spMk id="19" creationId="{22E61B19-2CA9-4051-9E64-C86C0ABA9AD3}"/>
          </ac:spMkLst>
        </pc:spChg>
        <pc:spChg chg="mod">
          <ac:chgData name="송영식" userId="2040c36e-3018-4342-a694-a375c72fb451" providerId="ADAL" clId="{330F5E66-08B8-4974-8CCA-BB44EA432609}" dt="2022-11-10T06:10:25.539" v="664" actId="313"/>
          <ac:spMkLst>
            <pc:docMk/>
            <pc:sldMk cId="69818232" sldId="12500"/>
            <ac:spMk id="59" creationId="{23948B58-2D63-4D97-9636-F46123FBE492}"/>
          </ac:spMkLst>
        </pc:spChg>
        <pc:graphicFrameChg chg="mod modGraphic">
          <ac:chgData name="송영식" userId="2040c36e-3018-4342-a694-a375c72fb451" providerId="ADAL" clId="{330F5E66-08B8-4974-8CCA-BB44EA432609}" dt="2022-11-10T07:37:54.802" v="3148" actId="20577"/>
          <ac:graphicFrameMkLst>
            <pc:docMk/>
            <pc:sldMk cId="69818232" sldId="12500"/>
            <ac:graphicFrameMk id="14" creationId="{B554BDBD-C24A-4FBD-8A4B-DDDBC9E52424}"/>
          </ac:graphicFrameMkLst>
        </pc:graphicFrameChg>
      </pc:sldChg>
      <pc:sldChg chg="delSp modSp mod">
        <pc:chgData name="송영식" userId="2040c36e-3018-4342-a694-a375c72fb451" providerId="ADAL" clId="{330F5E66-08B8-4974-8CCA-BB44EA432609}" dt="2022-11-10T07:28:43.262" v="2640" actId="207"/>
        <pc:sldMkLst>
          <pc:docMk/>
          <pc:sldMk cId="4101456670" sldId="12501"/>
        </pc:sldMkLst>
        <pc:spChg chg="del">
          <ac:chgData name="송영식" userId="2040c36e-3018-4342-a694-a375c72fb451" providerId="ADAL" clId="{330F5E66-08B8-4974-8CCA-BB44EA432609}" dt="2022-11-10T07:27:54.662" v="2638" actId="478"/>
          <ac:spMkLst>
            <pc:docMk/>
            <pc:sldMk cId="4101456670" sldId="12501"/>
            <ac:spMk id="32" creationId="{1F57EE87-1F1D-415B-8FBD-B3CC4EA756D3}"/>
          </ac:spMkLst>
        </pc:spChg>
        <pc:graphicFrameChg chg="mod modGraphic">
          <ac:chgData name="송영식" userId="2040c36e-3018-4342-a694-a375c72fb451" providerId="ADAL" clId="{330F5E66-08B8-4974-8CCA-BB44EA432609}" dt="2022-11-10T07:28:43.262" v="2640" actId="207"/>
          <ac:graphicFrameMkLst>
            <pc:docMk/>
            <pc:sldMk cId="4101456670" sldId="12501"/>
            <ac:graphicFrameMk id="14" creationId="{B554BDBD-C24A-4FBD-8A4B-DDDBC9E52424}"/>
          </ac:graphicFrameMkLst>
        </pc:graphicFrameChg>
      </pc:sldChg>
      <pc:sldChg chg="addSp delSp modSp mod modNotesTx">
        <pc:chgData name="송영식" userId="2040c36e-3018-4342-a694-a375c72fb451" providerId="ADAL" clId="{330F5E66-08B8-4974-8CCA-BB44EA432609}" dt="2022-11-10T07:58:41.152" v="4260" actId="20577"/>
        <pc:sldMkLst>
          <pc:docMk/>
          <pc:sldMk cId="2035626421" sldId="12502"/>
        </pc:sldMkLst>
        <pc:spChg chg="del mod">
          <ac:chgData name="송영식" userId="2040c36e-3018-4342-a694-a375c72fb451" providerId="ADAL" clId="{330F5E66-08B8-4974-8CCA-BB44EA432609}" dt="2022-11-10T07:08:25.822" v="1493" actId="478"/>
          <ac:spMkLst>
            <pc:docMk/>
            <pc:sldMk cId="2035626421" sldId="12502"/>
            <ac:spMk id="5" creationId="{3515DDE6-EC6B-492A-91D1-3154A2D8FC49}"/>
          </ac:spMkLst>
        </pc:spChg>
        <pc:spChg chg="add del mod">
          <ac:chgData name="송영식" userId="2040c36e-3018-4342-a694-a375c72fb451" providerId="ADAL" clId="{330F5E66-08B8-4974-8CCA-BB44EA432609}" dt="2022-11-10T07:07:00.423" v="1489" actId="1076"/>
          <ac:spMkLst>
            <pc:docMk/>
            <pc:sldMk cId="2035626421" sldId="12502"/>
            <ac:spMk id="6" creationId="{3D4B42AF-4854-43D5-946C-0EDF976638C8}"/>
          </ac:spMkLst>
        </pc:spChg>
        <pc:spChg chg="mod">
          <ac:chgData name="송영식" userId="2040c36e-3018-4342-a694-a375c72fb451" providerId="ADAL" clId="{330F5E66-08B8-4974-8CCA-BB44EA432609}" dt="2022-11-10T07:06:15.747" v="1476" actId="1076"/>
          <ac:spMkLst>
            <pc:docMk/>
            <pc:sldMk cId="2035626421" sldId="12502"/>
            <ac:spMk id="15" creationId="{0FC9DF47-8068-49A1-9808-F31CBAA7A02B}"/>
          </ac:spMkLst>
        </pc:spChg>
        <pc:spChg chg="mod">
          <ac:chgData name="송영식" userId="2040c36e-3018-4342-a694-a375c72fb451" providerId="ADAL" clId="{330F5E66-08B8-4974-8CCA-BB44EA432609}" dt="2022-11-10T07:06:15.747" v="1476" actId="1076"/>
          <ac:spMkLst>
            <pc:docMk/>
            <pc:sldMk cId="2035626421" sldId="12502"/>
            <ac:spMk id="17" creationId="{B57DD1DD-842D-4E45-BB78-1AF627D26AA9}"/>
          </ac:spMkLst>
        </pc:spChg>
        <pc:spChg chg="mod">
          <ac:chgData name="송영식" userId="2040c36e-3018-4342-a694-a375c72fb451" providerId="ADAL" clId="{330F5E66-08B8-4974-8CCA-BB44EA432609}" dt="2022-11-10T07:06:29.620" v="1478" actId="1076"/>
          <ac:spMkLst>
            <pc:docMk/>
            <pc:sldMk cId="2035626421" sldId="12502"/>
            <ac:spMk id="19" creationId="{868DE19B-648E-4396-8807-3312B4200E8D}"/>
          </ac:spMkLst>
        </pc:spChg>
        <pc:spChg chg="add del mod">
          <ac:chgData name="송영식" userId="2040c36e-3018-4342-a694-a375c72fb451" providerId="ADAL" clId="{330F5E66-08B8-4974-8CCA-BB44EA432609}" dt="2022-11-10T07:06:38.148" v="1481" actId="1076"/>
          <ac:spMkLst>
            <pc:docMk/>
            <pc:sldMk cId="2035626421" sldId="12502"/>
            <ac:spMk id="21" creationId="{8A69AC8C-1473-47CA-8BDE-891C53F75A78}"/>
          </ac:spMkLst>
        </pc:spChg>
        <pc:spChg chg="mod">
          <ac:chgData name="송영식" userId="2040c36e-3018-4342-a694-a375c72fb451" providerId="ADAL" clId="{330F5E66-08B8-4974-8CCA-BB44EA432609}" dt="2022-11-10T07:06:29.620" v="1478" actId="1076"/>
          <ac:spMkLst>
            <pc:docMk/>
            <pc:sldMk cId="2035626421" sldId="12502"/>
            <ac:spMk id="57" creationId="{262A8DE0-6657-4F10-833D-B6C57AFD7749}"/>
          </ac:spMkLst>
        </pc:spChg>
        <pc:graphicFrameChg chg="mod modGraphic">
          <ac:chgData name="송영식" userId="2040c36e-3018-4342-a694-a375c72fb451" providerId="ADAL" clId="{330F5E66-08B8-4974-8CCA-BB44EA432609}" dt="2022-11-10T07:58:41.152" v="4260" actId="20577"/>
          <ac:graphicFrameMkLst>
            <pc:docMk/>
            <pc:sldMk cId="2035626421" sldId="12502"/>
            <ac:graphicFrameMk id="14" creationId="{B554BDBD-C24A-4FBD-8A4B-DDDBC9E52424}"/>
          </ac:graphicFrameMkLst>
        </pc:graphicFrameChg>
        <pc:picChg chg="add del mod">
          <ac:chgData name="송영식" userId="2040c36e-3018-4342-a694-a375c72fb451" providerId="ADAL" clId="{330F5E66-08B8-4974-8CCA-BB44EA432609}" dt="2022-11-10T07:06:15.747" v="1476" actId="1076"/>
          <ac:picMkLst>
            <pc:docMk/>
            <pc:sldMk cId="2035626421" sldId="12502"/>
            <ac:picMk id="2" creationId="{C9C943BE-BE40-45DA-9D69-F5981D76BC90}"/>
          </ac:picMkLst>
        </pc:picChg>
        <pc:picChg chg="mod">
          <ac:chgData name="송영식" userId="2040c36e-3018-4342-a694-a375c72fb451" providerId="ADAL" clId="{330F5E66-08B8-4974-8CCA-BB44EA432609}" dt="2022-11-10T07:07:10.047" v="1491" actId="14100"/>
          <ac:picMkLst>
            <pc:docMk/>
            <pc:sldMk cId="2035626421" sldId="12502"/>
            <ac:picMk id="3" creationId="{6DF6851B-1451-44AB-A594-F734BE17048E}"/>
          </ac:picMkLst>
        </pc:picChg>
        <pc:cxnChg chg="add del mod">
          <ac:chgData name="송영식" userId="2040c36e-3018-4342-a694-a375c72fb451" providerId="ADAL" clId="{330F5E66-08B8-4974-8CCA-BB44EA432609}" dt="2022-11-10T07:07:02.995" v="1490" actId="14100"/>
          <ac:cxnSpMkLst>
            <pc:docMk/>
            <pc:sldMk cId="2035626421" sldId="12502"/>
            <ac:cxnSpMk id="13" creationId="{5C6828B9-E91F-4C6A-80CF-D3A7CEA92C91}"/>
          </ac:cxnSpMkLst>
        </pc:cxnChg>
        <pc:cxnChg chg="add del mod">
          <ac:chgData name="송영식" userId="2040c36e-3018-4342-a694-a375c72fb451" providerId="ADAL" clId="{330F5E66-08B8-4974-8CCA-BB44EA432609}" dt="2022-11-10T07:06:51.895" v="1485" actId="14100"/>
          <ac:cxnSpMkLst>
            <pc:docMk/>
            <pc:sldMk cId="2035626421" sldId="12502"/>
            <ac:cxnSpMk id="18" creationId="{3CC42B02-9991-4A42-A8D9-A3DF7B1FF93B}"/>
          </ac:cxnSpMkLst>
        </pc:cxnChg>
      </pc:sldChg>
      <pc:sldChg chg="addSp delSp modSp mod">
        <pc:chgData name="송영식" userId="2040c36e-3018-4342-a694-a375c72fb451" providerId="ADAL" clId="{330F5E66-08B8-4974-8CCA-BB44EA432609}" dt="2022-11-10T06:19:23.559" v="968" actId="20577"/>
        <pc:sldMkLst>
          <pc:docMk/>
          <pc:sldMk cId="3235105743" sldId="12504"/>
        </pc:sldMkLst>
        <pc:spChg chg="mod">
          <ac:chgData name="송영식" userId="2040c36e-3018-4342-a694-a375c72fb451" providerId="ADAL" clId="{330F5E66-08B8-4974-8CCA-BB44EA432609}" dt="2022-11-10T06:17:19.173" v="923" actId="1076"/>
          <ac:spMkLst>
            <pc:docMk/>
            <pc:sldMk cId="3235105743" sldId="12504"/>
            <ac:spMk id="13" creationId="{82E0C11A-4EC7-4A94-BE14-80BD1CC0C100}"/>
          </ac:spMkLst>
        </pc:spChg>
        <pc:spChg chg="mod">
          <ac:chgData name="송영식" userId="2040c36e-3018-4342-a694-a375c72fb451" providerId="ADAL" clId="{330F5E66-08B8-4974-8CCA-BB44EA432609}" dt="2022-11-10T06:17:15.168" v="922" actId="20577"/>
          <ac:spMkLst>
            <pc:docMk/>
            <pc:sldMk cId="3235105743" sldId="12504"/>
            <ac:spMk id="20" creationId="{26EEB9C1-2E41-4FF8-9696-53DC8F99CB31}"/>
          </ac:spMkLst>
        </pc:spChg>
        <pc:spChg chg="del">
          <ac:chgData name="송영식" userId="2040c36e-3018-4342-a694-a375c72fb451" providerId="ADAL" clId="{330F5E66-08B8-4974-8CCA-BB44EA432609}" dt="2022-11-10T06:15:05.899" v="897" actId="478"/>
          <ac:spMkLst>
            <pc:docMk/>
            <pc:sldMk cId="3235105743" sldId="12504"/>
            <ac:spMk id="22" creationId="{B0B8C814-0B50-410D-86BF-75DC6CEBC3ED}"/>
          </ac:spMkLst>
        </pc:spChg>
        <pc:spChg chg="mod">
          <ac:chgData name="송영식" userId="2040c36e-3018-4342-a694-a375c72fb451" providerId="ADAL" clId="{330F5E66-08B8-4974-8CCA-BB44EA432609}" dt="2022-11-10T06:19:04.359" v="951" actId="400"/>
          <ac:spMkLst>
            <pc:docMk/>
            <pc:sldMk cId="3235105743" sldId="12504"/>
            <ac:spMk id="30" creationId="{AFED4CBC-7365-4BF1-9780-AF449BE379D8}"/>
          </ac:spMkLst>
        </pc:spChg>
        <pc:spChg chg="add mod">
          <ac:chgData name="송영식" userId="2040c36e-3018-4342-a694-a375c72fb451" providerId="ADAL" clId="{330F5E66-08B8-4974-8CCA-BB44EA432609}" dt="2022-11-10T06:19:23.559" v="968" actId="20577"/>
          <ac:spMkLst>
            <pc:docMk/>
            <pc:sldMk cId="3235105743" sldId="12504"/>
            <ac:spMk id="40" creationId="{2721A67D-1C93-4A3D-88AD-764219D0C42B}"/>
          </ac:spMkLst>
        </pc:spChg>
        <pc:graphicFrameChg chg="modGraphic">
          <ac:chgData name="송영식" userId="2040c36e-3018-4342-a694-a375c72fb451" providerId="ADAL" clId="{330F5E66-08B8-4974-8CCA-BB44EA432609}" dt="2022-11-10T06:16:22.669" v="899" actId="207"/>
          <ac:graphicFrameMkLst>
            <pc:docMk/>
            <pc:sldMk cId="3235105743" sldId="12504"/>
            <ac:graphicFrameMk id="14" creationId="{B554BDBD-C24A-4FBD-8A4B-DDDBC9E52424}"/>
          </ac:graphicFrameMkLst>
        </pc:graphicFrameChg>
      </pc:sldChg>
    </pc:docChg>
  </pc:docChgLst>
  <pc:docChgLst>
    <pc:chgData name="Yas Song(송영식)" userId="2040c36e-3018-4342-a694-a375c72fb451" providerId="ADAL" clId="{330F5E66-08B8-4974-8CCA-BB44EA432609}"/>
    <pc:docChg chg="undo custSel modSld">
      <pc:chgData name="Yas Song(송영식)" userId="2040c36e-3018-4342-a694-a375c72fb451" providerId="ADAL" clId="{330F5E66-08B8-4974-8CCA-BB44EA432609}" dt="2022-11-09T10:11:08.530" v="1750" actId="207"/>
      <pc:docMkLst>
        <pc:docMk/>
      </pc:docMkLst>
      <pc:sldChg chg="addSp delSp modSp mod">
        <pc:chgData name="Yas Song(송영식)" userId="2040c36e-3018-4342-a694-a375c72fb451" providerId="ADAL" clId="{330F5E66-08B8-4974-8CCA-BB44EA432609}" dt="2022-11-09T09:58:38.385" v="574" actId="20577"/>
        <pc:sldMkLst>
          <pc:docMk/>
          <pc:sldMk cId="925338843" sldId="12499"/>
        </pc:sldMkLst>
        <pc:spChg chg="del mod">
          <ac:chgData name="Yas Song(송영식)" userId="2040c36e-3018-4342-a694-a375c72fb451" providerId="ADAL" clId="{330F5E66-08B8-4974-8CCA-BB44EA432609}" dt="2022-11-09T09:53:11.085" v="171"/>
          <ac:spMkLst>
            <pc:docMk/>
            <pc:sldMk cId="925338843" sldId="12499"/>
            <ac:spMk id="6" creationId="{C4A3DF8A-0645-4884-BABA-D85808CF6304}"/>
          </ac:spMkLst>
        </pc:spChg>
        <pc:spChg chg="mod">
          <ac:chgData name="Yas Song(송영식)" userId="2040c36e-3018-4342-a694-a375c72fb451" providerId="ADAL" clId="{330F5E66-08B8-4974-8CCA-BB44EA432609}" dt="2022-11-09T09:49:56.803" v="1" actId="20577"/>
          <ac:spMkLst>
            <pc:docMk/>
            <pc:sldMk cId="925338843" sldId="12499"/>
            <ac:spMk id="16" creationId="{76754E0D-31A3-4247-9255-A1CC849B8DBD}"/>
          </ac:spMkLst>
        </pc:spChg>
        <pc:spChg chg="del mod">
          <ac:chgData name="Yas Song(송영식)" userId="2040c36e-3018-4342-a694-a375c72fb451" providerId="ADAL" clId="{330F5E66-08B8-4974-8CCA-BB44EA432609}" dt="2022-11-09T09:54:38.109" v="256" actId="478"/>
          <ac:spMkLst>
            <pc:docMk/>
            <pc:sldMk cId="925338843" sldId="12499"/>
            <ac:spMk id="17" creationId="{F8B5D5D2-3527-453C-8372-8258A301FE90}"/>
          </ac:spMkLst>
        </pc:spChg>
        <pc:spChg chg="del mod">
          <ac:chgData name="Yas Song(송영식)" userId="2040c36e-3018-4342-a694-a375c72fb451" providerId="ADAL" clId="{330F5E66-08B8-4974-8CCA-BB44EA432609}" dt="2022-11-09T09:54:38.109" v="256" actId="478"/>
          <ac:spMkLst>
            <pc:docMk/>
            <pc:sldMk cId="925338843" sldId="12499"/>
            <ac:spMk id="18" creationId="{5D8F93E4-9444-4D43-A1C9-20A3E6EB0A79}"/>
          </ac:spMkLst>
        </pc:spChg>
        <pc:spChg chg="mod">
          <ac:chgData name="Yas Song(송영식)" userId="2040c36e-3018-4342-a694-a375c72fb451" providerId="ADAL" clId="{330F5E66-08B8-4974-8CCA-BB44EA432609}" dt="2022-11-09T09:54:46.967" v="259" actId="1076"/>
          <ac:spMkLst>
            <pc:docMk/>
            <pc:sldMk cId="925338843" sldId="12499"/>
            <ac:spMk id="19" creationId="{F37B1BCC-B8F9-4A38-B723-973D1FA66B44}"/>
          </ac:spMkLst>
        </pc:spChg>
        <pc:spChg chg="add mod">
          <ac:chgData name="Yas Song(송영식)" userId="2040c36e-3018-4342-a694-a375c72fb451" providerId="ADAL" clId="{330F5E66-08B8-4974-8CCA-BB44EA432609}" dt="2022-11-09T09:50:21.277" v="30"/>
          <ac:spMkLst>
            <pc:docMk/>
            <pc:sldMk cId="925338843" sldId="12499"/>
            <ac:spMk id="20" creationId="{9AF7AC30-499D-479E-983F-84BB9727BFC0}"/>
          </ac:spMkLst>
        </pc:spChg>
        <pc:spChg chg="add mod">
          <ac:chgData name="Yas Song(송영식)" userId="2040c36e-3018-4342-a694-a375c72fb451" providerId="ADAL" clId="{330F5E66-08B8-4974-8CCA-BB44EA432609}" dt="2022-11-09T09:54:41.942" v="257" actId="1076"/>
          <ac:spMkLst>
            <pc:docMk/>
            <pc:sldMk cId="925338843" sldId="12499"/>
            <ac:spMk id="21" creationId="{49384299-9A6C-4B77-B789-F98337426A3C}"/>
          </ac:spMkLst>
        </pc:spChg>
        <pc:spChg chg="add mod">
          <ac:chgData name="Yas Song(송영식)" userId="2040c36e-3018-4342-a694-a375c72fb451" providerId="ADAL" clId="{330F5E66-08B8-4974-8CCA-BB44EA432609}" dt="2022-11-09T09:56:03.419" v="353" actId="571"/>
          <ac:spMkLst>
            <pc:docMk/>
            <pc:sldMk cId="925338843" sldId="12499"/>
            <ac:spMk id="22" creationId="{ABF06402-FB97-4304-B883-487A610248D5}"/>
          </ac:spMkLst>
        </pc:spChg>
        <pc:spChg chg="mod">
          <ac:chgData name="Yas Song(송영식)" userId="2040c36e-3018-4342-a694-a375c72fb451" providerId="ADAL" clId="{330F5E66-08B8-4974-8CCA-BB44EA432609}" dt="2022-11-09T09:56:08.528" v="357" actId="20577"/>
          <ac:spMkLst>
            <pc:docMk/>
            <pc:sldMk cId="925338843" sldId="12499"/>
            <ac:spMk id="57" creationId="{262A8DE0-6657-4F10-833D-B6C57AFD7749}"/>
          </ac:spMkLst>
        </pc:spChg>
        <pc:spChg chg="mod">
          <ac:chgData name="Yas Song(송영식)" userId="2040c36e-3018-4342-a694-a375c72fb451" providerId="ADAL" clId="{330F5E66-08B8-4974-8CCA-BB44EA432609}" dt="2022-11-09T09:54:41.942" v="257" actId="1076"/>
          <ac:spMkLst>
            <pc:docMk/>
            <pc:sldMk cId="925338843" sldId="12499"/>
            <ac:spMk id="59" creationId="{23948B58-2D63-4D97-9636-F46123FBE492}"/>
          </ac:spMkLst>
        </pc:spChg>
        <pc:graphicFrameChg chg="mod modGraphic">
          <ac:chgData name="Yas Song(송영식)" userId="2040c36e-3018-4342-a694-a375c72fb451" providerId="ADAL" clId="{330F5E66-08B8-4974-8CCA-BB44EA432609}" dt="2022-11-09T09:58:38.385" v="574" actId="20577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mod">
          <ac:chgData name="Yas Song(송영식)" userId="2040c36e-3018-4342-a694-a375c72fb451" providerId="ADAL" clId="{330F5E66-08B8-4974-8CCA-BB44EA432609}" dt="2022-11-09T09:54:11.944" v="228" actId="14100"/>
          <ac:picMkLst>
            <pc:docMk/>
            <pc:sldMk cId="925338843" sldId="12499"/>
            <ac:picMk id="4" creationId="{094B8A12-CD98-4E0C-A5B1-DC2A98293B52}"/>
          </ac:picMkLst>
        </pc:picChg>
      </pc:sldChg>
      <pc:sldChg chg="addSp modSp mod">
        <pc:chgData name="Yas Song(송영식)" userId="2040c36e-3018-4342-a694-a375c72fb451" providerId="ADAL" clId="{330F5E66-08B8-4974-8CCA-BB44EA432609}" dt="2022-11-09T10:04:34.928" v="1036" actId="20577"/>
        <pc:sldMkLst>
          <pc:docMk/>
          <pc:sldMk cId="69818232" sldId="12500"/>
        </pc:sldMkLst>
        <pc:spChg chg="add mod">
          <ac:chgData name="Yas Song(송영식)" userId="2040c36e-3018-4342-a694-a375c72fb451" providerId="ADAL" clId="{330F5E66-08B8-4974-8CCA-BB44EA432609}" dt="2022-11-09T09:58:59.218" v="575"/>
          <ac:spMkLst>
            <pc:docMk/>
            <pc:sldMk cId="69818232" sldId="12500"/>
            <ac:spMk id="16" creationId="{88063922-006D-43EB-B234-95DF5DC054BB}"/>
          </ac:spMkLst>
        </pc:spChg>
        <pc:spChg chg="mod">
          <ac:chgData name="Yas Song(송영식)" userId="2040c36e-3018-4342-a694-a375c72fb451" providerId="ADAL" clId="{330F5E66-08B8-4974-8CCA-BB44EA432609}" dt="2022-11-09T10:00:17.344" v="660" actId="1076"/>
          <ac:spMkLst>
            <pc:docMk/>
            <pc:sldMk cId="69818232" sldId="12500"/>
            <ac:spMk id="57" creationId="{262A8DE0-6657-4F10-833D-B6C57AFD7749}"/>
          </ac:spMkLst>
        </pc:spChg>
        <pc:spChg chg="mod">
          <ac:chgData name="Yas Song(송영식)" userId="2040c36e-3018-4342-a694-a375c72fb451" providerId="ADAL" clId="{330F5E66-08B8-4974-8CCA-BB44EA432609}" dt="2022-11-09T10:00:15.341" v="659" actId="1076"/>
          <ac:spMkLst>
            <pc:docMk/>
            <pc:sldMk cId="69818232" sldId="12500"/>
            <ac:spMk id="59" creationId="{23948B58-2D63-4D97-9636-F46123FBE492}"/>
          </ac:spMkLst>
        </pc:spChg>
        <pc:graphicFrameChg chg="mod modGraphic">
          <ac:chgData name="Yas Song(송영식)" userId="2040c36e-3018-4342-a694-a375c72fb451" providerId="ADAL" clId="{330F5E66-08B8-4974-8CCA-BB44EA432609}" dt="2022-11-09T10:04:34.928" v="1036" actId="20577"/>
          <ac:graphicFrameMkLst>
            <pc:docMk/>
            <pc:sldMk cId="69818232" sldId="12500"/>
            <ac:graphicFrameMk id="14" creationId="{B554BDBD-C24A-4FBD-8A4B-DDDBC9E52424}"/>
          </ac:graphicFrameMkLst>
        </pc:graphicFrameChg>
      </pc:sldChg>
      <pc:sldChg chg="addSp modSp mod">
        <pc:chgData name="Yas Song(송영식)" userId="2040c36e-3018-4342-a694-a375c72fb451" providerId="ADAL" clId="{330F5E66-08B8-4974-8CCA-BB44EA432609}" dt="2022-11-09T10:11:08.530" v="1750" actId="207"/>
        <pc:sldMkLst>
          <pc:docMk/>
          <pc:sldMk cId="4101456670" sldId="12501"/>
        </pc:sldMkLst>
        <pc:spChg chg="add mod">
          <ac:chgData name="Yas Song(송영식)" userId="2040c36e-3018-4342-a694-a375c72fb451" providerId="ADAL" clId="{330F5E66-08B8-4974-8CCA-BB44EA432609}" dt="2022-11-09T10:04:49.768" v="1037"/>
          <ac:spMkLst>
            <pc:docMk/>
            <pc:sldMk cId="4101456670" sldId="12501"/>
            <ac:spMk id="32" creationId="{1F57EE87-1F1D-415B-8FBD-B3CC4EA756D3}"/>
          </ac:spMkLst>
        </pc:spChg>
        <pc:graphicFrameChg chg="mod modGraphic">
          <ac:chgData name="Yas Song(송영식)" userId="2040c36e-3018-4342-a694-a375c72fb451" providerId="ADAL" clId="{330F5E66-08B8-4974-8CCA-BB44EA432609}" dt="2022-11-09T10:11:08.530" v="1750" actId="207"/>
          <ac:graphicFrameMkLst>
            <pc:docMk/>
            <pc:sldMk cId="4101456670" sldId="12501"/>
            <ac:graphicFrameMk id="14" creationId="{B554BDBD-C24A-4FBD-8A4B-DDDBC9E52424}"/>
          </ac:graphicFrameMkLst>
        </pc:graphicFrameChg>
      </pc:sldChg>
      <pc:sldChg chg="modSp mod">
        <pc:chgData name="Yas Song(송영식)" userId="2040c36e-3018-4342-a694-a375c72fb451" providerId="ADAL" clId="{330F5E66-08B8-4974-8CCA-BB44EA432609}" dt="2022-11-09T09:49:10.591" v="0" actId="20577"/>
        <pc:sldMkLst>
          <pc:docMk/>
          <pc:sldMk cId="2035626421" sldId="12502"/>
        </pc:sldMkLst>
        <pc:graphicFrameChg chg="modGraphic">
          <ac:chgData name="Yas Song(송영식)" userId="2040c36e-3018-4342-a694-a375c72fb451" providerId="ADAL" clId="{330F5E66-08B8-4974-8CCA-BB44EA432609}" dt="2022-11-09T09:49:10.591" v="0" actId="20577"/>
          <ac:graphicFrameMkLst>
            <pc:docMk/>
            <pc:sldMk cId="2035626421" sldId="12502"/>
            <ac:graphicFrameMk id="14" creationId="{B554BDBD-C24A-4FBD-8A4B-DDDBC9E52424}"/>
          </ac:graphicFrameMkLst>
        </pc:graphicFrameChg>
      </pc:sldChg>
    </pc:docChg>
  </pc:docChgLst>
  <pc:docChgLst>
    <pc:chgData name="James Lee(이종섭)" userId="36cfa76a-0c9a-4c1e-b4be-d6f6bdfb81be" providerId="ADAL" clId="{33B0D1A4-E2E7-41E0-B5F0-65D5ACD8E208}"/>
    <pc:docChg chg="undo custSel addSld delSld modSld modSection">
      <pc:chgData name="James Lee(이종섭)" userId="36cfa76a-0c9a-4c1e-b4be-d6f6bdfb81be" providerId="ADAL" clId="{33B0D1A4-E2E7-41E0-B5F0-65D5ACD8E208}" dt="2022-11-10T08:04:58.986" v="1074" actId="20577"/>
      <pc:docMkLst>
        <pc:docMk/>
      </pc:docMkLst>
      <pc:sldChg chg="modSp">
        <pc:chgData name="James Lee(이종섭)" userId="36cfa76a-0c9a-4c1e-b4be-d6f6bdfb81be" providerId="ADAL" clId="{33B0D1A4-E2E7-41E0-B5F0-65D5ACD8E208}" dt="2022-11-10T08:02:09.069" v="1065" actId="20577"/>
        <pc:sldMkLst>
          <pc:docMk/>
          <pc:sldMk cId="925338843" sldId="12499"/>
        </pc:sldMkLst>
        <pc:spChg chg="mod">
          <ac:chgData name="James Lee(이종섭)" userId="36cfa76a-0c9a-4c1e-b4be-d6f6bdfb81be" providerId="ADAL" clId="{33B0D1A4-E2E7-41E0-B5F0-65D5ACD8E208}" dt="2022-11-10T05:29:32.348" v="976" actId="1076"/>
          <ac:spMkLst>
            <pc:docMk/>
            <pc:sldMk cId="925338843" sldId="12499"/>
            <ac:spMk id="20" creationId="{9AF7AC30-499D-479E-983F-84BB9727BFC0}"/>
          </ac:spMkLst>
        </pc:spChg>
        <pc:spChg chg="mod">
          <ac:chgData name="James Lee(이종섭)" userId="36cfa76a-0c9a-4c1e-b4be-d6f6bdfb81be" providerId="ADAL" clId="{33B0D1A4-E2E7-41E0-B5F0-65D5ACD8E208}" dt="2022-11-10T07:57:35.062" v="1032" actId="6549"/>
          <ac:spMkLst>
            <pc:docMk/>
            <pc:sldMk cId="925338843" sldId="12499"/>
            <ac:spMk id="28" creationId="{D404E173-3DF2-46C2-AABB-295A727F38DF}"/>
          </ac:spMkLst>
        </pc:spChg>
        <pc:graphicFrameChg chg="modGraphic">
          <ac:chgData name="James Lee(이종섭)" userId="36cfa76a-0c9a-4c1e-b4be-d6f6bdfb81be" providerId="ADAL" clId="{33B0D1A4-E2E7-41E0-B5F0-65D5ACD8E208}" dt="2022-11-10T08:02:09.069" v="1065" actId="20577"/>
          <ac:graphicFrameMkLst>
            <pc:docMk/>
            <pc:sldMk cId="925338843" sldId="12499"/>
            <ac:graphicFrameMk id="14" creationId="{B554BDBD-C24A-4FBD-8A4B-DDDBC9E52424}"/>
          </ac:graphicFrameMkLst>
        </pc:graphicFrameChg>
      </pc:sldChg>
      <pc:sldChg chg="modSp">
        <pc:chgData name="James Lee(이종섭)" userId="36cfa76a-0c9a-4c1e-b4be-d6f6bdfb81be" providerId="ADAL" clId="{33B0D1A4-E2E7-41E0-B5F0-65D5ACD8E208}" dt="2022-11-10T08:02:03.643" v="1061" actId="20577"/>
        <pc:sldMkLst>
          <pc:docMk/>
          <pc:sldMk cId="69818232" sldId="12500"/>
        </pc:sldMkLst>
        <pc:spChg chg="mod">
          <ac:chgData name="James Lee(이종섭)" userId="36cfa76a-0c9a-4c1e-b4be-d6f6bdfb81be" providerId="ADAL" clId="{33B0D1A4-E2E7-41E0-B5F0-65D5ACD8E208}" dt="2022-11-10T07:57:57.697" v="1047" actId="20577"/>
          <ac:spMkLst>
            <pc:docMk/>
            <pc:sldMk cId="69818232" sldId="12500"/>
            <ac:spMk id="28" creationId="{D404E173-3DF2-46C2-AABB-295A727F38DF}"/>
          </ac:spMkLst>
        </pc:spChg>
        <pc:graphicFrameChg chg="modGraphic">
          <ac:chgData name="James Lee(이종섭)" userId="36cfa76a-0c9a-4c1e-b4be-d6f6bdfb81be" providerId="ADAL" clId="{33B0D1A4-E2E7-41E0-B5F0-65D5ACD8E208}" dt="2022-11-10T08:02:03.643" v="1061" actId="20577"/>
          <ac:graphicFrameMkLst>
            <pc:docMk/>
            <pc:sldMk cId="69818232" sldId="12500"/>
            <ac:graphicFrameMk id="14" creationId="{B554BDBD-C24A-4FBD-8A4B-DDDBC9E52424}"/>
          </ac:graphicFrameMkLst>
        </pc:graphicFrameChg>
      </pc:sldChg>
      <pc:sldChg chg="modSp">
        <pc:chgData name="James Lee(이종섭)" userId="36cfa76a-0c9a-4c1e-b4be-d6f6bdfb81be" providerId="ADAL" clId="{33B0D1A4-E2E7-41E0-B5F0-65D5ACD8E208}" dt="2022-11-10T08:03:43.184" v="1070" actId="20577"/>
        <pc:sldMkLst>
          <pc:docMk/>
          <pc:sldMk cId="4101456670" sldId="12501"/>
        </pc:sldMkLst>
        <pc:spChg chg="mod">
          <ac:chgData name="James Lee(이종섭)" userId="36cfa76a-0c9a-4c1e-b4be-d6f6bdfb81be" providerId="ADAL" clId="{33B0D1A4-E2E7-41E0-B5F0-65D5ACD8E208}" dt="2022-11-10T08:03:43.184" v="1070" actId="20577"/>
          <ac:spMkLst>
            <pc:docMk/>
            <pc:sldMk cId="4101456670" sldId="12501"/>
            <ac:spMk id="59" creationId="{23948B58-2D63-4D97-9636-F46123FBE492}"/>
          </ac:spMkLst>
        </pc:spChg>
      </pc:sldChg>
      <pc:sldChg chg="addSp delSp modSp">
        <pc:chgData name="James Lee(이종섭)" userId="36cfa76a-0c9a-4c1e-b4be-d6f6bdfb81be" providerId="ADAL" clId="{33B0D1A4-E2E7-41E0-B5F0-65D5ACD8E208}" dt="2022-11-10T08:04:58.986" v="1074" actId="20577"/>
        <pc:sldMkLst>
          <pc:docMk/>
          <pc:sldMk cId="2035626421" sldId="12502"/>
        </pc:sldMkLst>
        <pc:spChg chg="mod">
          <ac:chgData name="James Lee(이종섭)" userId="36cfa76a-0c9a-4c1e-b4be-d6f6bdfb81be" providerId="ADAL" clId="{33B0D1A4-E2E7-41E0-B5F0-65D5ACD8E208}" dt="2022-11-10T05:08:26.846" v="597" actId="20577"/>
          <ac:spMkLst>
            <pc:docMk/>
            <pc:sldMk cId="2035626421" sldId="12502"/>
            <ac:spMk id="16" creationId="{76754E0D-31A3-4247-9255-A1CC849B8DBD}"/>
          </ac:spMkLst>
        </pc:spChg>
        <pc:spChg chg="add mod">
          <ac:chgData name="James Lee(이종섭)" userId="36cfa76a-0c9a-4c1e-b4be-d6f6bdfb81be" providerId="ADAL" clId="{33B0D1A4-E2E7-41E0-B5F0-65D5ACD8E208}" dt="2022-11-10T05:05:33.582" v="526"/>
          <ac:spMkLst>
            <pc:docMk/>
            <pc:sldMk cId="2035626421" sldId="12502"/>
            <ac:spMk id="19" creationId="{868DE19B-648E-4396-8807-3312B4200E8D}"/>
          </ac:spMkLst>
        </pc:spChg>
        <pc:spChg chg="del mod">
          <ac:chgData name="James Lee(이종섭)" userId="36cfa76a-0c9a-4c1e-b4be-d6f6bdfb81be" providerId="ADAL" clId="{33B0D1A4-E2E7-41E0-B5F0-65D5ACD8E208}" dt="2022-11-10T05:05:37.251" v="527" actId="478"/>
          <ac:spMkLst>
            <pc:docMk/>
            <pc:sldMk cId="2035626421" sldId="12502"/>
            <ac:spMk id="59" creationId="{23948B58-2D63-4D97-9636-F46123FBE492}"/>
          </ac:spMkLst>
        </pc:spChg>
        <pc:graphicFrameChg chg="mod modGraphic">
          <ac:chgData name="James Lee(이종섭)" userId="36cfa76a-0c9a-4c1e-b4be-d6f6bdfb81be" providerId="ADAL" clId="{33B0D1A4-E2E7-41E0-B5F0-65D5ACD8E208}" dt="2022-11-10T08:04:58.986" v="1074" actId="20577"/>
          <ac:graphicFrameMkLst>
            <pc:docMk/>
            <pc:sldMk cId="2035626421" sldId="12502"/>
            <ac:graphicFrameMk id="14" creationId="{B554BDBD-C24A-4FBD-8A4B-DDDBC9E52424}"/>
          </ac:graphicFrameMkLst>
        </pc:graphicFrameChg>
        <pc:picChg chg="mod">
          <ac:chgData name="James Lee(이종섭)" userId="36cfa76a-0c9a-4c1e-b4be-d6f6bdfb81be" providerId="ADAL" clId="{33B0D1A4-E2E7-41E0-B5F0-65D5ACD8E208}" dt="2022-11-10T05:05:40.443" v="528" actId="1076"/>
          <ac:picMkLst>
            <pc:docMk/>
            <pc:sldMk cId="2035626421" sldId="12502"/>
            <ac:picMk id="3" creationId="{6DF6851B-1451-44AB-A594-F734BE17048E}"/>
          </ac:picMkLst>
        </pc:picChg>
      </pc:sldChg>
      <pc:sldChg chg="addSp modSp add del">
        <pc:chgData name="James Lee(이종섭)" userId="36cfa76a-0c9a-4c1e-b4be-d6f6bdfb81be" providerId="ADAL" clId="{33B0D1A4-E2E7-41E0-B5F0-65D5ACD8E208}" dt="2022-11-09T09:49:40.773" v="54" actId="2696"/>
        <pc:sldMkLst>
          <pc:docMk/>
          <pc:sldMk cId="1849309481" sldId="12503"/>
        </pc:sldMkLst>
        <pc:spChg chg="mod">
          <ac:chgData name="James Lee(이종섭)" userId="36cfa76a-0c9a-4c1e-b4be-d6f6bdfb81be" providerId="ADAL" clId="{33B0D1A4-E2E7-41E0-B5F0-65D5ACD8E208}" dt="2022-11-09T09:46:52.254" v="1" actId="6549"/>
          <ac:spMkLst>
            <pc:docMk/>
            <pc:sldMk cId="1849309481" sldId="12503"/>
            <ac:spMk id="16" creationId="{76754E0D-31A3-4247-9255-A1CC849B8DBD}"/>
          </ac:spMkLst>
        </pc:spChg>
        <pc:spChg chg="mod">
          <ac:chgData name="James Lee(이종섭)" userId="36cfa76a-0c9a-4c1e-b4be-d6f6bdfb81be" providerId="ADAL" clId="{33B0D1A4-E2E7-41E0-B5F0-65D5ACD8E208}" dt="2022-11-09T09:48:26.053" v="52" actId="20577"/>
          <ac:spMkLst>
            <pc:docMk/>
            <pc:sldMk cId="1849309481" sldId="12503"/>
            <ac:spMk id="22" creationId="{B0B8C814-0B50-410D-86BF-75DC6CEBC3ED}"/>
          </ac:spMkLst>
        </pc:spChg>
        <pc:spChg chg="add mod">
          <ac:chgData name="James Lee(이종섭)" userId="36cfa76a-0c9a-4c1e-b4be-d6f6bdfb81be" providerId="ADAL" clId="{33B0D1A4-E2E7-41E0-B5F0-65D5ACD8E208}" dt="2022-11-09T09:47:08.262" v="50" actId="1035"/>
          <ac:spMkLst>
            <pc:docMk/>
            <pc:sldMk cId="1849309481" sldId="12503"/>
            <ac:spMk id="27" creationId="{254D1388-23B1-46B9-9830-24B7B4258AD7}"/>
          </ac:spMkLst>
        </pc:spChg>
      </pc:sldChg>
      <pc:sldChg chg="addSp delSp modSp add">
        <pc:chgData name="James Lee(이종섭)" userId="36cfa76a-0c9a-4c1e-b4be-d6f6bdfb81be" providerId="ADAL" clId="{33B0D1A4-E2E7-41E0-B5F0-65D5ACD8E208}" dt="2022-11-10T08:02:13.920" v="1069" actId="20577"/>
        <pc:sldMkLst>
          <pc:docMk/>
          <pc:sldMk cId="3235105743" sldId="12504"/>
        </pc:sldMkLst>
        <pc:spChg chg="add mod">
          <ac:chgData name="James Lee(이종섭)" userId="36cfa76a-0c9a-4c1e-b4be-d6f6bdfb81be" providerId="ADAL" clId="{33B0D1A4-E2E7-41E0-B5F0-65D5ACD8E208}" dt="2022-11-10T02:20:59.121" v="303" actId="1035"/>
          <ac:spMkLst>
            <pc:docMk/>
            <pc:sldMk cId="3235105743" sldId="12504"/>
            <ac:spMk id="2" creationId="{3D25DEE2-39E1-4339-912C-A1445FAF6AAC}"/>
          </ac:spMkLst>
        </pc:spChg>
        <pc:spChg chg="add 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3" creationId="{09386D64-F958-49A3-8B36-0B55E840F09A}"/>
          </ac:spMkLst>
        </pc:spChg>
        <pc:spChg chg="add mod">
          <ac:chgData name="James Lee(이종섭)" userId="36cfa76a-0c9a-4c1e-b4be-d6f6bdfb81be" providerId="ADAL" clId="{33B0D1A4-E2E7-41E0-B5F0-65D5ACD8E208}" dt="2022-11-10T02:21:20.406" v="310" actId="20577"/>
          <ac:spMkLst>
            <pc:docMk/>
            <pc:sldMk cId="3235105743" sldId="12504"/>
            <ac:spMk id="11" creationId="{C686355E-E79D-4BCA-969D-7F93A9DB709E}"/>
          </ac:spMkLst>
        </pc:spChg>
        <pc:spChg chg="add mod">
          <ac:chgData name="James Lee(이종섭)" userId="36cfa76a-0c9a-4c1e-b4be-d6f6bdfb81be" providerId="ADAL" clId="{33B0D1A4-E2E7-41E0-B5F0-65D5ACD8E208}" dt="2022-11-10T04:25:37.271" v="428" actId="1076"/>
          <ac:spMkLst>
            <pc:docMk/>
            <pc:sldMk cId="3235105743" sldId="12504"/>
            <ac:spMk id="13" creationId="{82E0C11A-4EC7-4A94-BE14-80BD1CC0C100}"/>
          </ac:spMkLst>
        </pc:spChg>
        <pc:spChg chg="mod">
          <ac:chgData name="James Lee(이종섭)" userId="36cfa76a-0c9a-4c1e-b4be-d6f6bdfb81be" providerId="ADAL" clId="{33B0D1A4-E2E7-41E0-B5F0-65D5ACD8E208}" dt="2022-11-10T05:08:33.432" v="619" actId="20577"/>
          <ac:spMkLst>
            <pc:docMk/>
            <pc:sldMk cId="3235105743" sldId="12504"/>
            <ac:spMk id="16" creationId="{76754E0D-31A3-4247-9255-A1CC849B8DBD}"/>
          </ac:spMkLst>
        </pc:spChg>
        <pc:spChg chg="mod">
          <ac:chgData name="James Lee(이종섭)" userId="36cfa76a-0c9a-4c1e-b4be-d6f6bdfb81be" providerId="ADAL" clId="{33B0D1A4-E2E7-41E0-B5F0-65D5ACD8E208}" dt="2022-11-10T04:26:22.085" v="430" actId="255"/>
          <ac:spMkLst>
            <pc:docMk/>
            <pc:sldMk cId="3235105743" sldId="12504"/>
            <ac:spMk id="20" creationId="{26EEB9C1-2E41-4FF8-9696-53DC8F99CB31}"/>
          </ac:spMkLst>
        </pc:spChg>
        <pc:spChg chg="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23" creationId="{46B1893D-9035-4866-BD51-11145F329560}"/>
          </ac:spMkLst>
        </pc:spChg>
        <pc:spChg chg="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24" creationId="{843BA6BF-220E-446B-B9DC-8F4495BC1E20}"/>
          </ac:spMkLst>
        </pc:spChg>
        <pc:spChg chg="mod">
          <ac:chgData name="James Lee(이종섭)" userId="36cfa76a-0c9a-4c1e-b4be-d6f6bdfb81be" providerId="ADAL" clId="{33B0D1A4-E2E7-41E0-B5F0-65D5ACD8E208}" dt="2022-11-10T08:00:07.710" v="1048" actId="108"/>
          <ac:spMkLst>
            <pc:docMk/>
            <pc:sldMk cId="3235105743" sldId="12504"/>
            <ac:spMk id="28" creationId="{D404E173-3DF2-46C2-AABB-295A727F38DF}"/>
          </ac:spMkLst>
        </pc:spChg>
        <pc:spChg chg="add mod">
          <ac:chgData name="James Lee(이종섭)" userId="36cfa76a-0c9a-4c1e-b4be-d6f6bdfb81be" providerId="ADAL" clId="{33B0D1A4-E2E7-41E0-B5F0-65D5ACD8E208}" dt="2022-11-10T04:17:57.337" v="313" actId="1076"/>
          <ac:spMkLst>
            <pc:docMk/>
            <pc:sldMk cId="3235105743" sldId="12504"/>
            <ac:spMk id="29" creationId="{EE5CF11E-28DC-4A02-B1FE-1623B45E3549}"/>
          </ac:spMkLst>
        </pc:spChg>
        <pc:spChg chg="mod">
          <ac:chgData name="James Lee(이종섭)" userId="36cfa76a-0c9a-4c1e-b4be-d6f6bdfb81be" providerId="ADAL" clId="{33B0D1A4-E2E7-41E0-B5F0-65D5ACD8E208}" dt="2022-11-10T07:23:11.286" v="1002" actId="20577"/>
          <ac:spMkLst>
            <pc:docMk/>
            <pc:sldMk cId="3235105743" sldId="12504"/>
            <ac:spMk id="30" creationId="{AFED4CBC-7365-4BF1-9780-AF449BE379D8}"/>
          </ac:spMkLst>
        </pc:spChg>
        <pc:spChg chg="add 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31" creationId="{ACE7F560-75CF-4498-ACDF-3C6C4792B2BE}"/>
          </ac:spMkLst>
        </pc:spChg>
        <pc:spChg chg="add 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32" creationId="{5A7127D7-EFBC-4187-BED5-0E0F9BE8543A}"/>
          </ac:spMkLst>
        </pc:spChg>
        <pc:spChg chg="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33" creationId="{803C49CF-9AB4-42F0-B8EF-E329091BA9DE}"/>
          </ac:spMkLst>
        </pc:spChg>
        <pc:spChg chg="mod">
          <ac:chgData name="James Lee(이종섭)" userId="36cfa76a-0c9a-4c1e-b4be-d6f6bdfb81be" providerId="ADAL" clId="{33B0D1A4-E2E7-41E0-B5F0-65D5ACD8E208}" dt="2022-11-10T02:19:57.795" v="248" actId="164"/>
          <ac:spMkLst>
            <pc:docMk/>
            <pc:sldMk cId="3235105743" sldId="12504"/>
            <ac:spMk id="37" creationId="{709707F3-C030-4699-BC4A-598BBA180113}"/>
          </ac:spMkLst>
        </pc:spChg>
        <pc:spChg chg="del">
          <ac:chgData name="James Lee(이종섭)" userId="36cfa76a-0c9a-4c1e-b4be-d6f6bdfb81be" providerId="ADAL" clId="{33B0D1A4-E2E7-41E0-B5F0-65D5ACD8E208}" dt="2022-11-10T07:19:32.207" v="998" actId="478"/>
          <ac:spMkLst>
            <pc:docMk/>
            <pc:sldMk cId="3235105743" sldId="12504"/>
            <ac:spMk id="40" creationId="{2721A67D-1C93-4A3D-88AD-764219D0C42B}"/>
          </ac:spMkLst>
        </pc:spChg>
        <pc:spChg chg="mod">
          <ac:chgData name="James Lee(이종섭)" userId="36cfa76a-0c9a-4c1e-b4be-d6f6bdfb81be" providerId="ADAL" clId="{33B0D1A4-E2E7-41E0-B5F0-65D5ACD8E208}" dt="2022-11-10T05:08:57.746" v="625" actId="1037"/>
          <ac:spMkLst>
            <pc:docMk/>
            <pc:sldMk cId="3235105743" sldId="12504"/>
            <ac:spMk id="57" creationId="{262A8DE0-6657-4F10-833D-B6C57AFD7749}"/>
          </ac:spMkLst>
        </pc:spChg>
        <pc:grpChg chg="add mod">
          <ac:chgData name="James Lee(이종섭)" userId="36cfa76a-0c9a-4c1e-b4be-d6f6bdfb81be" providerId="ADAL" clId="{33B0D1A4-E2E7-41E0-B5F0-65D5ACD8E208}" dt="2022-11-10T02:20:05.951" v="250" actId="1076"/>
          <ac:grpSpMkLst>
            <pc:docMk/>
            <pc:sldMk cId="3235105743" sldId="12504"/>
            <ac:grpSpMk id="10" creationId="{E8EE270A-2935-4FCC-AB42-A06F0C54538B}"/>
          </ac:grpSpMkLst>
        </pc:grpChg>
        <pc:graphicFrameChg chg="mod modGraphic">
          <ac:chgData name="James Lee(이종섭)" userId="36cfa76a-0c9a-4c1e-b4be-d6f6bdfb81be" providerId="ADAL" clId="{33B0D1A4-E2E7-41E0-B5F0-65D5ACD8E208}" dt="2022-11-10T08:02:13.920" v="1069" actId="20577"/>
          <ac:graphicFrameMkLst>
            <pc:docMk/>
            <pc:sldMk cId="3235105743" sldId="12504"/>
            <ac:graphicFrameMk id="14" creationId="{B554BDBD-C24A-4FBD-8A4B-DDDBC9E52424}"/>
          </ac:graphicFrameMkLst>
        </pc:graphicFrameChg>
        <pc:picChg chg="del mod">
          <ac:chgData name="James Lee(이종섭)" userId="36cfa76a-0c9a-4c1e-b4be-d6f6bdfb81be" providerId="ADAL" clId="{33B0D1A4-E2E7-41E0-B5F0-65D5ACD8E208}" dt="2022-11-10T02:16:09.663" v="142" actId="478"/>
          <ac:picMkLst>
            <pc:docMk/>
            <pc:sldMk cId="3235105743" sldId="12504"/>
            <ac:picMk id="4" creationId="{151E54CB-FD3A-4122-9C27-B7F145E94D37}"/>
          </ac:picMkLst>
        </pc:picChg>
        <pc:picChg chg="mod">
          <ac:chgData name="James Lee(이종섭)" userId="36cfa76a-0c9a-4c1e-b4be-d6f6bdfb81be" providerId="ADAL" clId="{33B0D1A4-E2E7-41E0-B5F0-65D5ACD8E208}" dt="2022-11-10T02:19:57.795" v="248" actId="164"/>
          <ac:picMkLst>
            <pc:docMk/>
            <pc:sldMk cId="3235105743" sldId="12504"/>
            <ac:picMk id="6" creationId="{4F9C784C-B508-453F-9186-BECCEB3E2DFA}"/>
          </ac:picMkLst>
        </pc:picChg>
        <pc:picChg chg="mod">
          <ac:chgData name="James Lee(이종섭)" userId="36cfa76a-0c9a-4c1e-b4be-d6f6bdfb81be" providerId="ADAL" clId="{33B0D1A4-E2E7-41E0-B5F0-65D5ACD8E208}" dt="2022-11-10T02:20:47.753" v="296" actId="1076"/>
          <ac:picMkLst>
            <pc:docMk/>
            <pc:sldMk cId="3235105743" sldId="12504"/>
            <ac:picMk id="21" creationId="{DE539B59-FFEB-41D2-98A9-A2C27E7F0BF8}"/>
          </ac:picMkLst>
        </pc:picChg>
        <pc:cxnChg chg="mod">
          <ac:chgData name="James Lee(이종섭)" userId="36cfa76a-0c9a-4c1e-b4be-d6f6bdfb81be" providerId="ADAL" clId="{33B0D1A4-E2E7-41E0-B5F0-65D5ACD8E208}" dt="2022-11-10T02:19:57.795" v="248" actId="164"/>
          <ac:cxnSpMkLst>
            <pc:docMk/>
            <pc:sldMk cId="3235105743" sldId="12504"/>
            <ac:cxnSpMk id="18" creationId="{0F3A719D-E491-4331-B6FC-FA78C4103DCB}"/>
          </ac:cxnSpMkLst>
        </pc:cxnChg>
        <pc:cxnChg chg="mod">
          <ac:chgData name="James Lee(이종섭)" userId="36cfa76a-0c9a-4c1e-b4be-d6f6bdfb81be" providerId="ADAL" clId="{33B0D1A4-E2E7-41E0-B5F0-65D5ACD8E208}" dt="2022-11-10T02:19:57.795" v="248" actId="164"/>
          <ac:cxnSpMkLst>
            <pc:docMk/>
            <pc:sldMk cId="3235105743" sldId="12504"/>
            <ac:cxnSpMk id="26" creationId="{18603435-6E6D-4845-B01F-C98B797DCB3B}"/>
          </ac:cxnSpMkLst>
        </pc:cxnChg>
        <pc:cxnChg chg="add mod">
          <ac:chgData name="James Lee(이종섭)" userId="36cfa76a-0c9a-4c1e-b4be-d6f6bdfb81be" providerId="ADAL" clId="{33B0D1A4-E2E7-41E0-B5F0-65D5ACD8E208}" dt="2022-11-10T02:19:57.795" v="248" actId="164"/>
          <ac:cxnSpMkLst>
            <pc:docMk/>
            <pc:sldMk cId="3235105743" sldId="12504"/>
            <ac:cxnSpMk id="27" creationId="{F60073FB-23B1-4786-8605-B1DBB1325016}"/>
          </ac:cxnSpMkLst>
        </pc:cxnChg>
        <pc:cxnChg chg="mod">
          <ac:chgData name="James Lee(이종섭)" userId="36cfa76a-0c9a-4c1e-b4be-d6f6bdfb81be" providerId="ADAL" clId="{33B0D1A4-E2E7-41E0-B5F0-65D5ACD8E208}" dt="2022-11-10T02:19:57.795" v="248" actId="164"/>
          <ac:cxnSpMkLst>
            <pc:docMk/>
            <pc:sldMk cId="3235105743" sldId="12504"/>
            <ac:cxnSpMk id="34" creationId="{7840F2A6-135E-4ED1-8217-27D0006CDA70}"/>
          </ac:cxnSpMkLst>
        </pc:cxnChg>
      </pc:sldChg>
    </pc:docChg>
  </pc:docChgLst>
  <pc:docChgLst>
    <pc:chgData name="Aaron Lee(이태주)" userId="S::taejulee@lginnotek.com::f65a303a-de6f-4c4e-927e-213ac1eb185a" providerId="AD" clId="Web-{94F1CF80-A05D-44F3-9A62-9461BA5DBBD1}"/>
    <pc:docChg chg="modSld">
      <pc:chgData name="Aaron Lee(이태주)" userId="S::taejulee@lginnotek.com::f65a303a-de6f-4c4e-927e-213ac1eb185a" providerId="AD" clId="Web-{94F1CF80-A05D-44F3-9A62-9461BA5DBBD1}" dt="2022-11-10T01:37:37.101" v="141" actId="1076"/>
      <pc:docMkLst>
        <pc:docMk/>
      </pc:docMkLst>
      <pc:sldChg chg="addSp delSp modSp">
        <pc:chgData name="Aaron Lee(이태주)" userId="S::taejulee@lginnotek.com::f65a303a-de6f-4c4e-927e-213ac1eb185a" providerId="AD" clId="Web-{94F1CF80-A05D-44F3-9A62-9461BA5DBBD1}" dt="2022-11-10T01:37:37.101" v="141" actId="1076"/>
        <pc:sldMkLst>
          <pc:docMk/>
          <pc:sldMk cId="925338843" sldId="12499"/>
        </pc:sldMkLst>
        <pc:graphicFrameChg chg="mod modGraphic">
          <ac:chgData name="Aaron Lee(이태주)" userId="S::taejulee@lginnotek.com::f65a303a-de6f-4c4e-927e-213ac1eb185a" providerId="AD" clId="Web-{94F1CF80-A05D-44F3-9A62-9461BA5DBBD1}" dt="2022-11-10T01:36:53.097" v="129"/>
          <ac:graphicFrameMkLst>
            <pc:docMk/>
            <pc:sldMk cId="925338843" sldId="12499"/>
            <ac:graphicFrameMk id="14" creationId="{B554BDBD-C24A-4FBD-8A4B-DDDBC9E52424}"/>
          </ac:graphicFrameMkLst>
        </pc:graphicFrameChg>
        <pc:picChg chg="del">
          <ac:chgData name="Aaron Lee(이태주)" userId="S::taejulee@lginnotek.com::f65a303a-de6f-4c4e-927e-213ac1eb185a" providerId="AD" clId="Web-{94F1CF80-A05D-44F3-9A62-9461BA5DBBD1}" dt="2022-11-10T01:37:03.020" v="131"/>
          <ac:picMkLst>
            <pc:docMk/>
            <pc:sldMk cId="925338843" sldId="12499"/>
            <ac:picMk id="2" creationId="{C1B4517C-FA21-4D9B-B9AA-2918976FEF8A}"/>
          </ac:picMkLst>
        </pc:picChg>
        <pc:picChg chg="add del mod">
          <ac:chgData name="Aaron Lee(이태주)" userId="S::taejulee@lginnotek.com::f65a303a-de6f-4c4e-927e-213ac1eb185a" providerId="AD" clId="Web-{94F1CF80-A05D-44F3-9A62-9461BA5DBBD1}" dt="2022-11-10T01:37:20.740" v="137"/>
          <ac:picMkLst>
            <pc:docMk/>
            <pc:sldMk cId="925338843" sldId="12499"/>
            <ac:picMk id="3" creationId="{F1EC88A6-81F9-D166-4B14-72A4DA6F9990}"/>
          </ac:picMkLst>
        </pc:picChg>
        <pc:picChg chg="del">
          <ac:chgData name="Aaron Lee(이태주)" userId="S::taejulee@lginnotek.com::f65a303a-de6f-4c4e-927e-213ac1eb185a" providerId="AD" clId="Web-{94F1CF80-A05D-44F3-9A62-9461BA5DBBD1}" dt="2022-11-10T01:37:02.317" v="130"/>
          <ac:picMkLst>
            <pc:docMk/>
            <pc:sldMk cId="925338843" sldId="12499"/>
            <ac:picMk id="4" creationId="{094B8A12-CD98-4E0C-A5B1-DC2A98293B52}"/>
          </ac:picMkLst>
        </pc:picChg>
        <pc:picChg chg="add mod">
          <ac:chgData name="Aaron Lee(이태주)" userId="S::taejulee@lginnotek.com::f65a303a-de6f-4c4e-927e-213ac1eb185a" providerId="AD" clId="Web-{94F1CF80-A05D-44F3-9A62-9461BA5DBBD1}" dt="2022-11-10T01:37:37.101" v="141" actId="1076"/>
          <ac:picMkLst>
            <pc:docMk/>
            <pc:sldMk cId="925338843" sldId="12499"/>
            <ac:picMk id="5" creationId="{CD182D19-98B5-5E69-8999-1CDC84A64E97}"/>
          </ac:picMkLst>
        </pc:picChg>
      </pc:sldChg>
    </pc:docChg>
  </pc:docChgLst>
  <pc:docChgLst>
    <pc:chgData name="정하림" userId="00b2735d-66a3-44f7-ba97-f76be2a32101" providerId="ADAL" clId="{5CA9A3AF-D8B4-47E8-A6C4-6CF0775E01FC}"/>
    <pc:docChg chg="custSel modSld">
      <pc:chgData name="정하림" userId="00b2735d-66a3-44f7-ba97-f76be2a32101" providerId="ADAL" clId="{5CA9A3AF-D8B4-47E8-A6C4-6CF0775E01FC}" dt="2022-11-10T05:05:02.284" v="31" actId="207"/>
      <pc:docMkLst>
        <pc:docMk/>
      </pc:docMkLst>
      <pc:sldChg chg="modSp">
        <pc:chgData name="정하림" userId="00b2735d-66a3-44f7-ba97-f76be2a32101" providerId="ADAL" clId="{5CA9A3AF-D8B4-47E8-A6C4-6CF0775E01FC}" dt="2022-11-10T04:54:55.733" v="26" actId="20577"/>
        <pc:sldMkLst>
          <pc:docMk/>
          <pc:sldMk cId="1648027547" sldId="458"/>
        </pc:sldMkLst>
        <pc:graphicFrameChg chg="modGraphic">
          <ac:chgData name="정하림" userId="00b2735d-66a3-44f7-ba97-f76be2a32101" providerId="ADAL" clId="{5CA9A3AF-D8B4-47E8-A6C4-6CF0775E01FC}" dt="2022-11-10T04:54:55.733" v="26" actId="20577"/>
          <ac:graphicFrameMkLst>
            <pc:docMk/>
            <pc:sldMk cId="1648027547" sldId="458"/>
            <ac:graphicFrameMk id="11" creationId="{0E2A017C-91F1-49C9-A66E-C92FBBD52FDB}"/>
          </ac:graphicFrameMkLst>
        </pc:graphicFrameChg>
      </pc:sldChg>
      <pc:sldChg chg="modSp">
        <pc:chgData name="정하림" userId="00b2735d-66a3-44f7-ba97-f76be2a32101" providerId="ADAL" clId="{5CA9A3AF-D8B4-47E8-A6C4-6CF0775E01FC}" dt="2022-11-10T05:05:02.284" v="31" actId="207"/>
        <pc:sldMkLst>
          <pc:docMk/>
          <pc:sldMk cId="4101456670" sldId="12501"/>
        </pc:sldMkLst>
        <pc:graphicFrameChg chg="mod modGraphic">
          <ac:chgData name="정하림" userId="00b2735d-66a3-44f7-ba97-f76be2a32101" providerId="ADAL" clId="{5CA9A3AF-D8B4-47E8-A6C4-6CF0775E01FC}" dt="2022-11-10T05:05:02.284" v="31" actId="207"/>
          <ac:graphicFrameMkLst>
            <pc:docMk/>
            <pc:sldMk cId="4101456670" sldId="12501"/>
            <ac:graphicFrameMk id="14" creationId="{B554BDBD-C24A-4FBD-8A4B-DDDBC9E524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40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1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35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93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8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7BB8-14F5-43C8-9EE9-7B7176E0519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0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08275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0BF2FFD6-C4B6-44FE-9F2F-5742FC8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바닥글 개체 틀 2">
            <a:extLst>
              <a:ext uri="{FF2B5EF4-FFF2-40B4-BE49-F238E27FC236}">
                <a16:creationId xmlns:a16="http://schemas.microsoft.com/office/drawing/2014/main" id="{388587EF-68B5-4C14-8865-FCF1CEF82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2" y="6356353"/>
            <a:ext cx="31369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662695-2E78-4511-9231-200BC66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20" y="154880"/>
            <a:ext cx="5616624" cy="4187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i="0">
                <a:latin typeface="+mn-lt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8B918C6-54B2-4428-B106-D4B8E303E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E5E773-D98C-4CB2-8DAB-3789C0D21B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5" name="Line 2">
            <a:extLst>
              <a:ext uri="{FF2B5EF4-FFF2-40B4-BE49-F238E27FC236}">
                <a16:creationId xmlns:a16="http://schemas.microsoft.com/office/drawing/2014/main" id="{F2602267-CEB2-47EA-92AE-B712EB0941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612A5E1-691E-48C3-BA01-CD8A13E51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Line 3">
            <a:extLst>
              <a:ext uri="{FF2B5EF4-FFF2-40B4-BE49-F238E27FC236}">
                <a16:creationId xmlns:a16="http://schemas.microsoft.com/office/drawing/2014/main" id="{8D7D7589-8D38-459A-B7E5-AB9904C433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35930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15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junechoi\Desktop\app2\app2\비전블럭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6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0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7027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b="0" smtClean="0">
                <a:latin typeface="Arial Narrow" pitchFamily="34" charset="0"/>
              </a:defRPr>
            </a:lvl1pPr>
          </a:lstStyle>
          <a:p>
            <a:pPr algn="ctr"/>
            <a:fld id="{45935801-2F00-4270-B5DD-CD114FF51B1C}" type="slidenum">
              <a:rPr lang="en-US" altLang="ko-KR" smtClean="0"/>
              <a:pPr algn="ctr"/>
              <a:t>‹#›</a:t>
            </a:fld>
            <a:r>
              <a:rPr lang="en-US" altLang="ko-KR"/>
              <a:t> / 3</a:t>
            </a:r>
          </a:p>
        </p:txBody>
      </p:sp>
    </p:spTree>
    <p:extLst>
      <p:ext uri="{BB962C8B-B14F-4D97-AF65-F5344CB8AC3E}">
        <p14:creationId xmlns:p14="http://schemas.microsoft.com/office/powerpoint/2010/main" val="2232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C8FB40DE-4C71-47CF-AD5E-215D0B989308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0415A7CC-6B7B-479F-A2A0-5814B1B2E65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D0BA576-90DA-4D37-943B-2FD22A8A29AC}"/>
              </a:ext>
            </a:extLst>
          </p:cNvPr>
          <p:cNvGrpSpPr/>
          <p:nvPr userDrawn="1"/>
        </p:nvGrpSpPr>
        <p:grpSpPr>
          <a:xfrm>
            <a:off x="200472" y="379678"/>
            <a:ext cx="4339451" cy="216501"/>
            <a:chOff x="200472" y="379678"/>
            <a:chExt cx="4339451" cy="216501"/>
          </a:xfrm>
        </p:grpSpPr>
        <p:pic>
          <p:nvPicPr>
            <p:cNvPr id="9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549F1697-757C-44BC-A9BE-CFC4C9897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27928" r="8645" b="50000"/>
            <a:stretch/>
          </p:blipFill>
          <p:spPr bwMode="auto">
            <a:xfrm>
              <a:off x="200472" y="379678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junechoi\Desktop\app2\app2\비전블럭.png">
              <a:extLst>
                <a:ext uri="{FF2B5EF4-FFF2-40B4-BE49-F238E27FC236}">
                  <a16:creationId xmlns:a16="http://schemas.microsoft.com/office/drawing/2014/main" id="{7E3F1A25-A38A-405F-A766-23BE80783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2" t="50000" r="8645" b="27928"/>
            <a:stretch/>
          </p:blipFill>
          <p:spPr bwMode="auto">
            <a:xfrm>
              <a:off x="1075747" y="387550"/>
              <a:ext cx="910056" cy="208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05610C-30E8-452B-8E67-3CE1716501E4}"/>
                </a:ext>
              </a:extLst>
            </p:cNvPr>
            <p:cNvCxnSpPr/>
            <p:nvPr/>
          </p:nvCxnSpPr>
          <p:spPr>
            <a:xfrm rot="16200000">
              <a:off x="1903745" y="497903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E6D2C-F85B-4A1B-BEB3-24CF8673B75F}"/>
                </a:ext>
              </a:extLst>
            </p:cNvPr>
            <p:cNvSpPr txBox="1"/>
            <p:nvPr/>
          </p:nvSpPr>
          <p:spPr>
            <a:xfrm>
              <a:off x="2101434" y="399628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132108-5D93-4022-A63F-1E5DE1B10FCF}"/>
                </a:ext>
              </a:extLst>
            </p:cNvPr>
            <p:cNvSpPr txBox="1"/>
            <p:nvPr/>
          </p:nvSpPr>
          <p:spPr>
            <a:xfrm>
              <a:off x="2960678" y="399628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C1776B-D0DC-4E57-9839-AEB07C7BCC15}"/>
                </a:ext>
              </a:extLst>
            </p:cNvPr>
            <p:cNvSpPr txBox="1"/>
            <p:nvPr/>
          </p:nvSpPr>
          <p:spPr>
            <a:xfrm>
              <a:off x="3819923" y="399628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C5EB04-470F-47D6-94D5-925786839465}"/>
                </a:ext>
              </a:extLst>
            </p:cNvPr>
            <p:cNvSpPr/>
            <p:nvPr/>
          </p:nvSpPr>
          <p:spPr>
            <a:xfrm>
              <a:off x="2873056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BB11776-B861-468F-BDD0-34F8A3FE174E}"/>
                </a:ext>
              </a:extLst>
            </p:cNvPr>
            <p:cNvSpPr/>
            <p:nvPr/>
          </p:nvSpPr>
          <p:spPr>
            <a:xfrm>
              <a:off x="3732300" y="479903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4">
            <a:extLst>
              <a:ext uri="{FF2B5EF4-FFF2-40B4-BE49-F238E27FC236}">
                <a16:creationId xmlns:a16="http://schemas.microsoft.com/office/drawing/2014/main" id="{2A6FDCE1-6303-4BF4-BBD6-2F1206085C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5">
            <a:extLst>
              <a:ext uri="{FF2B5EF4-FFF2-40B4-BE49-F238E27FC236}">
                <a16:creationId xmlns:a16="http://schemas.microsoft.com/office/drawing/2014/main" id="{2D4472D1-9A50-42B5-ABB1-909F3775944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직사각형 3">
            <a:extLst>
              <a:ext uri="{FF2B5EF4-FFF2-40B4-BE49-F238E27FC236}">
                <a16:creationId xmlns:a16="http://schemas.microsoft.com/office/drawing/2014/main" id="{02DAB43E-ECA2-40BE-ADFA-1F82575F86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81359" y="287442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en-US" altLang="ko-KR" sz="105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Confidential</a:t>
            </a:r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D44ECE59-0CBC-4D17-85BE-5B4D95670CE3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7C5585E-4844-4D98-B00B-8413F7509F5F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2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058B7A35-ADAB-4088-BF90-038E1EE85FF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EA2F140-C6AC-4929-8038-9AFE7EF6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936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CA564DE-AA80-438D-9422-228041D3EDF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2.0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D14CB81-5460-4C95-A124-01A40F76BD6D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2.0 Regular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A02807D1-D2DA-48BA-8268-80EC1FA5AA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EA3A75A-EDAB-4D62-9ABE-78414C9F5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852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1840" y="6520259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A6FF158-8352-4766-8B57-F3AE97C45606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24C50D39-3040-47BE-A01C-44AFD2C1DA3C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baseline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846707B7-0A64-47CA-AA9B-D8D3A946BB85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98A32B6B-FF4D-4976-AA4E-38E36F2CEDE2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5BA31A83-E710-476E-A36A-D8C01581CE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7E53CC-C168-407D-949C-D90E6074010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99C240D2-E7AE-418B-9E2E-2A0DCEE12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6744" y="6626176"/>
            <a:ext cx="27251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>
              <a:defRPr sz="1000" b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4999869A-D5EA-43E3-B052-2572A2B936C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03575"/>
              </p:ext>
            </p:extLst>
          </p:nvPr>
        </p:nvGraphicFramePr>
        <p:xfrm>
          <a:off x="629685" y="726746"/>
          <a:ext cx="8640000" cy="552361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sensor calibration using internal reflections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Moshe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Laifenfield</a:t>
                      </a:r>
                      <a:r>
                        <a:rPr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('16년~,7건 출원),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Zeev Roth (’13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~, 3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(`21.3)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2022/0283307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생산 단계에서 결정된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SPAD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super-pixel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들의 위치가 추후 변경되어야 될 필요가 있을 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복잡한 공정 없이 위치 보정 가능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카메라 모듈에 전원이 인가될 때마다 시행되는 보정 방법이므로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sensing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정확도를 오랫동안 유지시킬 수 있음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완제품 불량률 감소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JASPER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에서는 현재 적용되어 있지 않음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(internal Stray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Echo Peak (; 30cm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거리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dark box Cal.)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측정하여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조립시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Tx/Rx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완전 차폐되고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window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추가되어야 하는 추가 사항은 있지만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 가능성 높음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-Ref. pixel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위치 변화에 대한 보정이 용이한 기술로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Stray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light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직접적으로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이용하지 않더라도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유사 성능을 가질 수 있는 방법에 대해 특허 출원 아이디어를 도출 하겠음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이동건 선임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6335578" y="226434"/>
            <a:ext cx="2417897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Calibration method for depth sensor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4366821" y="1888086"/>
            <a:ext cx="2583006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Depth sensor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Calibration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9" name="실행 단추: 홈으로 이동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6851B-1451-44AB-A594-F734BE17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80" y="3203707"/>
            <a:ext cx="2891387" cy="13919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C943BE-BE40-45DA-9D69-F5981D76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324" y="1891576"/>
            <a:ext cx="1831052" cy="26356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6828B9-E91F-4C6A-80CF-D3A7CEA92C91}"/>
              </a:ext>
            </a:extLst>
          </p:cNvPr>
          <p:cNvCxnSpPr>
            <a:cxnSpLocks/>
          </p:cNvCxnSpPr>
          <p:nvPr/>
        </p:nvCxnSpPr>
        <p:spPr>
          <a:xfrm>
            <a:off x="2822576" y="3505715"/>
            <a:ext cx="176656" cy="20604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C9DF47-8068-49A1-9808-F31CBAA7A02B}"/>
              </a:ext>
            </a:extLst>
          </p:cNvPr>
          <p:cNvSpPr/>
          <p:nvPr/>
        </p:nvSpPr>
        <p:spPr>
          <a:xfrm>
            <a:off x="2671018" y="342899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B42AF-4854-43D5-946C-0EDF976638C8}"/>
              </a:ext>
            </a:extLst>
          </p:cNvPr>
          <p:cNvSpPr/>
          <p:nvPr/>
        </p:nvSpPr>
        <p:spPr>
          <a:xfrm>
            <a:off x="2934898" y="3395514"/>
            <a:ext cx="1040080" cy="2616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/>
                <a:ea typeface="LG스마트체 Regular"/>
              </a:rPr>
              <a:t>Initial spot </a:t>
            </a:r>
            <a:r>
              <a:rPr kumimoji="1" lang="ko-KR" altLang="en-US" sz="1100">
                <a:solidFill>
                  <a:srgbClr val="0000FF"/>
                </a:solidFill>
                <a:latin typeface="Arial Narrow"/>
                <a:ea typeface="LG스마트체 Regular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/>
              <a:ea typeface="LG스마트체 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7DD1DD-842D-4E45-BB78-1AF627D26AA9}"/>
              </a:ext>
            </a:extLst>
          </p:cNvPr>
          <p:cNvSpPr/>
          <p:nvPr/>
        </p:nvSpPr>
        <p:spPr>
          <a:xfrm>
            <a:off x="2532071" y="3460169"/>
            <a:ext cx="151558" cy="16424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C42B02-9991-4A42-A8D9-A3DF7B1FF93B}"/>
              </a:ext>
            </a:extLst>
          </p:cNvPr>
          <p:cNvCxnSpPr>
            <a:cxnSpLocks/>
          </p:cNvCxnSpPr>
          <p:nvPr/>
        </p:nvCxnSpPr>
        <p:spPr>
          <a:xfrm>
            <a:off x="2607850" y="3624416"/>
            <a:ext cx="579850" cy="673863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69AC8C-1473-47CA-8BDE-891C53F75A78}"/>
              </a:ext>
            </a:extLst>
          </p:cNvPr>
          <p:cNvSpPr/>
          <p:nvPr/>
        </p:nvSpPr>
        <p:spPr>
          <a:xfrm>
            <a:off x="2645689" y="4267109"/>
            <a:ext cx="17101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보정된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spot 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</a:t>
            </a:r>
            <a:endParaRPr kumimoji="1" lang="en-US" altLang="ko-KR" sz="110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8DE19B-648E-4396-8807-3312B4200E8D}"/>
              </a:ext>
            </a:extLst>
          </p:cNvPr>
          <p:cNvSpPr/>
          <p:nvPr/>
        </p:nvSpPr>
        <p:spPr>
          <a:xfrm>
            <a:off x="4324134" y="2131205"/>
            <a:ext cx="4549512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Tx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reflected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beam spot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SPAD area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맺히는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위치를 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정의하고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controller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저장한다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동시에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window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반사된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initial Stary light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위치도 저장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추후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기계적 충격이나 카메라 모듈 내 열팽창 및 기타 이유로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reflected beam spot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위치가 변경되는 현상이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발생할 시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모듈 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window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반사되어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image sensor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들어오는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stray light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의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변경된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정보를 이용하여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super-pixel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위치를 보정함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2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1655"/>
              </p:ext>
            </p:extLst>
          </p:nvPr>
        </p:nvGraphicFramePr>
        <p:xfrm>
          <a:off x="629685" y="735624"/>
          <a:ext cx="8640000" cy="559465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414932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809068">
                  <a:extLst>
                    <a:ext uri="{9D8B030D-6E8A-4147-A177-3AD203B41FA5}">
                      <a16:colId xmlns:a16="http://schemas.microsoft.com/office/drawing/2014/main" val="416755563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Pattern Projector Based on metamaterials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Shen Ren (~’18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Stanford Univ.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optoelectronics, photonics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연구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Lidu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Huang (‘19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(‘21.10)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2022-0179125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736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76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기존에 일반적으로 사용되었던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Collimator lens + DOE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조합에 비해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TTL size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 가능 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Size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감소의 장점을 가지면서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trade-off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한계였던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 효율 손실의 단점은 가지지 않음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본 특허는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meta-surface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방식이며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이보다 진보한 기술인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Single layer Meta-surface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</a:t>
                      </a:r>
                      <a:r>
                        <a:rPr kumimoji="1" lang="en-US" altLang="ko-KR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검증 중임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ACE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는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Meta-surface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구조광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Module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적용 </a:t>
                      </a:r>
                      <a:r>
                        <a:rPr kumimoji="1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개발중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.(</a:t>
                      </a:r>
                      <a:r>
                        <a:rPr kumimoji="1" lang="en-US" altLang="ko-KR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Bental_PJT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’23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양산 예정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Meta-surface design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관련 기술의 이해 및 그에 기반한 자사 </a:t>
                      </a:r>
                      <a:r>
                        <a:rPr kumimoji="1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특허팀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접수 완료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사용된 모듈의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분석을 진행 하고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Bental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MOE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POR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적용되는 시점을 확인 하겠음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6057223" y="6578908"/>
            <a:ext cx="2696252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박귀연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송영식 팀장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608-22DA-40BC-9945-1C27B8728D7E}"/>
              </a:ext>
            </a:extLst>
          </p:cNvPr>
          <p:cNvSpPr txBox="1"/>
          <p:nvPr/>
        </p:nvSpPr>
        <p:spPr>
          <a:xfrm>
            <a:off x="8439952" y="226434"/>
            <a:ext cx="260255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3D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D0CB1-43B9-4B4F-8C45-121B563EEE04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5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A3793-42D3-4307-B5AB-E1D01082C5A5}"/>
              </a:ext>
            </a:extLst>
          </p:cNvPr>
          <p:cNvSpPr txBox="1"/>
          <p:nvPr/>
        </p:nvSpPr>
        <p:spPr>
          <a:xfrm>
            <a:off x="8093955" y="1034026"/>
            <a:ext cx="1826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소자 요소 기술 인력 강화 추정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025D2C8-4B30-402C-815A-8BDD51F6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41" y="2188668"/>
            <a:ext cx="2465453" cy="18061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B1E8CA-5D79-4019-92F6-CF44213B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79668" y="2440437"/>
            <a:ext cx="1417989" cy="20165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260B05B-BC17-4764-A871-F1E73E6C6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845" y="2857608"/>
            <a:ext cx="1904604" cy="1281758"/>
          </a:xfrm>
          <a:prstGeom prst="rect">
            <a:avLst/>
          </a:prstGeom>
        </p:spPr>
      </p:pic>
      <p:sp>
        <p:nvSpPr>
          <p:cNvPr id="34" name="TextBox 5">
            <a:extLst>
              <a:ext uri="{FF2B5EF4-FFF2-40B4-BE49-F238E27FC236}">
                <a16:creationId xmlns:a16="http://schemas.microsoft.com/office/drawing/2014/main" id="{3BC51843-7226-46E8-B963-95AEA4D0E766}"/>
              </a:ext>
            </a:extLst>
          </p:cNvPr>
          <p:cNvSpPr txBox="1"/>
          <p:nvPr/>
        </p:nvSpPr>
        <p:spPr>
          <a:xfrm>
            <a:off x="1559705" y="3948632"/>
            <a:ext cx="2362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latin typeface="LG스마트체 Regular"/>
                <a:ea typeface="LG스마트체 Regular"/>
              </a:rPr>
              <a:t>[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대표도면</a:t>
            </a:r>
            <a:r>
              <a:rPr kumimoji="1" lang="en-US" altLang="ko-KR" sz="1100">
                <a:latin typeface="LG스마트체 Regular"/>
                <a:ea typeface="LG스마트체 Regular"/>
              </a:rPr>
              <a:t>] : Substrate 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앞뒤 양면</a:t>
            </a:r>
            <a:r>
              <a:rPr kumimoji="1" lang="en-US" altLang="ko-KR" sz="1100">
                <a:latin typeface="LG스마트체 Regular"/>
                <a:ea typeface="LG스마트체 Regular"/>
              </a:rPr>
              <a:t>(30,32)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focusing lens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와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Beam splitter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를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meta-surface</a:t>
            </a:r>
            <a:r>
              <a:rPr kumimoji="1" lang="ko-KR" altLang="en-US" sz="1100">
                <a:latin typeface="LG스마트체 Regular"/>
                <a:ea typeface="LG스마트체 Regular"/>
              </a:rPr>
              <a:t>로 배열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2F2FC877-42AF-4A6C-8CB9-5B7BEBE0CB30}"/>
              </a:ext>
            </a:extLst>
          </p:cNvPr>
          <p:cNvSpPr txBox="1"/>
          <p:nvPr/>
        </p:nvSpPr>
        <p:spPr>
          <a:xfrm>
            <a:off x="4611397" y="4141893"/>
            <a:ext cx="2021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latin typeface="LG스마트체 Regular"/>
                <a:ea typeface="LG스마트체 Regular"/>
              </a:rPr>
              <a:t>Mask</a:t>
            </a:r>
            <a:r>
              <a:rPr kumimoji="1" lang="ko-KR" altLang="en-US" sz="1100">
                <a:latin typeface="LG스마트체 Regular"/>
                <a:ea typeface="LG스마트체 Regular"/>
              </a:rPr>
              <a:t>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lithography</a:t>
            </a:r>
            <a:r>
              <a:rPr kumimoji="1" lang="ko-KR" altLang="en-US" sz="1100">
                <a:latin typeface="LG스마트체 Regular"/>
                <a:ea typeface="LG스마트체 Regular"/>
              </a:rPr>
              <a:t> 도포 </a:t>
            </a:r>
            <a:endParaRPr kumimoji="1" lang="en-US" altLang="ko-KR" sz="1100">
              <a:latin typeface="LG스마트체 Regular"/>
              <a:ea typeface="LG스마트체 Regular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latin typeface="LG스마트체 Regular"/>
                <a:ea typeface="LG스마트체 Regular"/>
              </a:rPr>
              <a:t>및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etching</a:t>
            </a:r>
            <a:r>
              <a:rPr kumimoji="1" lang="ko-KR" altLang="en-US" sz="1100">
                <a:latin typeface="LG스마트체 Regular"/>
                <a:ea typeface="LG스마트체 Regular"/>
              </a:rPr>
              <a:t> 등의 과정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09AFD5-281C-455D-A356-1D8B45BA2DFF}"/>
              </a:ext>
            </a:extLst>
          </p:cNvPr>
          <p:cNvSpPr txBox="1"/>
          <p:nvPr/>
        </p:nvSpPr>
        <p:spPr>
          <a:xfrm>
            <a:off x="1655253" y="2418321"/>
            <a:ext cx="962370" cy="24749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Focusing </a:t>
            </a:r>
            <a:r>
              <a:rPr lang="ko-KR" altLang="en-US" sz="900" b="0">
                <a:solidFill>
                  <a:srgbClr val="0000FF"/>
                </a:solidFill>
                <a:latin typeface="+mn-ea"/>
              </a:rPr>
              <a:t>기능의 </a:t>
            </a:r>
            <a:endParaRPr lang="en-US" altLang="ko-KR" sz="900" b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#1.Meta material</a:t>
            </a:r>
            <a:endParaRPr lang="ko-KR" altLang="en-US" sz="900" b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C67299-CDCD-481D-9297-C6349F36E47E}"/>
              </a:ext>
            </a:extLst>
          </p:cNvPr>
          <p:cNvCxnSpPr>
            <a:cxnSpLocks/>
          </p:cNvCxnSpPr>
          <p:nvPr/>
        </p:nvCxnSpPr>
        <p:spPr>
          <a:xfrm>
            <a:off x="2528272" y="2613856"/>
            <a:ext cx="116221" cy="214870"/>
          </a:xfrm>
          <a:prstGeom prst="straightConnector1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016345-D6AB-4E71-BD29-6D9E4F8CCB2B}"/>
              </a:ext>
            </a:extLst>
          </p:cNvPr>
          <p:cNvSpPr txBox="1"/>
          <p:nvPr/>
        </p:nvSpPr>
        <p:spPr>
          <a:xfrm>
            <a:off x="2833893" y="2090240"/>
            <a:ext cx="1405138" cy="2943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ko-KR" sz="900" b="0">
                <a:solidFill>
                  <a:srgbClr val="0000FF"/>
                </a:solidFill>
                <a:latin typeface="+mn-ea"/>
              </a:rPr>
              <a:t>DOE (</a:t>
            </a:r>
            <a:r>
              <a:rPr lang="en-US" altLang="ko-KR" sz="900">
                <a:solidFill>
                  <a:srgbClr val="0000FF"/>
                </a:solidFill>
                <a:latin typeface="+mn-ea"/>
              </a:rPr>
              <a:t>beam</a:t>
            </a:r>
            <a:r>
              <a:rPr lang="ko-KR" altLang="en-US" sz="90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0000FF"/>
                </a:solidFill>
                <a:latin typeface="+mn-ea"/>
              </a:rPr>
              <a:t>splitter)</a:t>
            </a:r>
            <a:r>
              <a:rPr lang="en-US" altLang="ko-KR" sz="900" b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900" b="0">
                <a:solidFill>
                  <a:srgbClr val="0000FF"/>
                </a:solidFill>
                <a:latin typeface="+mn-ea"/>
              </a:rPr>
              <a:t>기능의 </a:t>
            </a:r>
            <a:r>
              <a:rPr lang="en-US" altLang="ko-KR" sz="900" b="0">
                <a:solidFill>
                  <a:srgbClr val="0000FF"/>
                </a:solidFill>
                <a:latin typeface="+mn-ea"/>
              </a:rPr>
              <a:t>#2.Meta material</a:t>
            </a:r>
            <a:endParaRPr lang="ko-KR" altLang="en-US" sz="900" b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C6C19F-CE3E-4865-9B97-3900BEE5E454}"/>
              </a:ext>
            </a:extLst>
          </p:cNvPr>
          <p:cNvCxnSpPr>
            <a:cxnSpLocks/>
          </p:cNvCxnSpPr>
          <p:nvPr/>
        </p:nvCxnSpPr>
        <p:spPr>
          <a:xfrm flipH="1">
            <a:off x="2837001" y="2357704"/>
            <a:ext cx="212521" cy="239104"/>
          </a:xfrm>
          <a:prstGeom prst="straightConnector1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8">
            <a:extLst>
              <a:ext uri="{FF2B5EF4-FFF2-40B4-BE49-F238E27FC236}">
                <a16:creationId xmlns:a16="http://schemas.microsoft.com/office/drawing/2014/main" id="{D05D1960-6E59-4939-A223-2868FFBA2514}"/>
              </a:ext>
            </a:extLst>
          </p:cNvPr>
          <p:cNvSpPr txBox="1"/>
          <p:nvPr/>
        </p:nvSpPr>
        <p:spPr>
          <a:xfrm>
            <a:off x="6812346" y="4181752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latin typeface="LG스마트체 Regular"/>
                <a:ea typeface="LG스마트체 Regular"/>
              </a:rPr>
              <a:t>표면에 </a:t>
            </a:r>
            <a:r>
              <a:rPr kumimoji="1" lang="en-US" altLang="ko-KR" sz="1100">
                <a:latin typeface="LG스마트체 Regular"/>
                <a:ea typeface="LG스마트체 Regular"/>
              </a:rPr>
              <a:t>Nano </a:t>
            </a:r>
            <a:r>
              <a:rPr kumimoji="1" lang="ko-KR" altLang="en-US" sz="1100">
                <a:latin typeface="LG스마트체 Regular"/>
                <a:ea typeface="LG스마트체 Regular"/>
              </a:rPr>
              <a:t>구조체가 배열되어 있음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E284A8-9658-492E-9E9A-C6129D8BF905}"/>
              </a:ext>
            </a:extLst>
          </p:cNvPr>
          <p:cNvSpPr/>
          <p:nvPr/>
        </p:nvSpPr>
        <p:spPr>
          <a:xfrm>
            <a:off x="4464070" y="2175962"/>
            <a:ext cx="43466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#1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은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beam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을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focusing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하도록 구성</a:t>
            </a:r>
            <a:endParaRPr kumimoji="1" lang="en-US" altLang="ko-KR" sz="11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#2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은 다수의 출력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beam array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로 분할하는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single plate 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구조</a:t>
            </a:r>
            <a:endParaRPr kumimoji="1" lang="en-US" altLang="ko-KR" sz="5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투명 기판상에 위의 </a:t>
            </a:r>
            <a:r>
              <a:rPr kumimoji="1"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Meta-surface #1, #2 </a:t>
            </a:r>
            <a:r>
              <a:rPr kumimoji="1" lang="ko-KR" altLang="en-US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소자의 제조 방법</a:t>
            </a:r>
            <a:endParaRPr kumimoji="1" lang="en-US" altLang="ko-KR" sz="110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45" name="그림 4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001827A3-6C45-4671-BE39-B7CE89803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03191" y="5129373"/>
            <a:ext cx="870679" cy="972712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D65A90B1-9052-4795-AD7F-4F50450B5518}"/>
              </a:ext>
            </a:extLst>
          </p:cNvPr>
          <p:cNvSpPr txBox="1"/>
          <p:nvPr/>
        </p:nvSpPr>
        <p:spPr>
          <a:xfrm>
            <a:off x="7676754" y="4756866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[</a:t>
            </a:r>
            <a:r>
              <a:rPr kumimoji="1" lang="en-US" altLang="ko-KR" sz="1000" err="1">
                <a:solidFill>
                  <a:srgbClr val="0000FF"/>
                </a:solidFill>
                <a:latin typeface="LG스마트체 Regular"/>
                <a:ea typeface="LG스마트체 Regular"/>
              </a:rPr>
              <a:t>Bental</a:t>
            </a:r>
            <a:r>
              <a:rPr kumimoji="1" lang="ko-KR" altLang="en-US" sz="1000">
                <a:solidFill>
                  <a:srgbClr val="0000FF"/>
                </a:solidFill>
                <a:latin typeface="LG스마트체 Regular"/>
                <a:ea typeface="LG스마트체 Regular"/>
              </a:rPr>
              <a:t> </a:t>
            </a: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MOE* BM_’22.6</a:t>
            </a:r>
            <a:r>
              <a:rPr kumimoji="1" lang="ko-KR" altLang="en-US" sz="1000">
                <a:solidFill>
                  <a:srgbClr val="0000FF"/>
                </a:solidFill>
                <a:latin typeface="LG스마트체 Regular"/>
                <a:ea typeface="LG스마트체 Regular"/>
              </a:rPr>
              <a:t>完</a:t>
            </a:r>
            <a:r>
              <a:rPr kumimoji="1" lang="en-US" altLang="ko-KR" sz="1000">
                <a:solidFill>
                  <a:srgbClr val="0000FF"/>
                </a:solidFill>
                <a:latin typeface="LG스마트체 Regular"/>
                <a:ea typeface="LG스마트체 Regular"/>
              </a:rPr>
              <a:t>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LG스마트체 Regular"/>
                <a:ea typeface="LG스마트체 Regular"/>
              </a:rPr>
              <a:t> </a:t>
            </a:r>
            <a:r>
              <a:rPr kumimoji="1" lang="en-US" altLang="ko-KR" sz="1000">
                <a:latin typeface="LG스마트체 Regular"/>
                <a:ea typeface="LG스마트체 Regular"/>
              </a:rPr>
              <a:t>FIB-SEM image</a:t>
            </a:r>
            <a:endParaRPr kumimoji="1" lang="ko-KR" altLang="en-US" sz="1000">
              <a:latin typeface="LG스마트체 Regular"/>
              <a:ea typeface="LG스마트체 Regular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D6CBF2-24D7-4CB4-B927-897AA16C3DD7}"/>
              </a:ext>
            </a:extLst>
          </p:cNvPr>
          <p:cNvSpPr txBox="1"/>
          <p:nvPr/>
        </p:nvSpPr>
        <p:spPr>
          <a:xfrm>
            <a:off x="4348363" y="1885611"/>
            <a:ext cx="2451559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Meta-surface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구조 및 제조 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9" name="실행 단추: 홈으로 이동 4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C18AFF9-F4BD-4C4E-9069-8C617EF15C38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DF0E21-7C27-412D-983B-14E1DDF51183}"/>
              </a:ext>
            </a:extLst>
          </p:cNvPr>
          <p:cNvSpPr/>
          <p:nvPr/>
        </p:nvSpPr>
        <p:spPr>
          <a:xfrm>
            <a:off x="7543011" y="6116349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*MOE : Meta-surface Optic Element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2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86728"/>
              </p:ext>
            </p:extLst>
          </p:nvPr>
        </p:nvGraphicFramePr>
        <p:xfrm>
          <a:off x="629685" y="726746"/>
          <a:ext cx="8640000" cy="5522652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Increasing VCSEL projector spatial resolution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Arnaud Laflaquière (’19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Actuator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관련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/ 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등록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등록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‘22.9 (‘19.8)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11435449 B1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Liquid crystal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굴절률 변화를 이용한 따른 편향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(±1°)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기술로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VCSEL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위에 별도 광학계 없이 발산각도를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Control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할 수 있음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온도에 따른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Liquid crystal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변형 등의 신뢰성 문제가 예상됨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면발광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광원에는 사용이 어려운 한계를 가지며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다양한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Beam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형태에 대한 본 기술의 적용이 제한됨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LiDAR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등에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Moving part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없는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Scanner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활용은 가능하나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제한된 기술 적용의 한계로 추가 검토는 불필요함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kumimoji="1" lang="en-US" altLang="ko-KR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이종섭 책</a:t>
            </a:r>
            <a:r>
              <a:rPr lang="ko-KR" altLang="en-US" sz="1100" kern="0" dirty="0">
                <a:solidFill>
                  <a:prstClr val="black"/>
                </a:solidFill>
              </a:rPr>
              <a:t>임</a:t>
            </a:r>
            <a:r>
              <a:rPr lang="en-US" altLang="ko-KR" sz="1100" kern="0" dirty="0">
                <a:solidFill>
                  <a:prstClr val="black"/>
                </a:solidFill>
              </a:rPr>
              <a:t>, </a:t>
            </a:r>
            <a:r>
              <a:rPr lang="ko-KR" altLang="en-US" sz="1100" kern="0" dirty="0">
                <a:solidFill>
                  <a:prstClr val="black"/>
                </a:solidFill>
              </a:rPr>
              <a:t>김명섭 책임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7197994" y="226434"/>
            <a:ext cx="1555481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Arial Narrow"/>
                <a:ea typeface="LG스마트체 Regular"/>
              </a:rPr>
              <a:t>Actuator(Piezoelectric)</a:t>
            </a:r>
            <a:endParaRPr kumimoji="1" lang="ko-KR" altLang="en-US" sz="1400" kern="0" dirty="0">
              <a:solidFill>
                <a:prstClr val="black"/>
              </a:solidFill>
              <a:latin typeface="Arial Narrow"/>
              <a:ea typeface="LG스마트체 Regula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367672" y="1860073"/>
            <a:ext cx="2441941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공간분해능을 향상 시키는 방법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9" name="실행 단추: 홈으로 이동 3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D4CBC-7365-4BF1-9780-AF449BE379D8}"/>
              </a:ext>
            </a:extLst>
          </p:cNvPr>
          <p:cNvSpPr/>
          <p:nvPr/>
        </p:nvSpPr>
        <p:spPr>
          <a:xfrm>
            <a:off x="5317053" y="3260813"/>
            <a:ext cx="438847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kumimoji="1"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Scan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각 셀은 단일 편향 축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(1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차원 스캔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대해 단일 빔 또는 빔 그룹을 수신 및 편향하도록 구성</a:t>
            </a:r>
            <a:endParaRPr kumimoji="1" lang="en-US" altLang="ko-KR" sz="11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각 셀은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개의 편향 축에 대해 단일 빔 또는 빔 그룹을 수신 및 편향하도록 구성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차원 스캔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EEB9C1-2E41-4FF8-9696-53DC8F99CB31}"/>
              </a:ext>
            </a:extLst>
          </p:cNvPr>
          <p:cNvSpPr/>
          <p:nvPr/>
        </p:nvSpPr>
        <p:spPr>
          <a:xfrm>
            <a:off x="5295973" y="2171111"/>
            <a:ext cx="454951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분해능 향상을 위해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Actuator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를 적용하여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beam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을 편향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(±1°)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하도록 구성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Actuator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는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flexible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membrane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과 결합되어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beam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받아 편향하는 구조</a:t>
            </a:r>
            <a:endParaRPr kumimoji="1" lang="en-US" altLang="ko-KR" sz="11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Actuator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에 전기적 신호 인가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membrane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비대칭 변형 발생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Transparent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fluid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(k &gt;1.3)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체적 비대칭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형상으로 인해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beam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편향하는 방법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E539B59-FFEB-41D2-98A9-A2C27E7F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45183" y="2232398"/>
            <a:ext cx="1356647" cy="168076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8EE270A-2935-4FCC-AB42-A06F0C54538B}"/>
              </a:ext>
            </a:extLst>
          </p:cNvPr>
          <p:cNvGrpSpPr/>
          <p:nvPr/>
        </p:nvGrpSpPr>
        <p:grpSpPr>
          <a:xfrm>
            <a:off x="1351444" y="2171111"/>
            <a:ext cx="2419599" cy="2087178"/>
            <a:chOff x="1368048" y="1983339"/>
            <a:chExt cx="2846105" cy="22224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F9C784C-B508-453F-9186-BECCEB3E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839443" y="1908803"/>
              <a:ext cx="1985516" cy="230319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F3A719D-E491-4331-B6FC-FA78C4103DCB}"/>
                </a:ext>
              </a:extLst>
            </p:cNvPr>
            <p:cNvCxnSpPr>
              <a:cxnSpLocks/>
            </p:cNvCxnSpPr>
            <p:nvPr/>
          </p:nvCxnSpPr>
          <p:spPr>
            <a:xfrm>
              <a:off x="2664914" y="2245308"/>
              <a:ext cx="283305" cy="34996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3BA6BF-220E-446B-B9DC-8F4495BC1E20}"/>
                </a:ext>
              </a:extLst>
            </p:cNvPr>
            <p:cNvSpPr txBox="1"/>
            <p:nvPr/>
          </p:nvSpPr>
          <p:spPr>
            <a:xfrm>
              <a:off x="1964755" y="2032368"/>
              <a:ext cx="107205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en-US" altLang="ko-KR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Transparent Fluid</a:t>
              </a:r>
              <a:endParaRPr kumimoji="1" lang="ko-KR" altLang="en-US" sz="900" dirty="0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8603435-6E6D-4845-B01F-C98B797DC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792" y="3742559"/>
              <a:ext cx="0" cy="28221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B1893D-9035-4866-BD51-11145F329560}"/>
                </a:ext>
              </a:extLst>
            </p:cNvPr>
            <p:cNvSpPr/>
            <p:nvPr/>
          </p:nvSpPr>
          <p:spPr>
            <a:xfrm>
              <a:off x="2891629" y="2402623"/>
              <a:ext cx="731205" cy="2993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3C49CF-9AB4-42F0-B8EF-E329091BA9DE}"/>
                </a:ext>
              </a:extLst>
            </p:cNvPr>
            <p:cNvSpPr txBox="1"/>
            <p:nvPr/>
          </p:nvSpPr>
          <p:spPr>
            <a:xfrm>
              <a:off x="2798133" y="3994623"/>
              <a:ext cx="1416020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en-US" altLang="ko-KR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Actuator (Piezoelectric</a:t>
              </a:r>
              <a:r>
                <a:rPr kumimoji="1" lang="ko-KR" altLang="en-US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US" altLang="ko-KR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element)</a:t>
              </a:r>
              <a:endParaRPr kumimoji="1" lang="ko-KR" altLang="en-US" sz="900" dirty="0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40F2A6-135E-4ED1-8217-27D0006CD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1495" y="2166782"/>
              <a:ext cx="91732" cy="222497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9707F3-C030-4699-BC4A-598BBA180113}"/>
                </a:ext>
              </a:extLst>
            </p:cNvPr>
            <p:cNvSpPr txBox="1"/>
            <p:nvPr/>
          </p:nvSpPr>
          <p:spPr>
            <a:xfrm>
              <a:off x="3274094" y="1983339"/>
              <a:ext cx="236209" cy="22312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kumimoji="1" lang="en-US" altLang="ko-KR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Cell</a:t>
              </a:r>
              <a:endParaRPr kumimoji="1" lang="ko-KR" altLang="en-US" sz="900" dirty="0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25DEE2-39E1-4339-912C-A1445FAF6AAC}"/>
                </a:ext>
              </a:extLst>
            </p:cNvPr>
            <p:cNvSpPr txBox="1"/>
            <p:nvPr/>
          </p:nvSpPr>
          <p:spPr>
            <a:xfrm>
              <a:off x="1368048" y="2434525"/>
              <a:ext cx="5668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6">
                      <a:lumMod val="75000"/>
                    </a:schemeClr>
                  </a:solidFill>
                </a:rPr>
                <a:t>Normal</a:t>
              </a:r>
              <a:endParaRPr lang="ko-KR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9386D64-F958-49A3-8B36-0B55E840F09A}"/>
                </a:ext>
              </a:extLst>
            </p:cNvPr>
            <p:cNvSpPr/>
            <p:nvPr/>
          </p:nvSpPr>
          <p:spPr>
            <a:xfrm>
              <a:off x="2953340" y="2562306"/>
              <a:ext cx="596310" cy="45719"/>
            </a:xfrm>
            <a:prstGeom prst="rect">
              <a:avLst/>
            </a:prstGeom>
            <a:pattFill prst="dkUp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60073FB-23B1-4786-8605-B1DBB1325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579" y="3158771"/>
              <a:ext cx="116265" cy="20672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5CF11E-28DC-4A02-B1FE-1623B45E3549}"/>
                </a:ext>
              </a:extLst>
            </p:cNvPr>
            <p:cNvSpPr txBox="1"/>
            <p:nvPr/>
          </p:nvSpPr>
          <p:spPr>
            <a:xfrm>
              <a:off x="2261298" y="3306770"/>
              <a:ext cx="879013" cy="211203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en-US" altLang="ko-KR" sz="900" dirty="0">
                  <a:solidFill>
                    <a:srgbClr val="3333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Flexible membrane</a:t>
              </a:r>
              <a:endParaRPr kumimoji="1" lang="ko-KR" altLang="en-US" sz="900" dirty="0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E7F560-75CF-4498-ACDF-3C6C4792B2BE}"/>
                </a:ext>
              </a:extLst>
            </p:cNvPr>
            <p:cNvSpPr txBox="1"/>
            <p:nvPr/>
          </p:nvSpPr>
          <p:spPr>
            <a:xfrm>
              <a:off x="1397924" y="2986719"/>
              <a:ext cx="5668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accent6">
                      <a:lumMod val="75000"/>
                    </a:schemeClr>
                  </a:solidFill>
                </a:rPr>
                <a:t>편향</a:t>
              </a:r>
              <a:r>
                <a:rPr lang="en-US" altLang="ko-KR" sz="700" b="1" dirty="0">
                  <a:solidFill>
                    <a:schemeClr val="accent6">
                      <a:lumMod val="75000"/>
                    </a:schemeClr>
                  </a:solidFill>
                </a:rPr>
                <a:t>#1</a:t>
              </a:r>
              <a:endParaRPr lang="ko-KR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7127D7-EFBC-4187-BED5-0E0F9BE8543A}"/>
                </a:ext>
              </a:extLst>
            </p:cNvPr>
            <p:cNvSpPr txBox="1"/>
            <p:nvPr/>
          </p:nvSpPr>
          <p:spPr>
            <a:xfrm>
              <a:off x="1397924" y="3549193"/>
              <a:ext cx="5668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accent6">
                      <a:lumMod val="75000"/>
                    </a:schemeClr>
                  </a:solidFill>
                </a:rPr>
                <a:t>편향</a:t>
              </a:r>
              <a:r>
                <a:rPr lang="en-US" altLang="ko-KR" sz="700" b="1" dirty="0">
                  <a:solidFill>
                    <a:schemeClr val="accent6">
                      <a:lumMod val="75000"/>
                    </a:schemeClr>
                  </a:solidFill>
                </a:rPr>
                <a:t>#2</a:t>
              </a:r>
              <a:endParaRPr lang="ko-KR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86355E-E79D-4BCA-969D-7F93A9DB709E}"/>
              </a:ext>
            </a:extLst>
          </p:cNvPr>
          <p:cNvSpPr txBox="1"/>
          <p:nvPr/>
        </p:nvSpPr>
        <p:spPr>
          <a:xfrm>
            <a:off x="3835572" y="3799423"/>
            <a:ext cx="1157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Cell</a:t>
            </a:r>
            <a:r>
              <a:rPr lang="ko-KR" altLang="en-US" sz="1000" dirty="0"/>
              <a:t> 구성 예시</a:t>
            </a:r>
            <a:r>
              <a:rPr lang="en-US" altLang="ko-KR" sz="1000" dirty="0"/>
              <a:t> -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0C11A-4EC7-4A94-BE14-80BD1CC0C100}"/>
              </a:ext>
            </a:extLst>
          </p:cNvPr>
          <p:cNvSpPr/>
          <p:nvPr/>
        </p:nvSpPr>
        <p:spPr>
          <a:xfrm>
            <a:off x="7511290" y="2542320"/>
            <a:ext cx="6719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단일 </a:t>
            </a:r>
            <a:r>
              <a:rPr kumimoji="1" lang="en-US" altLang="ko-KR" sz="8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or</a:t>
            </a:r>
            <a:r>
              <a:rPr kumimoji="1" lang="ko-KR" altLang="en-US" sz="8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그룹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0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6621"/>
              </p:ext>
            </p:extLst>
          </p:nvPr>
        </p:nvGraphicFramePr>
        <p:xfrm>
          <a:off x="629685" y="726746"/>
          <a:ext cx="8640000" cy="5531734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Focal plane optical conditioning for integrated photonics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Andrew J. Sutton</a:t>
                      </a:r>
                      <a:r>
                        <a:rPr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('08~, Laser/LiDAR관련 특허 12건 출원) 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Robert S. Upton</a:t>
                      </a:r>
                      <a:r>
                        <a:rPr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</a:rPr>
                        <a:t> ('16~, Optics관련 특허 7건 출원)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  <a:ea typeface="LG스마트체 Regular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  <a:ea typeface="LG스마트체 Regular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'22.7(‘20.6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  <a:ea typeface="LG스마트체 Regular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US 2022-0236384 A1</a:t>
                      </a:r>
                      <a:endParaRPr kumimoji="1" lang="ko-KR" altLang="en-US" sz="1100" kern="1200" dirty="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  <a:ea typeface="LG스마트체 Regular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  <a:ea typeface="LG스마트체 Regular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781082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65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b="1" u="sng" kern="1200" dirty="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  <a:p>
                      <a:pPr marL="85725" marR="0" lvl="0" indent="-85725" algn="l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rgbClr val="000000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-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  <a:t> P</a:t>
                      </a:r>
                      <a:r>
                        <a:rPr kumimoji="1" lang="en-US" altLang="ko-KR" sz="1100" kern="1200" dirty="0" err="1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hotonic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integrated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circuit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구조에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Micro lens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&amp;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Waveguide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를 접목시킨 소형화 기술로  다초점이 용이함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.</a:t>
                      </a:r>
                      <a:b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  <a:t>추가 광학계를 생략하여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 Narrow"/>
                          <a:ea typeface="LG스마트체 Regular"/>
                          <a:cs typeface="+mn-cs"/>
                          <a:sym typeface="Wingdings" panose="05000000000000000000" pitchFamily="2" charset="2"/>
                        </a:rPr>
                        <a:t>필드별로 </a:t>
                      </a:r>
                      <a:r>
                        <a:rPr kumimoji="1" lang="ko-KR" altLang="en-US" sz="1100" dirty="0">
                          <a:latin typeface="Arial Narrow"/>
                          <a:ea typeface="LG스마트체 Regular"/>
                          <a:sym typeface="Wingdings" panose="05000000000000000000" pitchFamily="2" charset="2"/>
                        </a:rPr>
                        <a:t>각 거리에 맞는 최적의 </a:t>
                      </a:r>
                      <a:r>
                        <a:rPr kumimoji="1" lang="en-US" altLang="ko-KR" sz="1100" dirty="0">
                          <a:latin typeface="Arial Narrow"/>
                          <a:ea typeface="LG스마트체 Regular"/>
                          <a:sym typeface="Wingdings" panose="05000000000000000000" pitchFamily="2" charset="2"/>
                        </a:rPr>
                        <a:t>Spot size</a:t>
                      </a:r>
                      <a:r>
                        <a:rPr kumimoji="1" lang="ko-KR" altLang="en-US" sz="1100" dirty="0">
                          <a:latin typeface="Arial Narrow"/>
                          <a:ea typeface="LG스마트체 Regular"/>
                          <a:sym typeface="Wingdings" panose="05000000000000000000" pitchFamily="2" charset="2"/>
                        </a:rPr>
                        <a:t>를 사용할 수 있음</a:t>
                      </a:r>
                      <a:r>
                        <a:rPr kumimoji="1" lang="en-US" altLang="ko-KR" sz="1100" dirty="0">
                          <a:latin typeface="Arial Narrow"/>
                          <a:ea typeface="LG스마트체 Regular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85725" marR="0" lvl="0" indent="-85725" algn="l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rgbClr val="000000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- Micro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Lens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와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PIC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Alignment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의 기술적 난이도가 높을 것으로 예상되나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,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실물 제작은 가능함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rgbClr val="000000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-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 FMCW LiDAR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개발시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,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필드별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&amp;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위치별로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Spot size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를 다르게 적용하는 것에는 유용해 보이나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현재 검토는 필요하지 않음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  <a:t>.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/>
                          <a:ea typeface="LG스마트체 Regular"/>
                          <a:cs typeface="+mn-cs"/>
                        </a:rPr>
                      </a:br>
                      <a:endParaRPr kumimoji="1" lang="en-US" altLang="ko-KR" sz="1100" strike="sngStrike" kern="1200" dirty="0">
                        <a:solidFill>
                          <a:schemeClr val="tx1"/>
                        </a:solidFill>
                        <a:latin typeface="Arial Narrow"/>
                        <a:ea typeface="LG스마트체 Regular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이태주선임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박호진 사원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7377530" y="226434"/>
            <a:ext cx="1375945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PIC with micro lens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39" name="실행 단추: 홈으로 이동 3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3FA2B9-2B89-4AF9-922B-06722CA2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50" y="1929468"/>
            <a:ext cx="1636491" cy="25418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6C3EDB-84AE-4FAF-94E2-4409300367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842"/>
          <a:stretch/>
        </p:blipFill>
        <p:spPr>
          <a:xfrm>
            <a:off x="3196679" y="2220332"/>
            <a:ext cx="2045284" cy="10052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49E4FE-FB9D-497D-BD47-1108B1AF71D0}"/>
              </a:ext>
            </a:extLst>
          </p:cNvPr>
          <p:cNvSpPr/>
          <p:nvPr/>
        </p:nvSpPr>
        <p:spPr>
          <a:xfrm>
            <a:off x="4656863" y="2778463"/>
            <a:ext cx="371664" cy="127000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FF0F68-CC7F-4113-9AFF-D78AAC0A718B}"/>
              </a:ext>
            </a:extLst>
          </p:cNvPr>
          <p:cNvSpPr/>
          <p:nvPr/>
        </p:nvSpPr>
        <p:spPr>
          <a:xfrm>
            <a:off x="4215790" y="2859974"/>
            <a:ext cx="371664" cy="1270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F003F1-0EA5-4F3B-A128-FD831DE6CB70}"/>
              </a:ext>
            </a:extLst>
          </p:cNvPr>
          <p:cNvSpPr/>
          <p:nvPr/>
        </p:nvSpPr>
        <p:spPr>
          <a:xfrm>
            <a:off x="4353735" y="2508960"/>
            <a:ext cx="643715" cy="127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A785D-4A18-45B7-9808-4BD9D09239BE}"/>
              </a:ext>
            </a:extLst>
          </p:cNvPr>
          <p:cNvSpPr txBox="1"/>
          <p:nvPr/>
        </p:nvSpPr>
        <p:spPr>
          <a:xfrm>
            <a:off x="3579341" y="2148975"/>
            <a:ext cx="1659676" cy="2633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ko-KR" altLang="en-US" sz="1000" dirty="0">
                <a:solidFill>
                  <a:srgbClr val="0000FF"/>
                </a:solidFill>
              </a:rPr>
              <a:t>특정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  <a:ea typeface="+mn-ea"/>
              </a:rPr>
              <a:t>focal plane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endParaRPr lang="en-US" altLang="ko-KR" sz="1000" b="0" dirty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  <a:ea typeface="+mn-ea"/>
              </a:rPr>
              <a:t> beam </a:t>
            </a:r>
            <a:r>
              <a:rPr lang="en-US" altLang="ko-KR" sz="1000" b="0">
                <a:solidFill>
                  <a:srgbClr val="0000FF"/>
                </a:solidFill>
                <a:latin typeface="+mn-lt"/>
                <a:ea typeface="+mn-ea"/>
              </a:rPr>
              <a:t>quality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  <a:ea typeface="+mn-ea"/>
              </a:rPr>
              <a:t>factor (M</a:t>
            </a:r>
            <a:r>
              <a:rPr lang="en-US" altLang="ko-KR" sz="1000" baseline="30000" dirty="0">
                <a:solidFill>
                  <a:srgbClr val="0000FF"/>
                </a:solidFill>
              </a:rPr>
              <a:t>2</a:t>
            </a:r>
            <a:r>
              <a:rPr lang="en-US" altLang="ko-KR" sz="1000" dirty="0">
                <a:solidFill>
                  <a:srgbClr val="0000FF"/>
                </a:solidFill>
              </a:rPr>
              <a:t>)=1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endParaRPr lang="en-US" altLang="ko-KR" sz="1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7AE144-4ABF-49D0-B08F-0A5E7FF00A9E}"/>
              </a:ext>
            </a:extLst>
          </p:cNvPr>
          <p:cNvCxnSpPr>
            <a:cxnSpLocks/>
          </p:cNvCxnSpPr>
          <p:nvPr/>
        </p:nvCxnSpPr>
        <p:spPr>
          <a:xfrm>
            <a:off x="2580650" y="2517775"/>
            <a:ext cx="0" cy="501616"/>
          </a:xfrm>
          <a:prstGeom prst="straightConnector1">
            <a:avLst/>
          </a:prstGeom>
          <a:ln w="38100">
            <a:prstDash val="solid"/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D41E377-1CF6-4D95-B44C-DD431F63DBEB}"/>
              </a:ext>
            </a:extLst>
          </p:cNvPr>
          <p:cNvCxnSpPr>
            <a:cxnSpLocks/>
          </p:cNvCxnSpPr>
          <p:nvPr/>
        </p:nvCxnSpPr>
        <p:spPr>
          <a:xfrm>
            <a:off x="2503850" y="2517775"/>
            <a:ext cx="0" cy="838247"/>
          </a:xfrm>
          <a:prstGeom prst="straightConnector1">
            <a:avLst/>
          </a:prstGeom>
          <a:ln w="38100">
            <a:solidFill>
              <a:srgbClr val="0000FF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47353-CBFF-4A4D-BA1B-1A1D4DC9B22E}"/>
              </a:ext>
            </a:extLst>
          </p:cNvPr>
          <p:cNvSpPr txBox="1"/>
          <p:nvPr/>
        </p:nvSpPr>
        <p:spPr>
          <a:xfrm>
            <a:off x="2524613" y="3070847"/>
            <a:ext cx="677036" cy="26429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  <a:ea typeface="+mn-ea"/>
              </a:rPr>
              <a:t>NA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  <a:ea typeface="+mn-ea"/>
              </a:rPr>
              <a:t>↓</a:t>
            </a:r>
            <a:endParaRPr lang="en-US" altLang="ko-KR" sz="1000" b="0" dirty="0">
              <a:solidFill>
                <a:srgbClr val="0000FF"/>
              </a:solidFill>
              <a:latin typeface="+mn-lt"/>
              <a:ea typeface="+mn-ea"/>
            </a:endParaRPr>
          </a:p>
          <a:p>
            <a:pPr>
              <a:lnSpc>
                <a:spcPct val="3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00FF"/>
                </a:solidFill>
              </a:rPr>
              <a:t>Spot size </a:t>
            </a:r>
            <a:r>
              <a:rPr lang="ko-KR" altLang="en-US" sz="1000" dirty="0">
                <a:solidFill>
                  <a:srgbClr val="0000FF"/>
                </a:solidFill>
              </a:rPr>
              <a:t>↑</a:t>
            </a:r>
            <a:endParaRPr lang="en-US" altLang="ko-KR" sz="1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C07CF0-C181-4604-B423-636F8E0D361B}"/>
              </a:ext>
            </a:extLst>
          </p:cNvPr>
          <p:cNvCxnSpPr>
            <a:cxnSpLocks/>
          </p:cNvCxnSpPr>
          <p:nvPr/>
        </p:nvCxnSpPr>
        <p:spPr>
          <a:xfrm flipH="1">
            <a:off x="2330554" y="1995238"/>
            <a:ext cx="250096" cy="295322"/>
          </a:xfrm>
          <a:prstGeom prst="straightConnector1">
            <a:avLst/>
          </a:prstGeom>
          <a:ln w="9525">
            <a:solidFill>
              <a:srgbClr val="0000FF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F43A0C-7639-4A0F-AF3A-FD05F941A4BC}"/>
              </a:ext>
            </a:extLst>
          </p:cNvPr>
          <p:cNvSpPr txBox="1"/>
          <p:nvPr/>
        </p:nvSpPr>
        <p:spPr>
          <a:xfrm>
            <a:off x="2545372" y="1834525"/>
            <a:ext cx="616122" cy="24505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dirty="0">
                <a:solidFill>
                  <a:srgbClr val="0000FF"/>
                </a:solidFill>
              </a:rPr>
              <a:t>Micro lens</a:t>
            </a:r>
            <a:endParaRPr lang="en-US" altLang="ko-KR" sz="1000" b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7FCB0-D0B0-4D33-B279-6E1B19D9B66C}"/>
              </a:ext>
            </a:extLst>
          </p:cNvPr>
          <p:cNvSpPr txBox="1"/>
          <p:nvPr/>
        </p:nvSpPr>
        <p:spPr>
          <a:xfrm rot="5400000">
            <a:off x="2629407" y="2635006"/>
            <a:ext cx="327581" cy="24505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dirty="0"/>
              <a:t>Light</a:t>
            </a:r>
            <a:endParaRPr lang="en-US" altLang="ko-KR" sz="10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90EDA4C-7236-4225-97D0-AE1819355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380"/>
          <a:stretch/>
        </p:blipFill>
        <p:spPr>
          <a:xfrm>
            <a:off x="3125926" y="3153023"/>
            <a:ext cx="2045284" cy="103925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63C16C-7438-45DB-8BE4-39F5C7946BDD}"/>
              </a:ext>
            </a:extLst>
          </p:cNvPr>
          <p:cNvSpPr/>
          <p:nvPr/>
        </p:nvSpPr>
        <p:spPr>
          <a:xfrm>
            <a:off x="4464760" y="3678927"/>
            <a:ext cx="185832" cy="240659"/>
          </a:xfrm>
          <a:prstGeom prst="rect">
            <a:avLst/>
          </a:prstGeom>
          <a:noFill/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9D1E5C-8FAD-496F-8840-2171EE31D2E4}"/>
              </a:ext>
            </a:extLst>
          </p:cNvPr>
          <p:cNvSpPr/>
          <p:nvPr/>
        </p:nvSpPr>
        <p:spPr>
          <a:xfrm>
            <a:off x="4464760" y="3421175"/>
            <a:ext cx="185832" cy="24065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2F4930-4EEA-4BD2-8DC1-DC9274AAAA97}"/>
              </a:ext>
            </a:extLst>
          </p:cNvPr>
          <p:cNvSpPr/>
          <p:nvPr/>
        </p:nvSpPr>
        <p:spPr>
          <a:xfrm>
            <a:off x="4464760" y="3936680"/>
            <a:ext cx="185832" cy="177609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BAEE53-0220-4437-9DBE-499CFCF230AB}"/>
              </a:ext>
            </a:extLst>
          </p:cNvPr>
          <p:cNvCxnSpPr>
            <a:cxnSpLocks/>
          </p:cNvCxnSpPr>
          <p:nvPr/>
        </p:nvCxnSpPr>
        <p:spPr>
          <a:xfrm flipV="1">
            <a:off x="1675888" y="3034324"/>
            <a:ext cx="163686" cy="764932"/>
          </a:xfrm>
          <a:prstGeom prst="straightConnector1">
            <a:avLst/>
          </a:prstGeom>
          <a:ln w="9525">
            <a:solidFill>
              <a:srgbClr val="0000FF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E6C2DB-5800-4FDC-8B6B-6D8FFF745BC0}"/>
              </a:ext>
            </a:extLst>
          </p:cNvPr>
          <p:cNvCxnSpPr>
            <a:cxnSpLocks/>
          </p:cNvCxnSpPr>
          <p:nvPr/>
        </p:nvCxnSpPr>
        <p:spPr>
          <a:xfrm flipV="1">
            <a:off x="1685830" y="3356022"/>
            <a:ext cx="289822" cy="443234"/>
          </a:xfrm>
          <a:prstGeom prst="straightConnector1">
            <a:avLst/>
          </a:prstGeom>
          <a:ln w="9525">
            <a:solidFill>
              <a:srgbClr val="0000FF"/>
            </a:solidFill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A328C2-C8D7-4638-AF6B-0A7BE2D033BF}"/>
              </a:ext>
            </a:extLst>
          </p:cNvPr>
          <p:cNvSpPr txBox="1"/>
          <p:nvPr/>
        </p:nvSpPr>
        <p:spPr>
          <a:xfrm>
            <a:off x="1461835" y="3780426"/>
            <a:ext cx="661006" cy="24505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  <a:ea typeface="+mn-ea"/>
              </a:rPr>
              <a:t>Focal plane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32B1D0-971D-4BDF-AC92-D793BEDC8670}"/>
              </a:ext>
            </a:extLst>
          </p:cNvPr>
          <p:cNvSpPr txBox="1"/>
          <p:nvPr/>
        </p:nvSpPr>
        <p:spPr>
          <a:xfrm>
            <a:off x="5298810" y="1954416"/>
            <a:ext cx="1502582" cy="306165"/>
          </a:xfrm>
          <a:prstGeom prst="rect">
            <a:avLst/>
          </a:prstGeom>
          <a:noFill/>
        </p:spPr>
        <p:txBody>
          <a:bodyPr wrap="none" lIns="36000" tIns="36000" rIns="36000" bIns="36000" rtlCol="0" anchor="t">
            <a:spAutoFit/>
          </a:bodyPr>
          <a:lstStyle/>
          <a:p>
            <a:pPr marL="86995" indent="-86995" defTabSz="914400" latinLnBrk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kumimoji="1" lang="en-US" altLang="ko-KR" sz="1400" b="1" kern="0" dirty="0">
                <a:latin typeface="Arial Narrow"/>
                <a:ea typeface="LG스마트체 Regular"/>
              </a:rPr>
              <a:t> 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Spot size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의 </a:t>
            </a:r>
            <a:r>
              <a:rPr kumimoji="1" lang="ko-KR" altLang="en-US" sz="1400" b="1" kern="0" dirty="0">
                <a:latin typeface="Arial Narrow"/>
                <a:ea typeface="LG스마트체 Regular"/>
              </a:rPr>
              <a:t>제어</a:t>
            </a:r>
            <a:endParaRPr lang="en-US" altLang="ko-K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5C4365-6299-4CB0-8037-FEBF1B898B0B}"/>
              </a:ext>
            </a:extLst>
          </p:cNvPr>
          <p:cNvSpPr/>
          <p:nvPr/>
        </p:nvSpPr>
        <p:spPr>
          <a:xfrm>
            <a:off x="5380433" y="2336734"/>
            <a:ext cx="4200769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Tapered waveguide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길이와 방출 개구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크기를 제어하여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빔 발산 각도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제어하고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Micro lens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numerical aperture(NA)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제어하여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특정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focal plane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에 형성되는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Spot size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제어함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Beam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quality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를 유지하면서도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거리에 따른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spot size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를 조정 가능함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spot size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최적화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M</a:t>
            </a:r>
            <a:r>
              <a:rPr kumimoji="1" lang="en-US" altLang="ko-KR" sz="1100" baseline="30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2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=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1, Fig. 8)</a:t>
            </a: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Coherent LiDAR system</a:t>
            </a:r>
            <a:r>
              <a:rPr kumimoji="1" lang="ko-KR" altLang="en-US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에서 거리별로</a:t>
            </a:r>
            <a:r>
              <a:rPr kumimoji="1" lang="en-US" altLang="ko-KR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다른</a:t>
            </a:r>
            <a:r>
              <a:rPr kumimoji="1" lang="ko-KR" altLang="en-US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최적의 </a:t>
            </a:r>
            <a:r>
              <a:rPr kumimoji="1" lang="en-US" altLang="ko-KR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Spot size</a:t>
            </a:r>
            <a:r>
              <a:rPr kumimoji="1" lang="ko-KR" altLang="en-US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를 구현할 수 있기 때문에</a:t>
            </a:r>
            <a:r>
              <a:rPr kumimoji="1" lang="en-US" altLang="ko-KR" sz="1100" b="0" i="0" u="non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 위치마다 개별적인 사용 영역을 나눌 수 있음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53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60167"/>
              </p:ext>
            </p:extLst>
          </p:nvPr>
        </p:nvGraphicFramePr>
        <p:xfrm>
          <a:off x="629685" y="726745"/>
          <a:ext cx="8640000" cy="5563244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82399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Waveguide-based transmitters with adjustable lighting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82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Yakov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G. 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Soskind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(`17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광 도파로 응용 특허 등록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2 /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출원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2) ; Alexander 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Shpunt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(`10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 depth / XR display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등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100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여건 특허 등록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; Graham C. Townsend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82399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심사 중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(`21.12)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2022-0299605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8239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52407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8871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물리적 </a:t>
                      </a:r>
                      <a:r>
                        <a:rPr kumimoji="1" lang="ko-KR" altLang="en-US" sz="1100" b="0" u="none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구동부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없이 조사광의 패턴 및 상태를 조절할 수 있는 새로운 방법 제시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Tx dot pattern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생성에의 응용이 가능함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AR glass 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또는 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UDIR</a:t>
                      </a:r>
                      <a:r>
                        <a:rPr kumimoji="1" lang="ko-KR" altLang="en-US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응용 가능 할 것으로 예상됨</a:t>
                      </a:r>
                      <a:r>
                        <a:rPr kumimoji="1" lang="en-US" altLang="ko-KR" sz="1100" b="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해당 특허의 부품 제조는 실현 가능하나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위상 변조를 위한 전자 제어를 구현하는 구동 회로는 미세 전압 제어가 필요하므로 소형화에는 어려움이 있음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미세 전압 제어와 다파장이 필요한 경우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난이도는 높아짐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Single VCSEL/HCSEL 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이용하여 균일한 특성의 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dot Tx array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구현 가능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구조광</a:t>
                      </a:r>
                      <a:r>
                        <a:rPr kumimoji="1" lang="ko-KR" alt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모듈 개발 관련 위상 변조 기술의 적용 방안에 대한 검토를 진행하겠음</a:t>
                      </a:r>
                      <a:r>
                        <a:rPr kumimoji="1" lang="en-US" altLang="ko-KR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7944993" y="226434"/>
            <a:ext cx="808482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Arial Narrow"/>
                <a:ea typeface="LG스마트체 Regular"/>
              </a:rPr>
              <a:t>Waveguide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405771" y="2183238"/>
            <a:ext cx="3863914" cy="56957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 </a:t>
            </a:r>
            <a:r>
              <a:rPr kumimoji="1" lang="ko-KR" altLang="en-US" sz="14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도파로에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전자 제어 위상 변조를 더해 다양한 조사 패턴을 구현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472303" y="2834937"/>
            <a:ext cx="37034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광 도파로의 한 쪽 면에 전자 제어 위상 변조 처리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위상 변조 처리를 함에 따라 조사 대상 평면에서의 </a:t>
            </a:r>
            <a:r>
              <a:rPr kumimoji="1" lang="ko-KR" altLang="en-US" sz="11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조사광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위치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dot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개수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세기 등을 조정하고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스캐닝도 구현이 가능함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39" name="실행 단추: 홈으로 이동 3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0BE84B-FCA7-4BDF-AE2C-73420EA2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35" y="1903130"/>
            <a:ext cx="3076653" cy="1032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4F7524-3BCC-4F86-81D9-06BAB182D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171" y="3068684"/>
            <a:ext cx="1146189" cy="1035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371DF-D13C-491D-A646-C3B3CB350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360" y="3017141"/>
            <a:ext cx="1278242" cy="1111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C17725-5783-451A-99CF-480A9C3FA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929" y="2971019"/>
            <a:ext cx="1278242" cy="111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D535D-D15A-49E7-A887-2EABD308BCD4}"/>
              </a:ext>
            </a:extLst>
          </p:cNvPr>
          <p:cNvSpPr txBox="1"/>
          <p:nvPr/>
        </p:nvSpPr>
        <p:spPr>
          <a:xfrm>
            <a:off x="1717075" y="40621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변조소자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EA640-769D-4FCC-844B-B64D98FA064E}"/>
              </a:ext>
            </a:extLst>
          </p:cNvPr>
          <p:cNvSpPr txBox="1"/>
          <p:nvPr/>
        </p:nvSpPr>
        <p:spPr>
          <a:xfrm>
            <a:off x="3353628" y="4058347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조사광</a:t>
            </a:r>
            <a:r>
              <a:rPr lang="ko-KR" altLang="en-US" sz="1200"/>
              <a:t> 패턴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292F3-47B2-4155-8BB3-512F112B8860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</a:t>
            </a:r>
            <a:r>
              <a:rPr kumimoji="0" lang="ko-KR" altLang="en-US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전필준선임</a:t>
            </a: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73256"/>
              </p:ext>
            </p:extLst>
          </p:nvPr>
        </p:nvGraphicFramePr>
        <p:xfrm>
          <a:off x="629685" y="726746"/>
          <a:ext cx="8640000" cy="5553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Time-Of-Flight Depth Sensing with Improved Linearity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Shingo Mandai (’15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SPAD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26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Cristiano L Niclass (’16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SPAD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32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Nadav Fine (’17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LiDAR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3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Oz Barak (’15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LiDAR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7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Rahmi Hezar(’19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LiDAR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(’21.12)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2022/0244391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CW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 를 활용하여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Counter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간 편차 측정 및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</a:t>
                      </a:r>
                      <a:b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Counter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활성화 시키는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pulse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편차에 의해서 생기는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Counter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간 편차를 제거하므로 더 정확한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data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얻을 수 있음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(Bin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간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calibration)</a:t>
                      </a: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Bin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활성화 해주는 신호를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1bit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씩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Shift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해주는 논리 회로를 설계하는 것이 주요 사항이므로 실현 가능성 높음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현재 자사에서 사용 중인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SPAD Sensor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는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pixel to pixel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방식의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진행하고 있으며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Bin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간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noise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는 영향이 매우 적을 것으로 예상됨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Bin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간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non-linearity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정도를 정량적으로 확인하여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회피가 필요한 특허인지에 대한 검토를 진행하겠음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8281624" y="226434"/>
            <a:ext cx="471851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SPAD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57495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</a:t>
            </a:r>
            <a:r>
              <a:rPr lang="en-US" altLang="ko-KR" sz="1300">
                <a:latin typeface="Arial Narrow"/>
                <a:ea typeface="LG스마트체 Regular"/>
              </a:rPr>
              <a:t>8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358213" y="2051427"/>
            <a:ext cx="3951970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SPAD Counter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간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DNL(Differential Nonlinearity)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보상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492200" y="2451116"/>
            <a:ext cx="36839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Counter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활성화 하는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Enable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신호의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Pulse Width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편차에 의해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Bin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마다 활성화 되는 시간 편차가 생기게 되고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Histogram Counter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별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Count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차이 발생</a:t>
            </a:r>
            <a:endParaRPr kumimoji="1" lang="en-US" altLang="ko-KR" sz="11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kumimoji="1" lang="en-US" altLang="ko-KR" sz="11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Histogram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Counter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별 차이를 보상하기 위해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Trigger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타이밍을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시켜가며 측정하는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Algorithm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및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CW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광원을 활용한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Histogram Counter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간 </a:t>
            </a:r>
            <a:r>
              <a:rPr kumimoji="1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 </a:t>
            </a:r>
            <a:r>
              <a:rPr kumimoji="1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방법 제시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9" name="실행 단추: 홈으로 이동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0B6792-9D9A-4D6E-BFB8-257AF1F1D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6" t="5911" r="5670"/>
          <a:stretch/>
        </p:blipFill>
        <p:spPr>
          <a:xfrm>
            <a:off x="1500687" y="1953572"/>
            <a:ext cx="1695413" cy="2608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0485B3-DD0A-4E74-AA5B-6830C74B8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49" b="14494"/>
          <a:stretch/>
        </p:blipFill>
        <p:spPr>
          <a:xfrm rot="5400000">
            <a:off x="3462120" y="2479308"/>
            <a:ext cx="1802600" cy="16954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B9775D-DCE9-4F52-A162-F4BA4A6E625A}"/>
              </a:ext>
            </a:extLst>
          </p:cNvPr>
          <p:cNvSpPr/>
          <p:nvPr/>
        </p:nvSpPr>
        <p:spPr>
          <a:xfrm>
            <a:off x="3500473" y="2425713"/>
            <a:ext cx="1733512" cy="450017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DAB7EB-60F6-4757-842A-9FD1F6BC8ECD}"/>
              </a:ext>
            </a:extLst>
          </p:cNvPr>
          <p:cNvSpPr/>
          <p:nvPr/>
        </p:nvSpPr>
        <p:spPr>
          <a:xfrm>
            <a:off x="3500473" y="2892872"/>
            <a:ext cx="1733511" cy="38213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CF046-CCDC-4AB5-BBDB-78863C9A2AF4}"/>
              </a:ext>
            </a:extLst>
          </p:cNvPr>
          <p:cNvSpPr/>
          <p:nvPr/>
        </p:nvSpPr>
        <p:spPr>
          <a:xfrm>
            <a:off x="3500474" y="3292150"/>
            <a:ext cx="1733510" cy="411482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F79C5-D04A-48D1-BA72-993CB1A60326}"/>
              </a:ext>
            </a:extLst>
          </p:cNvPr>
          <p:cNvSpPr/>
          <p:nvPr/>
        </p:nvSpPr>
        <p:spPr>
          <a:xfrm>
            <a:off x="3500474" y="3730298"/>
            <a:ext cx="1733510" cy="51515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1D3968-6F5E-4480-B385-F4D44D72D372}"/>
              </a:ext>
            </a:extLst>
          </p:cNvPr>
          <p:cNvSpPr/>
          <p:nvPr/>
        </p:nvSpPr>
        <p:spPr>
          <a:xfrm>
            <a:off x="2426792" y="4437122"/>
            <a:ext cx="35518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Histogram</a:t>
            </a:r>
            <a:r>
              <a:rPr kumimoji="1"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Counter </a:t>
            </a:r>
            <a:r>
              <a:rPr kumimoji="1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의</a:t>
            </a:r>
            <a:r>
              <a:rPr kumimoji="1"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기준을 </a:t>
            </a:r>
            <a:r>
              <a:rPr kumimoji="1"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시켜가며 측정</a:t>
            </a:r>
            <a:endParaRPr kumimoji="1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E185FB-673A-482E-96DC-0F1134EE0377}"/>
              </a:ext>
            </a:extLst>
          </p:cNvPr>
          <p:cNvCxnSpPr>
            <a:cxnSpLocks/>
          </p:cNvCxnSpPr>
          <p:nvPr/>
        </p:nvCxnSpPr>
        <p:spPr>
          <a:xfrm>
            <a:off x="3160399" y="2473976"/>
            <a:ext cx="0" cy="186942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D38CED-F2DD-49A4-9B9B-A08FE80725A8}"/>
              </a:ext>
            </a:extLst>
          </p:cNvPr>
          <p:cNvCxnSpPr>
            <a:cxnSpLocks/>
          </p:cNvCxnSpPr>
          <p:nvPr/>
        </p:nvCxnSpPr>
        <p:spPr>
          <a:xfrm>
            <a:off x="3228979" y="2892872"/>
            <a:ext cx="0" cy="1450528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8AFE46-3A62-46F6-B327-3FC325A2B296}"/>
              </a:ext>
            </a:extLst>
          </p:cNvPr>
          <p:cNvCxnSpPr>
            <a:cxnSpLocks/>
          </p:cNvCxnSpPr>
          <p:nvPr/>
        </p:nvCxnSpPr>
        <p:spPr>
          <a:xfrm>
            <a:off x="3297559" y="3350384"/>
            <a:ext cx="0" cy="99301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070AC9-E9E0-4B32-B36E-363DC20B9F6E}"/>
              </a:ext>
            </a:extLst>
          </p:cNvPr>
          <p:cNvCxnSpPr>
            <a:cxnSpLocks/>
          </p:cNvCxnSpPr>
          <p:nvPr/>
        </p:nvCxnSpPr>
        <p:spPr>
          <a:xfrm>
            <a:off x="3366139" y="3748947"/>
            <a:ext cx="0" cy="594453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A08213-9738-4EC6-A84B-1D1EBF988DF5}"/>
              </a:ext>
            </a:extLst>
          </p:cNvPr>
          <p:cNvCxnSpPr>
            <a:cxnSpLocks/>
          </p:cNvCxnSpPr>
          <p:nvPr/>
        </p:nvCxnSpPr>
        <p:spPr>
          <a:xfrm flipH="1">
            <a:off x="3239985" y="2473976"/>
            <a:ext cx="1" cy="218343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51DFC4A-869E-48B9-A934-586CCF07FEBA}"/>
              </a:ext>
            </a:extLst>
          </p:cNvPr>
          <p:cNvCxnSpPr>
            <a:cxnSpLocks/>
          </p:cNvCxnSpPr>
          <p:nvPr/>
        </p:nvCxnSpPr>
        <p:spPr>
          <a:xfrm flipH="1">
            <a:off x="3297559" y="2473976"/>
            <a:ext cx="5719" cy="65424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2D31AD-EB7A-4C86-83FF-D9029F6ABECA}"/>
              </a:ext>
            </a:extLst>
          </p:cNvPr>
          <p:cNvCxnSpPr>
            <a:cxnSpLocks/>
          </p:cNvCxnSpPr>
          <p:nvPr/>
        </p:nvCxnSpPr>
        <p:spPr>
          <a:xfrm flipH="1">
            <a:off x="3385092" y="2484134"/>
            <a:ext cx="2007" cy="1079365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E578D3-0670-4E16-93F2-E1089EDB6BA8}"/>
              </a:ext>
            </a:extLst>
          </p:cNvPr>
          <p:cNvSpPr/>
          <p:nvPr/>
        </p:nvSpPr>
        <p:spPr>
          <a:xfrm>
            <a:off x="2863106" y="2267436"/>
            <a:ext cx="437312" cy="2517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050">
                <a:solidFill>
                  <a:schemeClr val="accent6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Start</a:t>
            </a:r>
            <a:endParaRPr kumimoji="1" lang="en-US" altLang="ko-KR" sz="105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80626A-D428-4DDC-ACE7-D539C03D7BCC}"/>
              </a:ext>
            </a:extLst>
          </p:cNvPr>
          <p:cNvSpPr/>
          <p:nvPr/>
        </p:nvSpPr>
        <p:spPr>
          <a:xfrm>
            <a:off x="2841378" y="2796635"/>
            <a:ext cx="437312" cy="2517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050">
                <a:solidFill>
                  <a:schemeClr val="accent5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Start</a:t>
            </a:r>
            <a:endParaRPr kumimoji="1" lang="en-US" altLang="ko-KR" sz="105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FC4952-1732-4145-A2E9-62D2B5BA545F}"/>
              </a:ext>
            </a:extLst>
          </p:cNvPr>
          <p:cNvSpPr/>
          <p:nvPr/>
        </p:nvSpPr>
        <p:spPr>
          <a:xfrm>
            <a:off x="2856868" y="3261364"/>
            <a:ext cx="437312" cy="2517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050">
                <a:solidFill>
                  <a:schemeClr val="accent4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Start</a:t>
            </a:r>
            <a:endParaRPr kumimoji="1" lang="en-US" altLang="ko-KR" sz="105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139AB7-59BC-4F4B-9990-C16F31753A87}"/>
              </a:ext>
            </a:extLst>
          </p:cNvPr>
          <p:cNvSpPr/>
          <p:nvPr/>
        </p:nvSpPr>
        <p:spPr>
          <a:xfrm>
            <a:off x="2841378" y="3682533"/>
            <a:ext cx="437312" cy="2517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050">
                <a:solidFill>
                  <a:schemeClr val="accent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Start</a:t>
            </a:r>
            <a:endParaRPr kumimoji="1" lang="en-US" altLang="ko-KR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CCFE5-AA04-42E5-880A-FECA45C79821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 </a:t>
            </a:r>
            <a:r>
              <a:rPr kumimoji="0" lang="ko-KR" altLang="en-US" sz="11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정하림사원</a:t>
            </a: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554BDBD-C24A-4FBD-8A4B-DDDBC9E5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13024"/>
              </p:ext>
            </p:extLst>
          </p:nvPr>
        </p:nvGraphicFramePr>
        <p:xfrm>
          <a:off x="629685" y="726746"/>
          <a:ext cx="8640000" cy="5553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179651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96349">
                  <a:extLst>
                    <a:ext uri="{9D8B030D-6E8A-4147-A177-3AD203B41FA5}">
                      <a16:colId xmlns:a16="http://schemas.microsoft.com/office/drawing/2014/main" val="32311291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Single Element Light Folding Prism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Alexander Yu Feldman (’21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1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 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Takeyoshi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Saiga (’20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4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Alan Kleiman-</a:t>
                      </a:r>
                      <a:r>
                        <a:rPr kumimoji="0" lang="en-US" altLang="ko-KR" sz="10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Shwarsctein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(’20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 Yoshikazu Shinohara (’15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Folded Zoom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렌즈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/ Lens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시스템 관련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, 28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 |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Adar Magen (‘15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~, 12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출원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(’21.11)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2022-0163706 A1 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8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내부에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유입된 광에 의해 발생하는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masking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추가를 통한 </a:t>
                      </a:r>
                      <a:r>
                        <a:rPr kumimoji="1" lang="ko-KR" altLang="en-US" sz="1100" b="0" u="none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광경로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제어로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mirror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전반사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제거</a:t>
                      </a:r>
                      <a:b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사각 형태의 조리개를 사용함으로 인해 발생되는 회절 현상을 감소시키기 위해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원형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pattern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추가하여 회절광의 강도 조절</a:t>
                      </a: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’23</a:t>
                      </a:r>
                      <a:r>
                        <a:rPr kumimoji="1" lang="ko-KR" altLang="en-US" sz="110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양산 예정인 </a:t>
                      </a:r>
                      <a:r>
                        <a:rPr kumimoji="1" lang="en-US" altLang="ko-KR" sz="1100" u="none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ACE Varo CM </a:t>
                      </a:r>
                      <a:r>
                        <a:rPr kumimoji="1" lang="ko-KR" altLang="en-US" sz="1100" u="none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구조의</a:t>
                      </a:r>
                      <a:r>
                        <a:rPr kumimoji="1" lang="en-US" altLang="ko-KR" sz="1100" u="none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u="none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프리즘에 적용됨</a:t>
                      </a:r>
                      <a:endParaRPr kumimoji="1" lang="en-US" altLang="ko-KR" sz="1100" kern="120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Mask pattern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크기와 주기에 따른 회절현상 변화를 분석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연속줌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폴디드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텔레용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D-cut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 구조에 적용하여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Flare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저감에 활용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Flare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제거 필요성 강화 반영하여 광학계 내 기구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스페이서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사출물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필름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부품의 형태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프리즘면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Black Mask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 관련 특허 발굴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6027422" y="6566396"/>
            <a:ext cx="250709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lang="en-US" altLang="ko-KR" sz="1100" kern="0">
                <a:solidFill>
                  <a:prstClr val="black"/>
                </a:solidFill>
              </a:rPr>
              <a:t>Lens</a:t>
            </a:r>
            <a:r>
              <a:rPr lang="ko-KR" altLang="en-US" sz="1100" kern="0">
                <a:solidFill>
                  <a:prstClr val="black"/>
                </a:solidFill>
              </a:rPr>
              <a:t>개발팀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권덕근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이상훈 팀장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E173-3DF2-46C2-AABB-295A727F38DF}"/>
              </a:ext>
            </a:extLst>
          </p:cNvPr>
          <p:cNvSpPr txBox="1"/>
          <p:nvPr/>
        </p:nvSpPr>
        <p:spPr>
          <a:xfrm>
            <a:off x="7709352" y="224190"/>
            <a:ext cx="1044123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DF5F8F-B26D-4FA7-A362-75CB231F4A4B}"/>
              </a:ext>
            </a:extLst>
          </p:cNvPr>
          <p:cNvSpPr txBox="1"/>
          <p:nvPr/>
        </p:nvSpPr>
        <p:spPr>
          <a:xfrm>
            <a:off x="2569414" y="1232708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렌즈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35F6E-48B2-403B-932D-ECB2CB50D5AF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1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A42AB-7E6F-480C-A25F-7DE91A94DA40}"/>
              </a:ext>
            </a:extLst>
          </p:cNvPr>
          <p:cNvSpPr txBox="1"/>
          <p:nvPr/>
        </p:nvSpPr>
        <p:spPr>
          <a:xfrm>
            <a:off x="1669739" y="4396437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[ </a:t>
            </a:r>
            <a:r>
              <a:rPr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Telephoto lens </a:t>
            </a:r>
            <a:r>
              <a:rPr lang="ko-KR" altLang="en-US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단면도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]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0D089-0010-4755-90D3-F0D62BE47215}"/>
              </a:ext>
            </a:extLst>
          </p:cNvPr>
          <p:cNvSpPr txBox="1"/>
          <p:nvPr/>
        </p:nvSpPr>
        <p:spPr>
          <a:xfrm>
            <a:off x="3777863" y="4165271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[ Prism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단면도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]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AE64E21-DE83-4EB6-8FF3-DAA42020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37" y="1921866"/>
            <a:ext cx="1469977" cy="24388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956C70-19C5-4577-8253-F5B0236368B1}"/>
              </a:ext>
            </a:extLst>
          </p:cNvPr>
          <p:cNvSpPr/>
          <p:nvPr/>
        </p:nvSpPr>
        <p:spPr>
          <a:xfrm>
            <a:off x="2258597" y="2243982"/>
            <a:ext cx="353978" cy="17896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9D354-72F4-4EA8-9A03-70FB04788B47}"/>
              </a:ext>
            </a:extLst>
          </p:cNvPr>
          <p:cNvSpPr txBox="1"/>
          <p:nvPr/>
        </p:nvSpPr>
        <p:spPr>
          <a:xfrm>
            <a:off x="2637361" y="3913781"/>
            <a:ext cx="364450" cy="24505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0">
                <a:solidFill>
                  <a:srgbClr val="0000FF"/>
                </a:solidFill>
                <a:latin typeface="+mn-lt"/>
                <a:ea typeface="+mn-ea"/>
              </a:rPr>
              <a:t>Prism</a:t>
            </a:r>
            <a:endParaRPr lang="ko-KR" altLang="en-US" sz="1000" b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9398C8-12D9-4A13-9A5E-4A6C1D662621}"/>
              </a:ext>
            </a:extLst>
          </p:cNvPr>
          <p:cNvSpPr/>
          <p:nvPr/>
        </p:nvSpPr>
        <p:spPr>
          <a:xfrm>
            <a:off x="5504760" y="3715704"/>
            <a:ext cx="33672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Black masking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의 위치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크기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/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형상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조건 관련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- Black masking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크기는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F/#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유지하는 조건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- Black masking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내측 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Pattern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형상 추가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A6DAA6-FE48-4A55-A61F-9B2777A1A725}"/>
              </a:ext>
            </a:extLst>
          </p:cNvPr>
          <p:cNvSpPr txBox="1"/>
          <p:nvPr/>
        </p:nvSpPr>
        <p:spPr>
          <a:xfrm>
            <a:off x="5405772" y="3414807"/>
            <a:ext cx="3184132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Folded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광학계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Prism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내부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Flare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감소 방법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77B417-D2E3-4755-BAB6-64FF6E7A5880}"/>
              </a:ext>
            </a:extLst>
          </p:cNvPr>
          <p:cNvGrpSpPr/>
          <p:nvPr/>
        </p:nvGrpSpPr>
        <p:grpSpPr>
          <a:xfrm>
            <a:off x="3313809" y="2225980"/>
            <a:ext cx="1907521" cy="1950331"/>
            <a:chOff x="3464736" y="2234856"/>
            <a:chExt cx="1506020" cy="16127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441901-F4A2-4923-A37C-115FFC097270}"/>
                </a:ext>
              </a:extLst>
            </p:cNvPr>
            <p:cNvGrpSpPr/>
            <p:nvPr/>
          </p:nvGrpSpPr>
          <p:grpSpPr>
            <a:xfrm>
              <a:off x="3464736" y="2234856"/>
              <a:ext cx="1506020" cy="1612776"/>
              <a:chOff x="3464736" y="2234856"/>
              <a:chExt cx="1506020" cy="1612776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2907C8E2-57B1-4BFB-8FD1-E4DDA4596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4736" y="2234856"/>
                <a:ext cx="1469978" cy="1612776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F7EE907-7525-44E8-ABAB-54719C8F71C3}"/>
                  </a:ext>
                </a:extLst>
              </p:cNvPr>
              <p:cNvSpPr/>
              <p:nvPr/>
            </p:nvSpPr>
            <p:spPr>
              <a:xfrm>
                <a:off x="4813709" y="3646725"/>
                <a:ext cx="157047" cy="2009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EB1C6A1-7626-45BC-AC34-7CA5861EB3ED}"/>
                </a:ext>
              </a:extLst>
            </p:cNvPr>
            <p:cNvSpPr/>
            <p:nvPr/>
          </p:nvSpPr>
          <p:spPr>
            <a:xfrm>
              <a:off x="3698940" y="2640832"/>
              <a:ext cx="655345" cy="35073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B3611F-2EAB-43C5-BBBB-5F6B5956D006}"/>
                </a:ext>
              </a:extLst>
            </p:cNvPr>
            <p:cNvSpPr/>
            <p:nvPr/>
          </p:nvSpPr>
          <p:spPr>
            <a:xfrm>
              <a:off x="3912300" y="3063198"/>
              <a:ext cx="655345" cy="35073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4FFD2C-DE04-4808-886D-9E340DEA46FC}"/>
                </a:ext>
              </a:extLst>
            </p:cNvPr>
            <p:cNvSpPr txBox="1"/>
            <p:nvPr/>
          </p:nvSpPr>
          <p:spPr>
            <a:xfrm>
              <a:off x="3814169" y="3629732"/>
              <a:ext cx="633248" cy="20264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ko-KR" sz="1000" b="0">
                  <a:solidFill>
                    <a:srgbClr val="0000FF"/>
                  </a:solidFill>
                  <a:latin typeface="+mn-lt"/>
                  <a:ea typeface="+mn-ea"/>
                </a:rPr>
                <a:t>Black masking</a:t>
              </a:r>
              <a:endParaRPr lang="ko-KR" altLang="en-US" sz="1000" b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58E3872-AE92-4F02-958B-34CC4406B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51384" y="2991569"/>
              <a:ext cx="156853" cy="64862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53831C-8A57-4C68-AA6B-8C5CB197B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3533" y="3412007"/>
              <a:ext cx="52558" cy="23471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3DB310-456A-4657-A98D-58C26E3EDD1A}"/>
              </a:ext>
            </a:extLst>
          </p:cNvPr>
          <p:cNvCxnSpPr>
            <a:cxnSpLocks/>
          </p:cNvCxnSpPr>
          <p:nvPr/>
        </p:nvCxnSpPr>
        <p:spPr>
          <a:xfrm flipV="1">
            <a:off x="2638701" y="2921731"/>
            <a:ext cx="906305" cy="1039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A8DE0-6657-4F10-833D-B6C57AFD7749}"/>
              </a:ext>
            </a:extLst>
          </p:cNvPr>
          <p:cNvSpPr txBox="1"/>
          <p:nvPr/>
        </p:nvSpPr>
        <p:spPr>
          <a:xfrm>
            <a:off x="5405772" y="2052720"/>
            <a:ext cx="3128027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Flare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감소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,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 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C5AA974A-D655-470E-B86E-FF98B46E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01984"/>
              </p:ext>
            </p:extLst>
          </p:nvPr>
        </p:nvGraphicFramePr>
        <p:xfrm>
          <a:off x="5677520" y="2585177"/>
          <a:ext cx="3436300" cy="57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1580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(*1373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(*3706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Prism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각도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재질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코팅 조건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Black masking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구성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Black masking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의 위치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크기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형상 조건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40523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948B58-2D63-4D97-9636-F46123FBE492}"/>
              </a:ext>
            </a:extLst>
          </p:cNvPr>
          <p:cNvSpPr/>
          <p:nvPr/>
        </p:nvSpPr>
        <p:spPr>
          <a:xfrm>
            <a:off x="5504759" y="2318092"/>
            <a:ext cx="29201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Folded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광학계 내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Flare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감소 방법 추가 출원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9" name="실행 단추: 홈으로 이동 3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56F9F2F-3D61-44D5-AAA3-A3EEDDD93C19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9FD4D2-D9EB-48D8-B3C2-1F2070F5D05D}"/>
              </a:ext>
            </a:extLst>
          </p:cNvPr>
          <p:cNvSpPr txBox="1"/>
          <p:nvPr/>
        </p:nvSpPr>
        <p:spPr>
          <a:xfrm>
            <a:off x="7948408" y="231442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발명자 추가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(3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명</a:t>
            </a:r>
            <a:r>
              <a:rPr lang="en-US" altLang="ko-KR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46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44969"/>
              </p:ext>
            </p:extLst>
          </p:nvPr>
        </p:nvGraphicFramePr>
        <p:xfrm>
          <a:off x="629685" y="735624"/>
          <a:ext cx="8640000" cy="5527577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619138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856862">
                  <a:extLst>
                    <a:ext uri="{9D8B030D-6E8A-4147-A177-3AD203B41FA5}">
                      <a16:colId xmlns:a16="http://schemas.microsoft.com/office/drawing/2014/main" val="207775462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Folded camera with actuator for moving optics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Shashank Sharma (’15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37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Alfred N. Mireault (’16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endParaRPr kumimoji="1" lang="en-US" altLang="ko-KR" sz="1000" b="0" kern="120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’22.4 (’19.5)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11314147 B1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2286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6100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OIS-Y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제어부를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Lens Group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쪽으로 이동해 카메라 모듈 사이즈 감소 효과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Prism 1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기능이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OIS-X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구동으로 제한되며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입사 반사 효과로 구동 거리가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OIS-Y tilt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 대비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50%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감소되기 때문에 충격에 유리함 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일반적인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VCM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구조에서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 + wire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구조를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접목시킨 특허로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AF/ OIS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 기술로는 실현 가능성이 높음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AF </a:t>
                      </a:r>
                      <a:r>
                        <a:rPr kumimoji="1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구동체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고정 기술적 측면의 </a:t>
                      </a:r>
                      <a:r>
                        <a:rPr kumimoji="1" lang="ko-KR" altLang="en-US" sz="11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걱정점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구동부가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구속된 타입으로 충격에 의한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spring/wire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단선에 취약함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본 특허는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Common Technology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실제 구현 가능성이 높기 때문에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상기 걱정점을 개선한 회피 특허 검토를 진행 하겠음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(~22.12)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5432052" y="6578908"/>
            <a:ext cx="3321423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lvl="0" algn="r"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광학솔루션</a:t>
            </a:r>
            <a:r>
              <a:rPr lang="ko-KR" altLang="en-US" sz="1100" kern="0">
                <a:solidFill>
                  <a:schemeClr val="tx1"/>
                </a:solidFill>
              </a:rPr>
              <a:t>플랫폼개발</a:t>
            </a:r>
            <a:r>
              <a:rPr lang="en-US" altLang="ko-KR" sz="1100" kern="0">
                <a:solidFill>
                  <a:schemeClr val="tx1"/>
                </a:solidFill>
              </a:rPr>
              <a:t>2</a:t>
            </a:r>
            <a:r>
              <a:rPr lang="ko-KR" altLang="en-US" sz="1100" kern="0">
                <a:solidFill>
                  <a:schemeClr val="tx1"/>
                </a:solidFill>
              </a:rPr>
              <a:t>팀 김창욱 책임</a:t>
            </a:r>
            <a:r>
              <a:rPr lang="en-US" altLang="ko-KR" sz="1100" kern="0">
                <a:solidFill>
                  <a:schemeClr val="tx1"/>
                </a:solidFill>
              </a:rPr>
              <a:t>, </a:t>
            </a:r>
            <a:r>
              <a:rPr lang="ko-KR" altLang="en-US" sz="1100" kern="0">
                <a:solidFill>
                  <a:schemeClr val="tx1"/>
                </a:solidFill>
              </a:rPr>
              <a:t>장대식 팀장</a:t>
            </a: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49E5D9-9120-4138-BA36-F1EA6A85F95B}"/>
              </a:ext>
            </a:extLst>
          </p:cNvPr>
          <p:cNvGrpSpPr/>
          <p:nvPr/>
        </p:nvGrpSpPr>
        <p:grpSpPr>
          <a:xfrm>
            <a:off x="3554908" y="3241910"/>
            <a:ext cx="2080417" cy="1340081"/>
            <a:chOff x="3903266" y="3241910"/>
            <a:chExt cx="2080417" cy="13400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6C0B6E-276C-4B08-AB25-44FC1CF73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063"/>
            <a:stretch/>
          </p:blipFill>
          <p:spPr>
            <a:xfrm>
              <a:off x="3903266" y="3241910"/>
              <a:ext cx="2080417" cy="1078379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B2B92B-87EA-44DA-B898-2D83FF9A63E2}"/>
                </a:ext>
              </a:extLst>
            </p:cNvPr>
            <p:cNvSpPr/>
            <p:nvPr/>
          </p:nvSpPr>
          <p:spPr>
            <a:xfrm>
              <a:off x="4766589" y="4027623"/>
              <a:ext cx="203927" cy="457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7EFE5D-12DC-4D2E-AA10-F932F4ED4347}"/>
                </a:ext>
              </a:extLst>
            </p:cNvPr>
            <p:cNvSpPr/>
            <p:nvPr/>
          </p:nvSpPr>
          <p:spPr>
            <a:xfrm>
              <a:off x="4765003" y="4084773"/>
              <a:ext cx="72000" cy="3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77F0495-F38A-4282-9AB1-65D4BD9F7277}"/>
                </a:ext>
              </a:extLst>
            </p:cNvPr>
            <p:cNvSpPr/>
            <p:nvPr/>
          </p:nvSpPr>
          <p:spPr>
            <a:xfrm>
              <a:off x="4895971" y="4084773"/>
              <a:ext cx="72000" cy="36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D760A8-C2F3-4728-B923-3A5B5CBEF87F}"/>
                </a:ext>
              </a:extLst>
            </p:cNvPr>
            <p:cNvSpPr/>
            <p:nvPr/>
          </p:nvSpPr>
          <p:spPr>
            <a:xfrm>
              <a:off x="4116873" y="3941898"/>
              <a:ext cx="279035" cy="82800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1C78DE-B248-4463-B134-483B80DC242C}"/>
                </a:ext>
              </a:extLst>
            </p:cNvPr>
            <p:cNvSpPr/>
            <p:nvPr/>
          </p:nvSpPr>
          <p:spPr>
            <a:xfrm>
              <a:off x="4153240" y="4033394"/>
              <a:ext cx="72000" cy="45719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6FDE7B-1451-4E65-91F3-6023035D112E}"/>
                </a:ext>
              </a:extLst>
            </p:cNvPr>
            <p:cNvSpPr/>
            <p:nvPr/>
          </p:nvSpPr>
          <p:spPr>
            <a:xfrm>
              <a:off x="4281827" y="4033394"/>
              <a:ext cx="72000" cy="45719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37C35E2-BC2B-4F5F-976B-BD2A6800015F}"/>
                </a:ext>
              </a:extLst>
            </p:cNvPr>
            <p:cNvSpPr/>
            <p:nvPr/>
          </p:nvSpPr>
          <p:spPr>
            <a:xfrm>
              <a:off x="4982327" y="4280442"/>
              <a:ext cx="197182" cy="105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14AE4D-A88A-4AE1-95B7-6AC88297FB12}"/>
                </a:ext>
              </a:extLst>
            </p:cNvPr>
            <p:cNvSpPr/>
            <p:nvPr/>
          </p:nvSpPr>
          <p:spPr>
            <a:xfrm>
              <a:off x="4981764" y="4415805"/>
              <a:ext cx="197182" cy="10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BE7D9A-E38A-4D0D-B847-8D85B2F380CD}"/>
                </a:ext>
              </a:extLst>
            </p:cNvPr>
            <p:cNvSpPr txBox="1"/>
            <p:nvPr/>
          </p:nvSpPr>
          <p:spPr>
            <a:xfrm>
              <a:off x="5157552" y="4235188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AF magnet</a:t>
              </a:r>
              <a:endParaRPr lang="ko-KR" altLang="en-US" sz="9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8A221B-878F-4CE2-94CF-18ADC22B8CC9}"/>
                </a:ext>
              </a:extLst>
            </p:cNvPr>
            <p:cNvSpPr txBox="1"/>
            <p:nvPr/>
          </p:nvSpPr>
          <p:spPr>
            <a:xfrm>
              <a:off x="5067317" y="4363299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AF Coil</a:t>
              </a:r>
              <a:endParaRPr lang="ko-KR" altLang="en-US" sz="9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D6A4D1-04B4-4C74-8FBC-9EFDDC46D906}"/>
                </a:ext>
              </a:extLst>
            </p:cNvPr>
            <p:cNvSpPr/>
            <p:nvPr/>
          </p:nvSpPr>
          <p:spPr>
            <a:xfrm>
              <a:off x="4072764" y="4280442"/>
              <a:ext cx="197182" cy="105162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6EA0D6C-E12E-4AD2-8EF2-2D3F77EB7D3D}"/>
                </a:ext>
              </a:extLst>
            </p:cNvPr>
            <p:cNvSpPr/>
            <p:nvPr/>
          </p:nvSpPr>
          <p:spPr>
            <a:xfrm>
              <a:off x="4072764" y="4415805"/>
              <a:ext cx="197182" cy="104400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86621C-669E-45F3-8D92-07ED7AC62858}"/>
                </a:ext>
              </a:extLst>
            </p:cNvPr>
            <p:cNvSpPr txBox="1"/>
            <p:nvPr/>
          </p:nvSpPr>
          <p:spPr>
            <a:xfrm>
              <a:off x="4251812" y="4238363"/>
              <a:ext cx="727466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OIS-X magnet</a:t>
              </a:r>
              <a:endParaRPr lang="ko-KR" alt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BC9AE5-01AF-4156-ABF5-CD1D1B422BB3}"/>
                </a:ext>
              </a:extLst>
            </p:cNvPr>
            <p:cNvSpPr txBox="1"/>
            <p:nvPr/>
          </p:nvSpPr>
          <p:spPr>
            <a:xfrm>
              <a:off x="4197701" y="4370788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OIS-X Coil</a:t>
              </a:r>
              <a:endParaRPr lang="ko-KR" altLang="en-US" sz="90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3B4FE6-0CD9-4835-A317-77EEA0B97F8B}"/>
              </a:ext>
            </a:extLst>
          </p:cNvPr>
          <p:cNvSpPr/>
          <p:nvPr/>
        </p:nvSpPr>
        <p:spPr>
          <a:xfrm>
            <a:off x="5902442" y="3458420"/>
            <a:ext cx="336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Spring + wire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이용하여 구동체 자세 유지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Double Folded Prism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채용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 Prism)</a:t>
            </a: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1 -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Prism 2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순으로 구성됨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OIS-X Tilt,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그룹군이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OIS-Y 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AF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(Prism Tilt OIS + 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렌즈시프트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OIS/ AF)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774E62-4757-4E80-878E-E7879C4A31FB}"/>
              </a:ext>
            </a:extLst>
          </p:cNvPr>
          <p:cNvSpPr txBox="1"/>
          <p:nvPr/>
        </p:nvSpPr>
        <p:spPr>
          <a:xfrm>
            <a:off x="5803454" y="3157523"/>
            <a:ext cx="3429391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Spring Actuator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와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2 Prism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방식의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CM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80CFB5-3F40-49C7-8D01-EDAF98A599A7}"/>
              </a:ext>
            </a:extLst>
          </p:cNvPr>
          <p:cNvSpPr txBox="1"/>
          <p:nvPr/>
        </p:nvSpPr>
        <p:spPr>
          <a:xfrm>
            <a:off x="5782633" y="1882964"/>
            <a:ext cx="2860326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Folded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유형의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 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93" name="표 5">
            <a:extLst>
              <a:ext uri="{FF2B5EF4-FFF2-40B4-BE49-F238E27FC236}">
                <a16:creationId xmlns:a16="http://schemas.microsoft.com/office/drawing/2014/main" id="{C919B1F4-E022-4D17-9D3E-D64680181569}"/>
              </a:ext>
            </a:extLst>
          </p:cNvPr>
          <p:cNvGraphicFramePr>
            <a:graphicFrameLocks noGrp="1"/>
          </p:cNvGraphicFramePr>
          <p:nvPr/>
        </p:nvGraphicFramePr>
        <p:xfrm>
          <a:off x="6050396" y="2415421"/>
          <a:ext cx="3092500" cy="6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700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115500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1580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(*1397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등록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(*4147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9152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Act.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구동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SMA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Spring + wire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1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OIS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보정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Sensor X/ Y-Shift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Prism X-Tilt &amp; Lens Y-Shift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340523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49A1824F-BBE4-43F7-87E3-CD16D30625F0}"/>
              </a:ext>
            </a:extLst>
          </p:cNvPr>
          <p:cNvSpPr/>
          <p:nvPr/>
        </p:nvSpPr>
        <p:spPr>
          <a:xfrm>
            <a:off x="5881622" y="2148336"/>
            <a:ext cx="25118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AF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구동 및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OIS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보정 방식 특허 등록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790A77-7110-4AE8-8248-F3C611D9DB5C}"/>
              </a:ext>
            </a:extLst>
          </p:cNvPr>
          <p:cNvGrpSpPr/>
          <p:nvPr/>
        </p:nvGrpSpPr>
        <p:grpSpPr>
          <a:xfrm>
            <a:off x="3674365" y="1912835"/>
            <a:ext cx="1960961" cy="1364425"/>
            <a:chOff x="3796290" y="1912835"/>
            <a:chExt cx="1960961" cy="136442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043CF6D-6C9A-470E-8FE5-63427454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290" y="1912835"/>
              <a:ext cx="1805232" cy="1173000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C726C7C-1427-41E9-A550-E38F9A7322CF}"/>
                </a:ext>
              </a:extLst>
            </p:cNvPr>
            <p:cNvSpPr/>
            <p:nvPr/>
          </p:nvSpPr>
          <p:spPr>
            <a:xfrm>
              <a:off x="3840147" y="2988008"/>
              <a:ext cx="197182" cy="105162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11DE899-E2A0-4F95-9098-3128122CEE84}"/>
                </a:ext>
              </a:extLst>
            </p:cNvPr>
            <p:cNvSpPr/>
            <p:nvPr/>
          </p:nvSpPr>
          <p:spPr>
            <a:xfrm>
              <a:off x="3840147" y="3118562"/>
              <a:ext cx="197182" cy="104400"/>
            </a:xfrm>
            <a:prstGeom prst="rect">
              <a:avLst/>
            </a:prstGeom>
            <a:pattFill prst="pct9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2BB804-C94A-49C6-ACD2-BB5FA1356DBC}"/>
                </a:ext>
              </a:extLst>
            </p:cNvPr>
            <p:cNvSpPr txBox="1"/>
            <p:nvPr/>
          </p:nvSpPr>
          <p:spPr>
            <a:xfrm>
              <a:off x="4016652" y="2941255"/>
              <a:ext cx="73219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OIS-Y magnet</a:t>
              </a:r>
              <a:endParaRPr lang="ko-KR" altLang="en-US" sz="9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069768-98B9-4EEE-9C46-FC099B88DA26}"/>
                </a:ext>
              </a:extLst>
            </p:cNvPr>
            <p:cNvSpPr txBox="1"/>
            <p:nvPr/>
          </p:nvSpPr>
          <p:spPr>
            <a:xfrm>
              <a:off x="3966567" y="3066057"/>
              <a:ext cx="654610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OIS-Y Coil</a:t>
              </a:r>
              <a:endParaRPr lang="ko-KR" altLang="en-US" sz="9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8982D2F-CEDD-49C3-9451-F574A673A881}"/>
                </a:ext>
              </a:extLst>
            </p:cNvPr>
            <p:cNvSpPr/>
            <p:nvPr/>
          </p:nvSpPr>
          <p:spPr>
            <a:xfrm>
              <a:off x="4469875" y="2537067"/>
              <a:ext cx="68695" cy="132874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TopUp">
                <a:rot lat="18600000" lon="18600000" rev="3609745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CA9AFDE-10D1-4B40-B468-3ACFFFA923A6}"/>
                </a:ext>
              </a:extLst>
            </p:cNvPr>
            <p:cNvSpPr/>
            <p:nvPr/>
          </p:nvSpPr>
          <p:spPr>
            <a:xfrm flipH="1">
              <a:off x="4879828" y="2453898"/>
              <a:ext cx="190218" cy="141240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2Left">
                <a:rot lat="1800000" lon="2400000" rev="0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F11251-78B3-4B9A-9B63-E615E7E3B0CF}"/>
                </a:ext>
              </a:extLst>
            </p:cNvPr>
            <p:cNvSpPr/>
            <p:nvPr/>
          </p:nvSpPr>
          <p:spPr>
            <a:xfrm>
              <a:off x="4440117" y="2595138"/>
              <a:ext cx="98453" cy="132874"/>
            </a:xfrm>
            <a:prstGeom prst="rect">
              <a:avLst/>
            </a:prstGeom>
            <a:pattFill prst="pct80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2Left">
                <a:rot lat="2400000" lon="2400000" rev="0"/>
              </a:camera>
              <a:lightRig rig="threePt" dir="t"/>
            </a:scene3d>
            <a:sp3d z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1C42273-9269-4B52-9FF2-FADD6B9ABDC7}"/>
                </a:ext>
              </a:extLst>
            </p:cNvPr>
            <p:cNvSpPr/>
            <p:nvPr/>
          </p:nvSpPr>
          <p:spPr>
            <a:xfrm>
              <a:off x="4357200" y="2562361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4C659F9-E7F7-46B2-80AF-AE13AA84D478}"/>
                </a:ext>
              </a:extLst>
            </p:cNvPr>
            <p:cNvSpPr/>
            <p:nvPr/>
          </p:nvSpPr>
          <p:spPr>
            <a:xfrm>
              <a:off x="4499726" y="2619568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8F996D-D1EA-437E-AF82-091B98194FEB}"/>
                </a:ext>
              </a:extLst>
            </p:cNvPr>
            <p:cNvSpPr/>
            <p:nvPr/>
          </p:nvSpPr>
          <p:spPr>
            <a:xfrm rot="17683929">
              <a:off x="4432032" y="2519386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D91650E-0D92-4351-9657-462CF334C1E7}"/>
                </a:ext>
              </a:extLst>
            </p:cNvPr>
            <p:cNvSpPr/>
            <p:nvPr/>
          </p:nvSpPr>
          <p:spPr>
            <a:xfrm rot="17683929">
              <a:off x="4432032" y="2665133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2B4D2DB-AFDF-4B24-BFAB-EA44D2D0CD6B}"/>
                </a:ext>
              </a:extLst>
            </p:cNvPr>
            <p:cNvSpPr/>
            <p:nvPr/>
          </p:nvSpPr>
          <p:spPr>
            <a:xfrm>
              <a:off x="5053644" y="2462798"/>
              <a:ext cx="45719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AD4EA9C-85D5-4278-9350-4F7C4D564FC8}"/>
                </a:ext>
              </a:extLst>
            </p:cNvPr>
            <p:cNvSpPr/>
            <p:nvPr/>
          </p:nvSpPr>
          <p:spPr>
            <a:xfrm rot="17683929">
              <a:off x="4970432" y="2366404"/>
              <a:ext cx="18000" cy="165651"/>
            </a:xfrm>
            <a:prstGeom prst="rect">
              <a:avLst/>
            </a:prstGeom>
            <a:pattFill prst="pct80">
              <a:fgClr>
                <a:srgbClr val="00B0F0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64CA1C-BF3B-4E6D-B14E-37789C08CA62}"/>
                </a:ext>
              </a:extLst>
            </p:cNvPr>
            <p:cNvSpPr txBox="1"/>
            <p:nvPr/>
          </p:nvSpPr>
          <p:spPr>
            <a:xfrm>
              <a:off x="5179370" y="2207689"/>
              <a:ext cx="50856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Spring</a:t>
              </a:r>
              <a:endParaRPr lang="ko-KR" altLang="en-US" sz="9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653C0F-8B1F-483C-AB7B-69D8087A7383}"/>
                </a:ext>
              </a:extLst>
            </p:cNvPr>
            <p:cNvSpPr txBox="1"/>
            <p:nvPr/>
          </p:nvSpPr>
          <p:spPr>
            <a:xfrm>
              <a:off x="5248687" y="2409335"/>
              <a:ext cx="50856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900"/>
                <a:t>Wire</a:t>
              </a:r>
              <a:endParaRPr lang="ko-KR" altLang="en-US" sz="90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84DD4E6-C244-4267-AA1C-8651A1E40434}"/>
                </a:ext>
              </a:extLst>
            </p:cNvPr>
            <p:cNvCxnSpPr/>
            <p:nvPr/>
          </p:nvCxnSpPr>
          <p:spPr>
            <a:xfrm>
              <a:off x="5205992" y="2471490"/>
              <a:ext cx="0" cy="844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14DE2A2-ABB1-4647-806A-78BA00E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561" y="2513735"/>
              <a:ext cx="144000" cy="12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ABA5B75-1FFE-4930-99CC-92E83E695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4433" y="2325320"/>
              <a:ext cx="64023" cy="1188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48DC6A7-587A-4974-9429-AA759BE3B3F0}"/>
              </a:ext>
            </a:extLst>
          </p:cNvPr>
          <p:cNvGrpSpPr/>
          <p:nvPr/>
        </p:nvGrpSpPr>
        <p:grpSpPr>
          <a:xfrm>
            <a:off x="1442433" y="2050472"/>
            <a:ext cx="2290977" cy="2132077"/>
            <a:chOff x="1581776" y="1989509"/>
            <a:chExt cx="2290977" cy="213207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6DE3D9-61F6-4E84-9E6B-D8AAB81FE7AE}"/>
                </a:ext>
              </a:extLst>
            </p:cNvPr>
            <p:cNvGrpSpPr/>
            <p:nvPr/>
          </p:nvGrpSpPr>
          <p:grpSpPr>
            <a:xfrm>
              <a:off x="1581776" y="1989509"/>
              <a:ext cx="2290977" cy="2132077"/>
              <a:chOff x="1573067" y="1989509"/>
              <a:chExt cx="2290977" cy="213207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071507A-DAED-4B2F-9C2D-6A163661E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671" y="2144507"/>
                <a:ext cx="1814511" cy="1788419"/>
              </a:xfrm>
              <a:prstGeom prst="rect">
                <a:avLst/>
              </a:prstGeom>
            </p:spPr>
          </p:pic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06345B1C-4E79-4E14-B332-8F0290738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38" y="2829739"/>
                <a:ext cx="1035598" cy="61262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9E3AE30-F7B4-42E2-BE36-255D1E384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403" y="2826409"/>
                <a:ext cx="819421" cy="45498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10F5DEC-A706-401A-B0F9-2DA98A3B2B3A}"/>
                  </a:ext>
                </a:extLst>
              </p:cNvPr>
              <p:cNvSpPr txBox="1"/>
              <p:nvPr/>
            </p:nvSpPr>
            <p:spPr>
              <a:xfrm>
                <a:off x="3209434" y="3233260"/>
                <a:ext cx="654610" cy="34970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>
                    <a:solidFill>
                      <a:srgbClr val="006600"/>
                    </a:solidFill>
                  </a:rPr>
                  <a:t>Prism 2 </a:t>
                </a:r>
                <a:r>
                  <a:rPr lang="ko-KR" altLang="en-US" sz="900" b="1">
                    <a:solidFill>
                      <a:srgbClr val="006600"/>
                    </a:solidFill>
                  </a:rPr>
                  <a:t>고정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95817D-0C85-4E4A-BD98-AFC739EBFDE1}"/>
                  </a:ext>
                </a:extLst>
              </p:cNvPr>
              <p:cNvSpPr/>
              <p:nvPr/>
            </p:nvSpPr>
            <p:spPr>
              <a:xfrm>
                <a:off x="2295616" y="3753621"/>
                <a:ext cx="373930" cy="2338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56A3BFC-B7CC-4A8E-BAB1-A39267481814}"/>
                  </a:ext>
                </a:extLst>
              </p:cNvPr>
              <p:cNvSpPr/>
              <p:nvPr/>
            </p:nvSpPr>
            <p:spPr>
              <a:xfrm>
                <a:off x="2821918" y="2327056"/>
                <a:ext cx="452318" cy="444381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5476B3E-5A2F-4909-BBEA-BB899569EACA}"/>
                  </a:ext>
                </a:extLst>
              </p:cNvPr>
              <p:cNvSpPr txBox="1"/>
              <p:nvPr/>
            </p:nvSpPr>
            <p:spPr>
              <a:xfrm>
                <a:off x="2694261" y="2613736"/>
                <a:ext cx="654610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 b="1">
                    <a:solidFill>
                      <a:srgbClr val="006600"/>
                    </a:solidFill>
                  </a:rPr>
                  <a:t>Lens Group</a:t>
                </a:r>
                <a:endParaRPr lang="ko-KR" altLang="en-US" sz="9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F8A3BBC-DEF5-4DBA-84FB-1600141AE9A2}"/>
                  </a:ext>
                </a:extLst>
              </p:cNvPr>
              <p:cNvSpPr/>
              <p:nvPr/>
            </p:nvSpPr>
            <p:spPr>
              <a:xfrm>
                <a:off x="2375810" y="2941256"/>
                <a:ext cx="135302" cy="16778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44A100-1C6A-46A2-B807-52696958F79F}"/>
                  </a:ext>
                </a:extLst>
              </p:cNvPr>
              <p:cNvSpPr txBox="1"/>
              <p:nvPr/>
            </p:nvSpPr>
            <p:spPr>
              <a:xfrm>
                <a:off x="2193638" y="2909035"/>
                <a:ext cx="482967" cy="3804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>
                    <a:solidFill>
                      <a:srgbClr val="0000FF"/>
                    </a:solidFill>
                  </a:rPr>
                  <a:t>AF </a:t>
                </a:r>
                <a:r>
                  <a:rPr lang="ko-KR" altLang="en-US" sz="1000">
                    <a:solidFill>
                      <a:srgbClr val="0000FF"/>
                    </a:solidFill>
                  </a:rPr>
                  <a:t>구동부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14616D59-B81A-45BC-AB5F-7BE56A82D175}"/>
                  </a:ext>
                </a:extLst>
              </p:cNvPr>
              <p:cNvSpPr/>
              <p:nvPr/>
            </p:nvSpPr>
            <p:spPr>
              <a:xfrm>
                <a:off x="1700667" y="2752566"/>
                <a:ext cx="161744" cy="51664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FF45A0-DAD1-4723-B647-B3C007709848}"/>
                  </a:ext>
                </a:extLst>
              </p:cNvPr>
              <p:cNvSpPr txBox="1"/>
              <p:nvPr/>
            </p:nvSpPr>
            <p:spPr>
              <a:xfrm>
                <a:off x="1573067" y="1989509"/>
                <a:ext cx="482967" cy="3804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/>
                  <a:t>OIS-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X </a:t>
                </a:r>
                <a:r>
                  <a:rPr lang="ko-KR" altLang="en-US" sz="1000"/>
                  <a:t>구동부</a:t>
                </a: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99A7BDA-DB69-4BC0-A2E1-94361ACA49F1}"/>
                  </a:ext>
                </a:extLst>
              </p:cNvPr>
              <p:cNvSpPr/>
              <p:nvPr/>
            </p:nvSpPr>
            <p:spPr>
              <a:xfrm>
                <a:off x="2238638" y="3689964"/>
                <a:ext cx="345228" cy="2338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5F906E7-8176-40C5-9EAE-A5E8A4B2B72D}"/>
                  </a:ext>
                </a:extLst>
              </p:cNvPr>
              <p:cNvSpPr txBox="1"/>
              <p:nvPr/>
            </p:nvSpPr>
            <p:spPr>
              <a:xfrm>
                <a:off x="2583235" y="3910383"/>
                <a:ext cx="838172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 b="1">
                    <a:solidFill>
                      <a:srgbClr val="006600"/>
                    </a:solidFill>
                  </a:rPr>
                  <a:t>Image Sensor</a:t>
                </a:r>
                <a:endParaRPr lang="ko-KR" altLang="en-US" sz="9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3255A-E25A-4A49-93BC-BAEA0FAF728E}"/>
                  </a:ext>
                </a:extLst>
              </p:cNvPr>
              <p:cNvSpPr txBox="1"/>
              <p:nvPr/>
            </p:nvSpPr>
            <p:spPr>
              <a:xfrm>
                <a:off x="2094418" y="3414023"/>
                <a:ext cx="482967" cy="38048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000"/>
                  <a:t>OIS-</a:t>
                </a:r>
                <a:r>
                  <a:rPr lang="ko-KR" altLang="en-US" sz="1000"/>
                  <a:t> </a:t>
                </a:r>
                <a:r>
                  <a:rPr lang="en-US" altLang="ko-KR" sz="1000"/>
                  <a:t>Y </a:t>
                </a:r>
                <a:r>
                  <a:rPr lang="ko-KR" altLang="en-US" sz="1000"/>
                  <a:t>구동부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B433812-7ECC-4339-B50F-BA99B15A50F6}"/>
                  </a:ext>
                </a:extLst>
              </p:cNvPr>
              <p:cNvSpPr txBox="1"/>
              <p:nvPr/>
            </p:nvSpPr>
            <p:spPr>
              <a:xfrm>
                <a:off x="1600351" y="2310052"/>
                <a:ext cx="4357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900">
                    <a:solidFill>
                      <a:srgbClr val="006600"/>
                    </a:solidFill>
                  </a:rPr>
                  <a:t>Prism 1</a:t>
                </a:r>
                <a:endParaRPr lang="ko-KR" altLang="en-US" sz="9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37524CF-2C2B-4C17-AB86-9FA8F1316A50}"/>
                </a:ext>
              </a:extLst>
            </p:cNvPr>
            <p:cNvSpPr/>
            <p:nvPr/>
          </p:nvSpPr>
          <p:spPr>
            <a:xfrm rot="19800000">
              <a:off x="1747218" y="2850839"/>
              <a:ext cx="282535" cy="4195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2A5C068-8E3B-4BF2-B694-807E2CB144F0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2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B06EE0-18A9-46AA-985C-A0494E8FBAF2}"/>
              </a:ext>
            </a:extLst>
          </p:cNvPr>
          <p:cNvSpPr txBox="1"/>
          <p:nvPr/>
        </p:nvSpPr>
        <p:spPr>
          <a:xfrm>
            <a:off x="6574426" y="224190"/>
            <a:ext cx="2179049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+Spring</a:t>
            </a: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 Actuator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5D07F-B032-4936-BEF9-792D6A11DD4F}"/>
              </a:ext>
            </a:extLst>
          </p:cNvPr>
          <p:cNvSpPr txBox="1"/>
          <p:nvPr/>
        </p:nvSpPr>
        <p:spPr>
          <a:xfrm>
            <a:off x="7934627" y="215707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발명자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8" name="실행 단추: 홈으로 이동 7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02284BC-35AD-4E5A-B475-A29D22BEB567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B15B24-175D-41E7-843F-14EED27837C3}"/>
              </a:ext>
            </a:extLst>
          </p:cNvPr>
          <p:cNvSpPr txBox="1"/>
          <p:nvPr/>
        </p:nvSpPr>
        <p:spPr>
          <a:xfrm>
            <a:off x="2569414" y="1171745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94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1E6625F-0F6C-45E4-B4C6-DFD6FFB3F2D3}"/>
              </a:ext>
            </a:extLst>
          </p:cNvPr>
          <p:cNvSpPr txBox="1"/>
          <p:nvPr/>
        </p:nvSpPr>
        <p:spPr>
          <a:xfrm>
            <a:off x="6787625" y="224190"/>
            <a:ext cx="1965850" cy="29494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Folded 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광학계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+</a:t>
            </a: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Ball Actuator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54E0D-31A3-4247-9255-A1CC849B8DBD}"/>
              </a:ext>
            </a:extLst>
          </p:cNvPr>
          <p:cNvSpPr txBox="1"/>
          <p:nvPr/>
        </p:nvSpPr>
        <p:spPr>
          <a:xfrm>
            <a:off x="5847885" y="6566396"/>
            <a:ext cx="2686634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Actuator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개발팀 이성국 선임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유현오 팀장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5FD624A7-6DF7-4195-907D-BA5EAF115DFB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332690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 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20848A2-187D-4A38-9ADF-049CAFC8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88449"/>
              </p:ext>
            </p:extLst>
          </p:nvPr>
        </p:nvGraphicFramePr>
        <p:xfrm>
          <a:off x="629685" y="735624"/>
          <a:ext cx="8640002" cy="5517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244669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1231332">
                  <a:extLst>
                    <a:ext uri="{9D8B030D-6E8A-4147-A177-3AD203B41FA5}">
                      <a16:colId xmlns:a16="http://schemas.microsoft.com/office/drawing/2014/main" val="12041453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Camera with folded optics and bearing suspension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Alfred N. Mireault 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(’16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VCM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Zoom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관련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 17</a:t>
                      </a:r>
                      <a:r>
                        <a:rPr kumimoji="1" lang="ko-KR" altLang="en-US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Scott W. Miller (‘14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55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endParaRPr kumimoji="0" lang="en-US" altLang="ko-KR" sz="10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Nicholas D. Smyth (’19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Fold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줌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/ VCM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구조 관련 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0" lang="en-US" altLang="ko-KR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64521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등록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’22.6 (’20.4)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문헌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 11375091 B1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44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indent="-85725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kumimoji="1"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효과</a:t>
                      </a:r>
                      <a:r>
                        <a:rPr kumimoji="1" lang="ko-KR" altLang="en-US" sz="1100" b="1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1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Folded CM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으로 </a:t>
                      </a:r>
                      <a:r>
                        <a:rPr kumimoji="1" lang="en-US" altLang="ko-KR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Lens </a:t>
                      </a:r>
                      <a:r>
                        <a:rPr kumimoji="1" lang="ko-KR" altLang="en-US" sz="1100" b="0" u="non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도출에 따른 공간 제약 축소 가능</a:t>
                      </a: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충분한 양산 검증이 이루어진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Ball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방식의 기구 제어로 기술적 실현 가능성은 높음 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Double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폴딩된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Prism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은 빛 투과율이 감소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투과율 확보 관건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적은 빛으로 노이즈 발생에 따른 감도 개선 관건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5725" marR="0" lvl="0" indent="-85725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활용 방안 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아이디어</a:t>
                      </a:r>
                      <a:r>
                        <a:rPr kumimoji="1" lang="en-US" altLang="ko-KR" sz="1100" b="1" u="sng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자사 진행중인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Varo(Ball type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센서시프트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AF+OIS)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와 상반되는 </a:t>
                      </a:r>
                      <a:r>
                        <a:rPr kumimoji="1" lang="ko-KR" altLang="en-US" sz="11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렌즈시프트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방식으로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Next Varo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기술 변화 여부 확인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低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129F63-F34D-4E34-ACD9-259E3B3D7DF6}"/>
              </a:ext>
            </a:extLst>
          </p:cNvPr>
          <p:cNvSpPr/>
          <p:nvPr/>
        </p:nvSpPr>
        <p:spPr>
          <a:xfrm>
            <a:off x="5575455" y="3512552"/>
            <a:ext cx="378009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Ball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을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이용하여 구동체 자세 유지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Double Folded Prism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채용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 Prism)</a:t>
            </a:r>
          </a:p>
          <a:p>
            <a:pPr marL="85725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Prism 1 - Lens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그룹군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Prism 2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순으로 구성됨</a:t>
            </a:r>
            <a:endParaRPr kumimoji="1" lang="en-US" altLang="ko-KR" sz="11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5725" marR="0" lvl="0" indent="-85725" algn="l" defTabSz="914400" rtl="0" eaLnBrk="1" fontAlgn="ctr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Lens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그룹군이 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축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(OIS-X/ Y, AF)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구동을 하는 구조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lvl="0" defTabSz="914400" fontAlgn="ctr" latinLnBrk="1">
              <a:spcBef>
                <a:spcPts val="300"/>
              </a:spcBef>
              <a:defRPr/>
            </a:pP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(</a:t>
            </a:r>
            <a:r>
              <a:rPr kumimoji="1" lang="ko-KR" altLang="en-US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렌즈시프트</a:t>
            </a:r>
            <a:r>
              <a:rPr kumimoji="1" lang="en-US" altLang="ko-KR" sz="110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OIS/ AF)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CCF6C-82EF-40AA-A19C-567AB7C93776}"/>
              </a:ext>
            </a:extLst>
          </p:cNvPr>
          <p:cNvSpPr txBox="1"/>
          <p:nvPr/>
        </p:nvSpPr>
        <p:spPr>
          <a:xfrm>
            <a:off x="5492486" y="3225453"/>
            <a:ext cx="3315579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Ball Actuator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와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2 Prism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방식의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Folded CM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0C525-5BF4-40EA-BA16-291DDC824D7E}"/>
              </a:ext>
            </a:extLst>
          </p:cNvPr>
          <p:cNvSpPr txBox="1"/>
          <p:nvPr/>
        </p:nvSpPr>
        <p:spPr>
          <a:xfrm>
            <a:off x="4087312" y="3215084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AF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구동부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38D8A1-DC31-4B14-9FD7-455C5F11FB58}"/>
              </a:ext>
            </a:extLst>
          </p:cNvPr>
          <p:cNvSpPr txBox="1"/>
          <p:nvPr/>
        </p:nvSpPr>
        <p:spPr>
          <a:xfrm>
            <a:off x="4087312" y="4048769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OIS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구동부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F8C1EE-51D8-44C3-8C1D-06F6595E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30" y="2033214"/>
            <a:ext cx="1672269" cy="248902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306268-11F5-4064-A3C2-082745BB9654}"/>
              </a:ext>
            </a:extLst>
          </p:cNvPr>
          <p:cNvCxnSpPr>
            <a:cxnSpLocks/>
          </p:cNvCxnSpPr>
          <p:nvPr/>
        </p:nvCxnSpPr>
        <p:spPr>
          <a:xfrm flipH="1">
            <a:off x="3046315" y="3277728"/>
            <a:ext cx="1325931" cy="55201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7B2EF70-C1E5-47E7-BA04-112AF58BEF1E}"/>
              </a:ext>
            </a:extLst>
          </p:cNvPr>
          <p:cNvCxnSpPr>
            <a:cxnSpLocks/>
          </p:cNvCxnSpPr>
          <p:nvPr/>
        </p:nvCxnSpPr>
        <p:spPr>
          <a:xfrm flipH="1" flipV="1">
            <a:off x="3707315" y="3939277"/>
            <a:ext cx="696699" cy="1868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784305-AF13-47E8-855F-7E4F0A24099D}"/>
              </a:ext>
            </a:extLst>
          </p:cNvPr>
          <p:cNvCxnSpPr>
            <a:cxnSpLocks/>
          </p:cNvCxnSpPr>
          <p:nvPr/>
        </p:nvCxnSpPr>
        <p:spPr>
          <a:xfrm flipH="1" flipV="1">
            <a:off x="3080671" y="4118839"/>
            <a:ext cx="1323342" cy="1458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D321D0F-5801-4F85-B240-F921BAFEF27C}"/>
              </a:ext>
            </a:extLst>
          </p:cNvPr>
          <p:cNvSpPr txBox="1"/>
          <p:nvPr/>
        </p:nvSpPr>
        <p:spPr>
          <a:xfrm>
            <a:off x="4364086" y="2202838"/>
            <a:ext cx="836135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u="sng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LG스마트체 Regular"/>
              </a:rPr>
              <a:t>2 Prism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606041-DCEF-428B-B797-7849D9CE50F9}"/>
              </a:ext>
            </a:extLst>
          </p:cNvPr>
          <p:cNvCxnSpPr>
            <a:cxnSpLocks/>
          </p:cNvCxnSpPr>
          <p:nvPr/>
        </p:nvCxnSpPr>
        <p:spPr>
          <a:xfrm flipH="1">
            <a:off x="3255866" y="2294781"/>
            <a:ext cx="1276949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F11518-7670-47FB-A198-4447CE8C3870}"/>
              </a:ext>
            </a:extLst>
          </p:cNvPr>
          <p:cNvCxnSpPr>
            <a:cxnSpLocks/>
          </p:cNvCxnSpPr>
          <p:nvPr/>
        </p:nvCxnSpPr>
        <p:spPr>
          <a:xfrm flipH="1">
            <a:off x="3607622" y="2302072"/>
            <a:ext cx="925193" cy="47527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2B2D824-0743-4F9A-A2A5-C0A690B47053}"/>
              </a:ext>
            </a:extLst>
          </p:cNvPr>
          <p:cNvSpPr txBox="1"/>
          <p:nvPr/>
        </p:nvSpPr>
        <p:spPr>
          <a:xfrm>
            <a:off x="3921036" y="3711170"/>
            <a:ext cx="1347687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340 : OIS X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A15814-8C10-4264-8FBE-AECF467CB9E5}"/>
              </a:ext>
            </a:extLst>
          </p:cNvPr>
          <p:cNvSpPr txBox="1"/>
          <p:nvPr/>
        </p:nvSpPr>
        <p:spPr>
          <a:xfrm>
            <a:off x="1960576" y="4233881"/>
            <a:ext cx="1347687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336 : OIS Y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492B2-45E6-4C0E-A97D-5125EFB0B883}"/>
              </a:ext>
            </a:extLst>
          </p:cNvPr>
          <p:cNvSpPr txBox="1"/>
          <p:nvPr/>
        </p:nvSpPr>
        <p:spPr>
          <a:xfrm>
            <a:off x="2045904" y="3805741"/>
            <a:ext cx="640140" cy="16080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rgbClr val="0000FF"/>
                </a:solidFill>
                <a:latin typeface="Arial Narrow"/>
                <a:ea typeface="LG스마트체 Regular"/>
              </a:rPr>
              <a:t>332 : AF Coil</a:t>
            </a:r>
            <a:endParaRPr kumimoji="0" lang="en-US" altLang="ko-KR" sz="900" b="0" i="0" strike="noStrike" kern="1200" cap="none" spc="0" normalizeH="0" baseline="0" noProof="0">
              <a:ln>
                <a:noFill/>
              </a:ln>
              <a:solidFill>
                <a:srgbClr val="0000FF"/>
              </a:solidFill>
              <a:uLnTx/>
              <a:uFillTx/>
              <a:latin typeface="Arial Narrow"/>
              <a:ea typeface="LG스마트체 Regular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995A0A8-DBFA-4D3C-9312-26898809C5CD}"/>
              </a:ext>
            </a:extLst>
          </p:cNvPr>
          <p:cNvCxnSpPr/>
          <p:nvPr/>
        </p:nvCxnSpPr>
        <p:spPr>
          <a:xfrm flipV="1">
            <a:off x="1811802" y="2186469"/>
            <a:ext cx="0" cy="38060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34F74F6-21AB-4AC4-888D-9B6CC43F6C65}"/>
              </a:ext>
            </a:extLst>
          </p:cNvPr>
          <p:cNvCxnSpPr>
            <a:cxnSpLocks/>
          </p:cNvCxnSpPr>
          <p:nvPr/>
        </p:nvCxnSpPr>
        <p:spPr>
          <a:xfrm flipV="1">
            <a:off x="1811802" y="2424155"/>
            <a:ext cx="327681" cy="14291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591F1C-E05B-4457-8997-999068E94D23}"/>
              </a:ext>
            </a:extLst>
          </p:cNvPr>
          <p:cNvCxnSpPr>
            <a:cxnSpLocks/>
          </p:cNvCxnSpPr>
          <p:nvPr/>
        </p:nvCxnSpPr>
        <p:spPr>
          <a:xfrm>
            <a:off x="1811802" y="2567073"/>
            <a:ext cx="301577" cy="237686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723B40C-757C-4761-A63B-AB0A9A5DA23B}"/>
              </a:ext>
            </a:extLst>
          </p:cNvPr>
          <p:cNvSpPr txBox="1"/>
          <p:nvPr/>
        </p:nvSpPr>
        <p:spPr>
          <a:xfrm>
            <a:off x="1632765" y="205634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strike="noStrike" kern="1200" cap="none" spc="0" normalizeH="0" baseline="0" noProof="0">
                <a:ln>
                  <a:noFill/>
                </a:ln>
                <a:uLnTx/>
                <a:uFillTx/>
                <a:latin typeface="Arial Narrow"/>
                <a:ea typeface="LG스마트체 Regular"/>
              </a:rPr>
              <a:t>OIS 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30E4F-009C-4397-9452-6EC6586AF34C}"/>
              </a:ext>
            </a:extLst>
          </p:cNvPr>
          <p:cNvSpPr txBox="1"/>
          <p:nvPr/>
        </p:nvSpPr>
        <p:spPr>
          <a:xfrm>
            <a:off x="2136649" y="231036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atin typeface="Arial Narrow"/>
                <a:ea typeface="LG스마트체 Regular"/>
              </a:rPr>
              <a:t>OIS Y</a:t>
            </a:r>
            <a:endParaRPr kumimoji="0" lang="en-US" altLang="ko-KR" sz="800" b="0" i="0" strike="noStrike" kern="1200" cap="none" spc="0" normalizeH="0" baseline="0" noProof="0">
              <a:ln>
                <a:noFill/>
              </a:ln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8DA19D-8776-4473-8203-1E6AD2C6C4AB}"/>
              </a:ext>
            </a:extLst>
          </p:cNvPr>
          <p:cNvSpPr txBox="1"/>
          <p:nvPr/>
        </p:nvSpPr>
        <p:spPr>
          <a:xfrm>
            <a:off x="2073536" y="2823386"/>
            <a:ext cx="640140" cy="1535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atin typeface="Arial Narrow"/>
                <a:ea typeface="LG스마트체 Regular"/>
              </a:rPr>
              <a:t>AF</a:t>
            </a:r>
            <a:endParaRPr kumimoji="0" lang="en-US" altLang="ko-KR" sz="800" b="0" i="0" strike="noStrike" kern="1200" cap="none" spc="0" normalizeH="0" baseline="0" noProof="0">
              <a:ln>
                <a:noFill/>
              </a:ln>
              <a:uLnTx/>
              <a:uFillTx/>
              <a:latin typeface="Arial Narrow"/>
              <a:ea typeface="LG스마트체 Regular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5308C25-0DF0-49FD-B2D6-AC9F44DBBBDB}"/>
              </a:ext>
            </a:extLst>
          </p:cNvPr>
          <p:cNvCxnSpPr>
            <a:cxnSpLocks/>
          </p:cNvCxnSpPr>
          <p:nvPr/>
        </p:nvCxnSpPr>
        <p:spPr>
          <a:xfrm flipH="1" flipV="1">
            <a:off x="3408267" y="2447181"/>
            <a:ext cx="963979" cy="18058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9D4736F-FBF9-48D4-BC07-2C5EB91F6393}"/>
              </a:ext>
            </a:extLst>
          </p:cNvPr>
          <p:cNvSpPr txBox="1"/>
          <p:nvPr/>
        </p:nvSpPr>
        <p:spPr>
          <a:xfrm>
            <a:off x="4070218" y="2591046"/>
            <a:ext cx="1347687" cy="18388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Lens</a:t>
            </a:r>
            <a:r>
              <a:rPr kumimoji="0" lang="ko-KR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/>
                <a:ea typeface="LG스마트체 Regular"/>
                <a:cs typeface="+mn-cs"/>
              </a:rPr>
              <a:t> 그룹</a:t>
            </a:r>
            <a:endParaRPr kumimoji="0" lang="en-US" altLang="ko-KR" sz="11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EC4392-CF5A-46F7-9181-827EE04F2496}"/>
              </a:ext>
            </a:extLst>
          </p:cNvPr>
          <p:cNvSpPr txBox="1"/>
          <p:nvPr/>
        </p:nvSpPr>
        <p:spPr>
          <a:xfrm>
            <a:off x="5890845" y="1116170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330547-A6CE-44E1-95D2-1BFFBCDCC5F1}"/>
              </a:ext>
            </a:extLst>
          </p:cNvPr>
          <p:cNvSpPr txBox="1"/>
          <p:nvPr/>
        </p:nvSpPr>
        <p:spPr>
          <a:xfrm>
            <a:off x="5483912" y="1936813"/>
            <a:ext cx="2927652" cy="31103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Ball Act.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구동의 </a:t>
            </a:r>
            <a:r>
              <a:rPr kumimoji="1" lang="en-US" altLang="ko-KR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1Q vs.2Q </a:t>
            </a:r>
            <a:r>
              <a:rPr kumimoji="1" lang="ko-KR" altLang="en-US" sz="1400" b="1" kern="0">
                <a:solidFill>
                  <a:prstClr val="black"/>
                </a:solidFill>
                <a:latin typeface="Arial Narrow"/>
                <a:ea typeface="LG스마트체 Regular"/>
              </a:rPr>
              <a:t>특허 차이점</a:t>
            </a:r>
            <a:endParaRPr kumimoji="0" lang="en-US" altLang="ko-KR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graphicFrame>
        <p:nvGraphicFramePr>
          <p:cNvPr id="79" name="표 5">
            <a:extLst>
              <a:ext uri="{FF2B5EF4-FFF2-40B4-BE49-F238E27FC236}">
                <a16:creationId xmlns:a16="http://schemas.microsoft.com/office/drawing/2014/main" id="{EC24B32F-3FF9-4BFE-BDE1-34EBC8ADD298}"/>
              </a:ext>
            </a:extLst>
          </p:cNvPr>
          <p:cNvGraphicFramePr>
            <a:graphicFrameLocks noGrp="1"/>
          </p:cNvGraphicFramePr>
          <p:nvPr/>
        </p:nvGraphicFramePr>
        <p:xfrm>
          <a:off x="5751674" y="2469270"/>
          <a:ext cx="3150548" cy="64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554">
                  <a:extLst>
                    <a:ext uri="{9D8B030D-6E8A-4147-A177-3AD203B41FA5}">
                      <a16:colId xmlns:a16="http://schemas.microsoft.com/office/drawing/2014/main" val="1299311375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610396989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453626040"/>
                    </a:ext>
                  </a:extLst>
                </a:gridCol>
              </a:tblGrid>
              <a:tr h="2297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1Q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출원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(*4677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2Q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등록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(*5091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특허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25436"/>
                  </a:ext>
                </a:extLst>
              </a:tr>
              <a:tr h="41890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센서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OIS</a:t>
                      </a:r>
                    </a:p>
                    <a:p>
                      <a:pPr algn="ctr" latinLnBrk="1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렌즈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AF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렌즈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Shift OIS/ AF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17566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C8C83-7D09-43BF-859D-DEF7A419BE17}"/>
              </a:ext>
            </a:extLst>
          </p:cNvPr>
          <p:cNvSpPr/>
          <p:nvPr/>
        </p:nvSpPr>
        <p:spPr>
          <a:xfrm>
            <a:off x="5582901" y="2202185"/>
            <a:ext cx="25118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914400" fontAlgn="ctr" latinLnBrk="1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유형 및 렌즈 </a:t>
            </a:r>
            <a:r>
              <a:rPr kumimoji="1" lang="en-US" altLang="ko-KR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Shift </a:t>
            </a:r>
            <a:r>
              <a:rPr kumimoji="1" lang="ko-KR" altLang="en-US" sz="11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방식 특허 등록</a:t>
            </a:r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49F275-5527-4797-8600-B2A0C63F6DD2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3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E5A919-0D06-4FAC-958E-86C03E17CDF8}"/>
              </a:ext>
            </a:extLst>
          </p:cNvPr>
          <p:cNvSpPr txBox="1"/>
          <p:nvPr/>
        </p:nvSpPr>
        <p:spPr>
          <a:xfrm>
            <a:off x="7745397" y="2197933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발명자 추가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(Alfred N.)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92" name="실행 단추: 홈으로 이동 9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1EE7BB0-4639-49AF-8CC5-ABB301D8CACF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782E3-233F-4415-AA54-400B95CF19F0}"/>
              </a:ext>
            </a:extLst>
          </p:cNvPr>
          <p:cNvSpPr txBox="1"/>
          <p:nvPr/>
        </p:nvSpPr>
        <p:spPr>
          <a:xfrm>
            <a:off x="7241190" y="978875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※ Actuator 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구조 설계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Keyman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1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A017C-91F1-49C9-A66E-C92FBBD5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33796"/>
              </p:ext>
            </p:extLst>
          </p:nvPr>
        </p:nvGraphicFramePr>
        <p:xfrm>
          <a:off x="629685" y="735624"/>
          <a:ext cx="8640000" cy="5553789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41420938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367195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670817739"/>
                    </a:ext>
                  </a:extLst>
                </a:gridCol>
                <a:gridCol w="423641">
                  <a:extLst>
                    <a:ext uri="{9D8B030D-6E8A-4147-A177-3AD203B41FA5}">
                      <a16:colId xmlns:a16="http://schemas.microsoft.com/office/drawing/2014/main" val="1321400446"/>
                    </a:ext>
                  </a:extLst>
                </a:gridCol>
                <a:gridCol w="800359">
                  <a:extLst>
                    <a:ext uri="{9D8B030D-6E8A-4147-A177-3AD203B41FA5}">
                      <a16:colId xmlns:a16="http://schemas.microsoft.com/office/drawing/2014/main" val="107890436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767811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0651471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214125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341559381"/>
                    </a:ext>
                  </a:extLst>
                </a:gridCol>
              </a:tblGrid>
              <a:tr h="27366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정보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분류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광학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 명칭</a:t>
                      </a: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Camera Autofocus Using Time-of-Flight Assistance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8993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발명자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Mark N.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Gamadia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(’12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AF/ 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선명도 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Abhishek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Dhanda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렌즈제어 관련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endParaRPr kumimoji="1" lang="en-US" altLang="ko-KR" sz="1000" b="0" kern="120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Gregory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Guyomarc’h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(’14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6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), Andrew D. Fernandez(’19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 , 4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/>
                          <a:cs typeface="+mn-cs"/>
                        </a:rPr>
                        <a:t>|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 Moshe </a:t>
                      </a:r>
                      <a:r>
                        <a:rPr kumimoji="1" lang="en-US" altLang="ko-KR" sz="1000" b="0" kern="1200" err="1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Laifenfeld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(‘17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~, 15</a:t>
                      </a:r>
                      <a:r>
                        <a:rPr kumimoji="1" lang="ko-KR" altLang="en-US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건 출원</a:t>
                      </a:r>
                      <a:r>
                        <a:rPr kumimoji="1" lang="en-US" altLang="ko-KR" sz="1000" b="0" kern="120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0806"/>
                  </a:ext>
                </a:extLst>
              </a:tr>
              <a:tr h="27366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현황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(‘21.9)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출원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US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2022-0116544 A1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30789"/>
                  </a:ext>
                </a:extLst>
              </a:tr>
              <a:tr h="2736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분석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대표 도면</a:t>
                      </a:r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 요약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64989"/>
                  </a:ext>
                </a:extLst>
              </a:tr>
              <a:tr h="2880000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kumimoji="1" lang="en-US" altLang="ko-KR" sz="1100" b="0" u="non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3600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ko-KR" alt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19760"/>
                  </a:ext>
                </a:extLst>
              </a:tr>
              <a:tr h="15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b"/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시사점</a:t>
                      </a:r>
                      <a:endParaRPr kumimoji="1" lang="en-US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카메라의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Time of Flight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Depth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정보를 이용하여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선택적으로 적용함으로써 보다 높은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효율성을 제공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일반적으로 많이 쓰이는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AF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모드들의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(PDAF, CBAF, Depth)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장점만을 취해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빠르고 정확한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Hybrid AF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구현 방식을 제안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부가 정보를 이용한 알고리즘 변경만으로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성능을 극대화 시킴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기술적 실현성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iPhone 12 Pro model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이후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Pro model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Hybrid AF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채택하고 있음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  <a:p>
                      <a:pPr marL="86400" marR="0" lvl="0" indent="-8640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1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대응 방안</a:t>
                      </a:r>
                      <a:b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알고리즘만으로 성능 향상이 증대되는 사항에 대해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HW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변경으로 가용한 수준과 비교하여</a:t>
                      </a:r>
                      <a:r>
                        <a:rPr kumimoji="1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정량적인 평가를 진행하겠음</a:t>
                      </a:r>
                      <a:endParaRPr kumimoji="1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1" lang="en-US" altLang="ko-KR" sz="110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4197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842C11-4D3A-456F-8119-FF4AD34B0A70}"/>
              </a:ext>
            </a:extLst>
          </p:cNvPr>
          <p:cNvSpPr txBox="1"/>
          <p:nvPr/>
        </p:nvSpPr>
        <p:spPr>
          <a:xfrm>
            <a:off x="6057223" y="6578908"/>
            <a:ext cx="2696252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marR="0" lvl="0" indent="0" algn="ctr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2pPr>
            <a:lvl3pPr marL="11430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3pPr>
            <a:lvl4pPr marL="16002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4pPr>
            <a:lvl5pPr marL="2057400" indent="-228600" defTabSz="957263" eaLnBrk="0" hangingPunct="0">
              <a:defRPr sz="1200">
                <a:latin typeface="LG스마트체 Regular" pitchFamily="50" charset="-127"/>
                <a:ea typeface="LG스마트체 Regular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LG스마트체 Regular" pitchFamily="50" charset="-127"/>
                <a:ea typeface="LG스마트체 Regular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검토자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플랫폼개발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팀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박귀연 책임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송영식 팀장</a:t>
            </a: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411EB32-96C5-4E82-80D4-47D7A0947855}"/>
              </a:ext>
            </a:extLst>
          </p:cNvPr>
          <p:cNvSpPr txBox="1">
            <a:spLocks/>
          </p:cNvSpPr>
          <p:nvPr/>
        </p:nvSpPr>
        <p:spPr>
          <a:xfrm>
            <a:off x="168610" y="109899"/>
            <a:ext cx="2212465" cy="4097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Appendix. 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j-cs"/>
              </a:rPr>
              <a:t>특허 분석</a:t>
            </a: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110F3-5218-45C6-8836-34F39361F941}"/>
              </a:ext>
            </a:extLst>
          </p:cNvPr>
          <p:cNvSpPr txBox="1"/>
          <p:nvPr/>
        </p:nvSpPr>
        <p:spPr>
          <a:xfrm>
            <a:off x="8439952" y="226434"/>
            <a:ext cx="260255" cy="29045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>
                <a:solidFill>
                  <a:prstClr val="black"/>
                </a:solidFill>
                <a:latin typeface="Arial Narrow"/>
                <a:ea typeface="LG스마트체 Regular"/>
              </a:rPr>
              <a:t>AF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74B8E-8DF0-49C2-9D58-85D689768102}"/>
              </a:ext>
            </a:extLst>
          </p:cNvPr>
          <p:cNvSpPr txBox="1"/>
          <p:nvPr/>
        </p:nvSpPr>
        <p:spPr>
          <a:xfrm>
            <a:off x="4703466" y="6515045"/>
            <a:ext cx="650297" cy="2899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A – 4 / 10</a:t>
            </a:r>
            <a:endParaRPr kumimoji="0" lang="ko-KR" altLang="en-US" sz="13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/>
              <a:ea typeface="LG스마트체 Regular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4E8A9F-15E4-4233-A014-8A7626C9A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4" b="8356"/>
          <a:stretch/>
        </p:blipFill>
        <p:spPr>
          <a:xfrm>
            <a:off x="1541408" y="1994270"/>
            <a:ext cx="2682240" cy="2464520"/>
          </a:xfrm>
          <a:prstGeom prst="rect">
            <a:avLst/>
          </a:prstGeom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FC386F77-B8E3-413D-8900-71392EFC5535}"/>
              </a:ext>
            </a:extLst>
          </p:cNvPr>
          <p:cNvSpPr txBox="1"/>
          <p:nvPr/>
        </p:nvSpPr>
        <p:spPr>
          <a:xfrm>
            <a:off x="2166527" y="4435804"/>
            <a:ext cx="1438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>
                <a:latin typeface="LG스마트체 Regular"/>
                <a:ea typeface="LG스마트체 Regular"/>
              </a:rPr>
              <a:t>Hybrid AF, Processing</a:t>
            </a:r>
            <a:endParaRPr kumimoji="1" lang="ko-KR" altLang="en-US" sz="1000">
              <a:latin typeface="LG스마트체 Regular"/>
              <a:ea typeface="LG스마트체 Regular"/>
            </a:endParaRPr>
          </a:p>
        </p:txBody>
      </p:sp>
      <p:sp>
        <p:nvSpPr>
          <p:cNvPr id="21" name="실행 단추: 홈으로 이동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FB3A3BA-DBA4-4E81-9932-1B5BFAE764C2}"/>
              </a:ext>
            </a:extLst>
          </p:cNvPr>
          <p:cNvSpPr/>
          <p:nvPr/>
        </p:nvSpPr>
        <p:spPr>
          <a:xfrm>
            <a:off x="9400307" y="620688"/>
            <a:ext cx="305221" cy="373433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0F5563-097F-4F8D-930C-C5967A516F8D}"/>
              </a:ext>
            </a:extLst>
          </p:cNvPr>
          <p:cNvSpPr/>
          <p:nvPr/>
        </p:nvSpPr>
        <p:spPr>
          <a:xfrm>
            <a:off x="4563919" y="2822770"/>
            <a:ext cx="4598457" cy="11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PDAF*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는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(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기본모드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)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빠르고 정확한 반면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조도가 낮고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평평한 텍스처에서 취약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이런 환경에서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3D Depth 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정보를 활용한 </a:t>
            </a:r>
            <a:r>
              <a:rPr kumimoji="1" lang="en-US" altLang="ko-KR" sz="11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-AF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전환 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Focusing</a:t>
            </a: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CBAF**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인접한 픽셀들의 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Intensity difference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Scanning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정확도를 높임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defTabSz="914400" fontAlgn="b" latinLnBrk="1">
              <a:lnSpc>
                <a:spcPct val="110000"/>
              </a:lnSpc>
              <a:defRPr/>
            </a:pP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※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단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넓은 영역을 </a:t>
            </a: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Computing</a:t>
            </a:r>
            <a:r>
              <a:rPr kumimoji="1" lang="ko-KR" altLang="en-US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시 느려 지는 단점</a:t>
            </a:r>
            <a:endParaRPr kumimoji="1" lang="en-US" altLang="ko-KR" sz="11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86400" marR="0" lvl="0" indent="-8640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PDAF*</a:t>
            </a: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err="1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ToF</a:t>
            </a: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-AF</a:t>
            </a: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 CBAF**</a:t>
            </a:r>
            <a:r>
              <a:rPr kumimoji="1" lang="ko-KR" altLang="en-US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의 장점만을 취하는 알고리즘을 </a:t>
            </a:r>
            <a:r>
              <a:rPr kumimoji="1" lang="en-US" altLang="ko-KR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Hybrid AF mode</a:t>
            </a:r>
            <a:r>
              <a:rPr kumimoji="1" lang="ko-KR" altLang="en-US" sz="1100"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에 적용</a:t>
            </a:r>
            <a:endParaRPr kumimoji="1" lang="en-US" altLang="ko-KR" sz="1100">
              <a:highlight>
                <a:srgbClr val="FFFF00"/>
              </a:highligh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R="0" lvl="0" algn="l" defTabSz="914400" rtl="0" eaLnBrk="1" fontAlgn="b" latinLnBrk="1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1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70AAA-8737-4C27-A8CB-2E1DF3BE8D87}"/>
              </a:ext>
            </a:extLst>
          </p:cNvPr>
          <p:cNvSpPr txBox="1"/>
          <p:nvPr/>
        </p:nvSpPr>
        <p:spPr>
          <a:xfrm>
            <a:off x="4480052" y="2525769"/>
            <a:ext cx="4598457" cy="29398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87313" marR="0" lvl="0" indent="-87313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 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PDAF*,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 </a:t>
            </a:r>
            <a:r>
              <a:rPr kumimoji="0" lang="en-US" altLang="ko-KR" sz="13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ToF</a:t>
            </a: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LG스마트체 Regular"/>
                <a:cs typeface="+mn-cs"/>
              </a:rPr>
              <a:t>-AF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,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CBAF**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를 이용한</a:t>
            </a:r>
            <a:r>
              <a:rPr lang="en-US" altLang="ko-KR" sz="1300" b="1">
                <a:solidFill>
                  <a:prstClr val="black"/>
                </a:solidFill>
                <a:latin typeface="Arial Narrow"/>
                <a:ea typeface="LG스마트체 Regular"/>
              </a:rPr>
              <a:t> Hybrid AF </a:t>
            </a:r>
            <a:r>
              <a:rPr lang="ko-KR" altLang="en-US" sz="1300" b="1">
                <a:solidFill>
                  <a:prstClr val="black"/>
                </a:solidFill>
                <a:latin typeface="Arial Narrow"/>
                <a:ea typeface="LG스마트체 Regular"/>
              </a:rPr>
              <a:t>방법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LG스마트체 Regular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7AC48E-8BFD-49CC-B4BC-12E766C8B8B4}"/>
              </a:ext>
            </a:extLst>
          </p:cNvPr>
          <p:cNvSpPr/>
          <p:nvPr/>
        </p:nvSpPr>
        <p:spPr>
          <a:xfrm>
            <a:off x="4740989" y="3810613"/>
            <a:ext cx="2005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*PDAF(Phase Detection Autofocus)</a:t>
            </a:r>
            <a:endParaRPr lang="ko-KR" altLang="en-US">
              <a:solidFill>
                <a:srgbClr val="0066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7664F2-6B5D-4473-AE76-2DEDDF52A6E5}"/>
              </a:ext>
            </a:extLst>
          </p:cNvPr>
          <p:cNvSpPr/>
          <p:nvPr/>
        </p:nvSpPr>
        <p:spPr>
          <a:xfrm>
            <a:off x="4740989" y="4014316"/>
            <a:ext cx="1999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1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**CBAF(Contrast Based Autofocus)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6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 algn="l">
          <a:defRPr sz="10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2.0 Regular" panose="020B0600000101010101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0638D-5A29-4610-ACBC-726E812CB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C881F-CDBF-41D2-81F6-2B4FE036A6C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345c0310-5f6a-4163-af51-f88ea6aa846a"/>
    <ds:schemaRef ds:uri="http://purl.org/dc/elements/1.1/"/>
    <ds:schemaRef ds:uri="4354823e-c960-4fe1-8874-8fa7879b6ef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A2377F-F700-43BD-8B5C-BB9E5D407F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3125</Words>
  <Application>Microsoft Office PowerPoint</Application>
  <PresentationFormat>A4 용지(210x297mm)</PresentationFormat>
  <Paragraphs>416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Arial Narrow</vt:lpstr>
      <vt:lpstr>Calibri</vt:lpstr>
      <vt:lpstr>Wingdings</vt:lpstr>
      <vt:lpstr>Office 테마</vt:lpstr>
      <vt:lpstr>2_디자인 사용자 지정</vt:lpstr>
      <vt:lpstr>1_디자인 사용자 지정</vt:lpstr>
      <vt:lpstr>2_Office 테마</vt:lpstr>
      <vt:lpstr>3_디자인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James Lee(이종섭)</cp:lastModifiedBy>
  <cp:revision>1</cp:revision>
  <cp:lastPrinted>2022-09-15T08:26:33Z</cp:lastPrinted>
  <dcterms:created xsi:type="dcterms:W3CDTF">2021-03-24T07:02:47Z</dcterms:created>
  <dcterms:modified xsi:type="dcterms:W3CDTF">2022-11-10T08:05:19Z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2022-10-25T02:59:12Z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