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3" r:id="rId3"/>
    <p:sldId id="266" r:id="rId4"/>
    <p:sldId id="267" r:id="rId5"/>
    <p:sldId id="268" r:id="rId6"/>
    <p:sldId id="269" r:id="rId7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yu Jang(장인규)" initials="IJ" lastIdx="1" clrIdx="0">
    <p:extLst>
      <p:ext uri="{19B8F6BF-5375-455C-9EA6-DF929625EA0E}">
        <p15:presenceInfo xmlns:p15="http://schemas.microsoft.com/office/powerpoint/2012/main" userId="S::timwer@lginnotek.com::eb265669-0099-47cf-97d5-141ce64117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12" y="10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7" y="154880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C119-0047-4F55-88E8-251699C379F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969224" y="252926"/>
            <a:ext cx="1843906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256238"/>
            <a:ext cx="1003294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119-0047-4F55-88E8-251699C379F7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6B4DD878-4114-4C11-A8B5-C6AFACC17E17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CF746355-4574-49BF-8129-DD978C9AAFFA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1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1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493034" y="337185"/>
            <a:ext cx="1259413" cy="283503"/>
          </a:xfrm>
        </p:spPr>
        <p:txBody>
          <a:bodyPr/>
          <a:lstStyle/>
          <a:p>
            <a:r>
              <a:rPr lang="ko-KR" altLang="en-US" b="1" dirty="0"/>
              <a:t>소제목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5E716-DFE2-4860-A99D-798EF1E7C2C0}"/>
              </a:ext>
            </a:extLst>
          </p:cNvPr>
          <p:cNvSpPr txBox="1"/>
          <p:nvPr/>
        </p:nvSpPr>
        <p:spPr>
          <a:xfrm>
            <a:off x="160690" y="11663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스마트체 Regular" pitchFamily="50" charset="-127"/>
                <a:ea typeface="LG스마트체 Regular" pitchFamily="50" charset="-127"/>
              </a:rPr>
              <a:t>Idea </a:t>
            </a:r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제안 정보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EA4483-0507-417F-9601-383AB78BB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86848"/>
              </p:ext>
            </p:extLst>
          </p:nvPr>
        </p:nvGraphicFramePr>
        <p:xfrm>
          <a:off x="160690" y="692698"/>
          <a:ext cx="9655402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7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대표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성명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장인규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소속부서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플랫폼개발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전화번호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01071669445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e-mail</a:t>
                      </a:r>
                      <a:endParaRPr lang="ko-KR" altLang="en-US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timwer@lginnotek.com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출원시급도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□ 보통    ■ 시급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공개 예정일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□프로모션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□논문발표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■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기타 사외공개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( 2022 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년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8</a:t>
                      </a:r>
                      <a:r>
                        <a:rPr lang="ko-KR" altLang="en-US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월 </a:t>
                      </a:r>
                      <a:r>
                        <a:rPr lang="ko-KR" altLang="en-US" sz="1100" b="1" i="1" u="sng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예정</a:t>
                      </a:r>
                      <a:r>
                        <a:rPr lang="en-US" altLang="ko-KR" sz="1100" baseline="0" dirty="0">
                          <a:latin typeface="LG스마트체 Regular" pitchFamily="50" charset="-127"/>
                          <a:ea typeface="LG스마트체 Regular" pitchFamily="50" charset="-127"/>
                        </a:rPr>
                        <a:t>)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■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 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관련 없음          □ 관련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PJT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명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</a:t>
                      </a:r>
                      <a:r>
                        <a:rPr lang="en-US" altLang="ko-KR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xxxx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제품적용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□ 제품 적용 불명확    ■ 제품적용 목적으로 테스트 혹은 </a:t>
                      </a:r>
                      <a:r>
                        <a:rPr lang="ko-KR" altLang="en-US" sz="1050" dirty="0" err="1">
                          <a:latin typeface="LG스마트체 Regular" pitchFamily="50" charset="-127"/>
                          <a:ea typeface="LG스마트체 Regular" pitchFamily="50" charset="-127"/>
                        </a:rPr>
                        <a:t>검토중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     □ 제품 적용 예정 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적용시점</a:t>
                      </a:r>
                      <a:r>
                        <a:rPr lang="en-US" altLang="ko-KR" sz="1050" dirty="0">
                          <a:latin typeface="LG스마트체 Regular" pitchFamily="50" charset="-127"/>
                          <a:ea typeface="LG스마트체 Regular" pitchFamily="50" charset="-127"/>
                        </a:rPr>
                        <a:t>:           )</a:t>
                      </a:r>
                      <a:endParaRPr lang="ko-KR" altLang="en-US" sz="105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4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 명칭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The method for increasing integration time of scanning type FMCW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선행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문헌 정보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알고 있는 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선행 특허번호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혹은 논문 등의 정보를 기재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36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적용 가능한 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기술 동향</a:t>
                      </a:r>
                      <a:r>
                        <a:rPr lang="en-US" altLang="ko-KR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타사 기술 동향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기술의 동향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타사 개발 동향 그리고 적용 가능한 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Application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이 있다면 기재하여 주시기 바랍니다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.]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Scanning type</a:t>
                      </a:r>
                      <a:r>
                        <a:rPr lang="ko-KR" altLang="en-US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</a:t>
                      </a:r>
                      <a:r>
                        <a:rPr lang="en-US" altLang="ko-KR" sz="1100" dirty="0">
                          <a:latin typeface="LG스마트체 Regular" pitchFamily="50" charset="-127"/>
                          <a:ea typeface="LG스마트체 Regular" pitchFamily="50" charset="-127"/>
                        </a:rPr>
                        <a:t>FMCW LiDAR, Continuous wave LiDAR</a:t>
                      </a: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242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종래기술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및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문제점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9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75B2B5-C69A-48A0-9A43-BE4C4A679448}"/>
              </a:ext>
            </a:extLst>
          </p:cNvPr>
          <p:cNvSpPr/>
          <p:nvPr/>
        </p:nvSpPr>
        <p:spPr>
          <a:xfrm>
            <a:off x="1972444" y="3717032"/>
            <a:ext cx="66529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상기 종래기술의 구성에서 발생되는 문제점을 도면과 함께 설명하고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필요시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 별도 페이지에서 설명 가능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Regular" pitchFamily="50" charset="-127"/>
                <a:ea typeface="LG스마트체 Regular" pitchFamily="50" charset="-127"/>
              </a:rPr>
              <a:t>]</a:t>
            </a:r>
            <a:endParaRPr lang="en-US" altLang="ko-KR" sz="8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7C68A-91B1-4816-8F8E-34617F23CEF2}"/>
              </a:ext>
            </a:extLst>
          </p:cNvPr>
          <p:cNvSpPr txBox="1"/>
          <p:nvPr/>
        </p:nvSpPr>
        <p:spPr>
          <a:xfrm>
            <a:off x="3221231" y="391200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문제되는 주요 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0E4F9-5FBF-4C18-8CA7-11B0509E88F3}"/>
              </a:ext>
            </a:extLst>
          </p:cNvPr>
          <p:cNvSpPr txBox="1"/>
          <p:nvPr/>
        </p:nvSpPr>
        <p:spPr>
          <a:xfrm>
            <a:off x="7297459" y="3933056"/>
            <a:ext cx="721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문제점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F790C-A515-4D3F-B0AF-06CEE924DDCF}"/>
              </a:ext>
            </a:extLst>
          </p:cNvPr>
          <p:cNvSpPr txBox="1"/>
          <p:nvPr/>
        </p:nvSpPr>
        <p:spPr>
          <a:xfrm>
            <a:off x="5885527" y="4429561"/>
            <a:ext cx="3904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1.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하나의 레이저와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2D scanner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를 이용하여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2D scanning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시 한 픽셀에 할당되는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integration time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 매우 크게 줄어듦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2. Integration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time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이 줄어들면 신호의 세기가 줄어들고 같은 주파수 변조 범위에서 최대 계산 가능 거리가 줄어듦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3.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최대 계산 가능 거리를 일정하게 유지할 경우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주파수 변조 속도가 올라감</a:t>
            </a:r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endParaRPr lang="en-US" altLang="ko-KR" sz="900" u="sng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4. 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주파수 변조 속도가 올라가면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900" u="sng" dirty="0">
                <a:latin typeface="LG스마트체 Regular" pitchFamily="50" charset="-127"/>
                <a:ea typeface="LG스마트체 Regular" pitchFamily="50" charset="-127"/>
              </a:rPr>
              <a:t>power</a:t>
            </a:r>
            <a:r>
              <a:rPr lang="ko-KR" altLang="en-US" sz="900" u="sng" dirty="0">
                <a:latin typeface="LG스마트체 Regular" pitchFamily="50" charset="-127"/>
                <a:ea typeface="LG스마트체 Regular" pitchFamily="50" charset="-127"/>
              </a:rPr>
              <a:t>가 줄어들 수 있음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C3515752-061A-4EF2-A3B2-E67D83DF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1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AF8592-FE94-4724-BB9B-24503041AABA}"/>
              </a:ext>
            </a:extLst>
          </p:cNvPr>
          <p:cNvGrpSpPr/>
          <p:nvPr/>
        </p:nvGrpSpPr>
        <p:grpSpPr>
          <a:xfrm>
            <a:off x="2441308" y="4235585"/>
            <a:ext cx="2866475" cy="2064545"/>
            <a:chOff x="2030247" y="4025861"/>
            <a:chExt cx="2866475" cy="206454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98121A7-F2CD-426F-9896-19490084291B}"/>
                </a:ext>
              </a:extLst>
            </p:cNvPr>
            <p:cNvGrpSpPr/>
            <p:nvPr/>
          </p:nvGrpSpPr>
          <p:grpSpPr>
            <a:xfrm>
              <a:off x="3241867" y="4213119"/>
              <a:ext cx="1204924" cy="1255864"/>
              <a:chOff x="3241866" y="4213119"/>
              <a:chExt cx="1632139" cy="1701140"/>
            </a:xfrm>
          </p:grpSpPr>
          <p:sp>
            <p:nvSpPr>
              <p:cNvPr id="38" name="평행 사변형 37">
                <a:extLst>
                  <a:ext uri="{FF2B5EF4-FFF2-40B4-BE49-F238E27FC236}">
                    <a16:creationId xmlns:a16="http://schemas.microsoft.com/office/drawing/2014/main" id="{ABED5B60-E317-4CB3-8BF4-588A7245C79E}"/>
                  </a:ext>
                </a:extLst>
              </p:cNvPr>
              <p:cNvSpPr/>
              <p:nvPr/>
            </p:nvSpPr>
            <p:spPr>
              <a:xfrm rot="5400000">
                <a:off x="3207365" y="424762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C04B117C-C126-4B56-A760-DD1540B12016}"/>
                  </a:ext>
                </a:extLst>
              </p:cNvPr>
              <p:cNvSpPr/>
              <p:nvPr/>
            </p:nvSpPr>
            <p:spPr>
              <a:xfrm rot="5400000">
                <a:off x="3238286" y="4216699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4CB0FC3D-95FD-4604-A981-2345B81C46A9}"/>
                  </a:ext>
                </a:extLst>
              </p:cNvPr>
              <p:cNvSpPr/>
              <p:nvPr/>
            </p:nvSpPr>
            <p:spPr>
              <a:xfrm rot="5400000">
                <a:off x="3408768" y="4287175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B6F45791-C8B1-42C2-90AA-802D958B2008}"/>
                  </a:ext>
                </a:extLst>
              </p:cNvPr>
              <p:cNvSpPr/>
              <p:nvPr/>
            </p:nvSpPr>
            <p:spPr>
              <a:xfrm rot="5400000">
                <a:off x="3580649" y="4357026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F3F84152-5863-4986-88B0-849024CF19F2}"/>
                  </a:ext>
                </a:extLst>
              </p:cNvPr>
              <p:cNvSpPr/>
              <p:nvPr/>
            </p:nvSpPr>
            <p:spPr>
              <a:xfrm rot="5400000">
                <a:off x="4701079" y="4820577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75DF31DA-6874-41DE-99F3-848541A9BDFA}"/>
                  </a:ext>
                </a:extLst>
              </p:cNvPr>
              <p:cNvSpPr/>
              <p:nvPr/>
            </p:nvSpPr>
            <p:spPr>
              <a:xfrm rot="5400000">
                <a:off x="4701079" y="5741328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006FE2F-6389-499E-902D-F9FDBAAD9CC9}"/>
                </a:ext>
              </a:extLst>
            </p:cNvPr>
            <p:cNvGrpSpPr/>
            <p:nvPr/>
          </p:nvGrpSpPr>
          <p:grpSpPr>
            <a:xfrm>
              <a:off x="2438399" y="5523729"/>
              <a:ext cx="400675" cy="389391"/>
              <a:chOff x="5737416" y="3164657"/>
              <a:chExt cx="2358834" cy="2292403"/>
            </a:xfrm>
          </p:grpSpPr>
          <p:sp>
            <p:nvSpPr>
              <p:cNvPr id="35" name="평행 사변형 34">
                <a:extLst>
                  <a:ext uri="{FF2B5EF4-FFF2-40B4-BE49-F238E27FC236}">
                    <a16:creationId xmlns:a16="http://schemas.microsoft.com/office/drawing/2014/main" id="{19D2BEC6-92F1-4A16-9076-AA34606FF87F}"/>
                  </a:ext>
                </a:extLst>
              </p:cNvPr>
              <p:cNvSpPr/>
              <p:nvPr/>
            </p:nvSpPr>
            <p:spPr>
              <a:xfrm rot="5400000">
                <a:off x="5702915" y="378407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평행 사변형 35">
                <a:extLst>
                  <a:ext uri="{FF2B5EF4-FFF2-40B4-BE49-F238E27FC236}">
                    <a16:creationId xmlns:a16="http://schemas.microsoft.com/office/drawing/2014/main" id="{4A11B4CD-6717-4F49-B530-61A87827E70F}"/>
                  </a:ext>
                </a:extLst>
              </p:cNvPr>
              <p:cNvSpPr/>
              <p:nvPr/>
            </p:nvSpPr>
            <p:spPr>
              <a:xfrm rot="16200000" flipH="1">
                <a:off x="7007705" y="4368515"/>
                <a:ext cx="1456556" cy="720534"/>
              </a:xfrm>
              <a:prstGeom prst="parallelogram">
                <a:avLst>
                  <a:gd name="adj" fmla="val 6011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평행 사변형 36">
                <a:extLst>
                  <a:ext uri="{FF2B5EF4-FFF2-40B4-BE49-F238E27FC236}">
                    <a16:creationId xmlns:a16="http://schemas.microsoft.com/office/drawing/2014/main" id="{E0DBE2D7-3CCC-467A-89CF-34DEAAB5B5A2}"/>
                  </a:ext>
                </a:extLst>
              </p:cNvPr>
              <p:cNvSpPr/>
              <p:nvPr/>
            </p:nvSpPr>
            <p:spPr>
              <a:xfrm rot="8950199" flipH="1">
                <a:off x="5967056" y="3164657"/>
                <a:ext cx="1889229" cy="1419232"/>
              </a:xfrm>
              <a:prstGeom prst="parallelogram">
                <a:avLst>
                  <a:gd name="adj" fmla="val 7423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8FCA0CD-6C92-4F46-A61A-A977E9FC83D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280848"/>
              <a:ext cx="608502" cy="13270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28CA3C-484C-4383-BD6E-27F7E075954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335438"/>
              <a:ext cx="740430" cy="12724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CACBD72-F22C-456E-B7E0-A4BEB8824E43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390030"/>
              <a:ext cx="867809" cy="121786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A9FD148-3BD7-4EE0-8BC6-E3742A851BAE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2698806" y="4735774"/>
              <a:ext cx="1700323" cy="8721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DEE27D-58F9-4B03-B9E7-B620221FBD49}"/>
                </a:ext>
              </a:extLst>
            </p:cNvPr>
            <p:cNvSpPr/>
            <p:nvPr/>
          </p:nvSpPr>
          <p:spPr>
            <a:xfrm>
              <a:off x="2030247" y="5344027"/>
              <a:ext cx="5485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Scanner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26C9D52-8EF8-44BF-89AC-42EDAF4E5FCC}"/>
                </a:ext>
              </a:extLst>
            </p:cNvPr>
            <p:cNvSpPr/>
            <p:nvPr/>
          </p:nvSpPr>
          <p:spPr>
            <a:xfrm>
              <a:off x="2858933" y="4025861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8E41434-4E08-4BDD-B631-DFED28D8FEA6}"/>
                </a:ext>
              </a:extLst>
            </p:cNvPr>
            <p:cNvSpPr/>
            <p:nvPr/>
          </p:nvSpPr>
          <p:spPr>
            <a:xfrm>
              <a:off x="3230894" y="407181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A3A138B-4468-45DA-8D5F-5DC7B335169D}"/>
                </a:ext>
              </a:extLst>
            </p:cNvPr>
            <p:cNvSpPr/>
            <p:nvPr/>
          </p:nvSpPr>
          <p:spPr>
            <a:xfrm>
              <a:off x="4200953" y="4381919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A07FA8-B996-4E57-8163-680496589220}"/>
                </a:ext>
              </a:extLst>
            </p:cNvPr>
            <p:cNvSpPr/>
            <p:nvPr/>
          </p:nvSpPr>
          <p:spPr>
            <a:xfrm>
              <a:off x="3445579" y="4167234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7A142D6-C38E-4A3F-99C7-C50C774E9D10}"/>
                </a:ext>
              </a:extLst>
            </p:cNvPr>
            <p:cNvSpPr/>
            <p:nvPr/>
          </p:nvSpPr>
          <p:spPr>
            <a:xfrm>
              <a:off x="4232758" y="5487150"/>
              <a:ext cx="6639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</a:t>
              </a: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MxN</a:t>
              </a:r>
              <a:endParaRPr lang="en-US" altLang="ko-KR" sz="8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C9385085-46AA-468D-BFAF-257F058E4698}"/>
                </a:ext>
              </a:extLst>
            </p:cNvPr>
            <p:cNvSpPr/>
            <p:nvPr/>
          </p:nvSpPr>
          <p:spPr>
            <a:xfrm>
              <a:off x="2223082" y="5335397"/>
              <a:ext cx="778976" cy="755009"/>
            </a:xfrm>
            <a:prstGeom prst="arc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  <a:scene3d>
              <a:camera prst="isometricRightUp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6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9776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69491-9029-4D27-AF90-143B6648B629}"/>
              </a:ext>
            </a:extLst>
          </p:cNvPr>
          <p:cNvSpPr/>
          <p:nvPr/>
        </p:nvSpPr>
        <p:spPr>
          <a:xfrm>
            <a:off x="1640632" y="1821380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주요 구성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2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49C41D3-FEC3-4774-889E-860F06FE5D22}"/>
              </a:ext>
            </a:extLst>
          </p:cNvPr>
          <p:cNvSpPr/>
          <p:nvPr/>
        </p:nvSpPr>
        <p:spPr>
          <a:xfrm>
            <a:off x="2642184" y="3006018"/>
            <a:ext cx="1241920" cy="5040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DBBE7F-8C28-4A21-822D-9BCAF64A8B9D}"/>
              </a:ext>
            </a:extLst>
          </p:cNvPr>
          <p:cNvSpPr/>
          <p:nvPr/>
        </p:nvSpPr>
        <p:spPr>
          <a:xfrm>
            <a:off x="1811655" y="2755902"/>
            <a:ext cx="615101" cy="4872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Laser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4F1F911-88C9-4175-AB23-9BEF30B367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26756" y="2999551"/>
            <a:ext cx="4747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7C4C28F-E865-47F3-A22C-E8BD60B4C67E}"/>
              </a:ext>
            </a:extLst>
          </p:cNvPr>
          <p:cNvSpPr/>
          <p:nvPr/>
        </p:nvSpPr>
        <p:spPr>
          <a:xfrm>
            <a:off x="2912300" y="2776029"/>
            <a:ext cx="763685" cy="447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Scanner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A26D2A7-52BA-4ADA-A0AE-E8173553885C}"/>
              </a:ext>
            </a:extLst>
          </p:cNvPr>
          <p:cNvGrpSpPr/>
          <p:nvPr/>
        </p:nvGrpSpPr>
        <p:grpSpPr>
          <a:xfrm>
            <a:off x="2970794" y="1815477"/>
            <a:ext cx="671786" cy="259106"/>
            <a:chOff x="2593982" y="1379664"/>
            <a:chExt cx="690323" cy="266256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1976D93B-B8A3-4EB2-901F-622DF47574CD}"/>
                </a:ext>
              </a:extLst>
            </p:cNvPr>
            <p:cNvCxnSpPr>
              <a:cxnSpLocks/>
            </p:cNvCxnSpPr>
            <p:nvPr/>
          </p:nvCxnSpPr>
          <p:spPr>
            <a:xfrm>
              <a:off x="2660469" y="1645920"/>
              <a:ext cx="55734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DCEF45B-D747-4221-A758-C4BD45B75DCC}"/>
                </a:ext>
              </a:extLst>
            </p:cNvPr>
            <p:cNvSpPr txBox="1"/>
            <p:nvPr/>
          </p:nvSpPr>
          <p:spPr>
            <a:xfrm>
              <a:off x="2593982" y="1379664"/>
              <a:ext cx="690323" cy="260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Target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EF85D64-6C59-42A6-A2C2-0BED2711110E}"/>
              </a:ext>
            </a:extLst>
          </p:cNvPr>
          <p:cNvCxnSpPr>
            <a:cxnSpLocks/>
          </p:cNvCxnSpPr>
          <p:nvPr/>
        </p:nvCxnSpPr>
        <p:spPr>
          <a:xfrm flipV="1">
            <a:off x="3103915" y="2074539"/>
            <a:ext cx="0" cy="7002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AC59071-BE95-48C3-9C66-26EF83B5088C}"/>
              </a:ext>
            </a:extLst>
          </p:cNvPr>
          <p:cNvCxnSpPr>
            <a:cxnSpLocks/>
          </p:cNvCxnSpPr>
          <p:nvPr/>
        </p:nvCxnSpPr>
        <p:spPr>
          <a:xfrm flipH="1" flipV="1">
            <a:off x="3487043" y="2074540"/>
            <a:ext cx="6709" cy="7002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AC5C09C-F1E3-4DFA-9636-0A74B9724F85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3675985" y="2999550"/>
            <a:ext cx="48554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FCCABB1-8BFF-4EF4-9F58-675906D82E9F}"/>
              </a:ext>
            </a:extLst>
          </p:cNvPr>
          <p:cNvSpPr/>
          <p:nvPr/>
        </p:nvSpPr>
        <p:spPr>
          <a:xfrm>
            <a:off x="4158780" y="2744680"/>
            <a:ext cx="572044" cy="5343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PD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B77BED-CC6B-4B73-B6B5-39E7AA28A3B3}"/>
              </a:ext>
            </a:extLst>
          </p:cNvPr>
          <p:cNvGrpSpPr/>
          <p:nvPr/>
        </p:nvGrpSpPr>
        <p:grpSpPr>
          <a:xfrm>
            <a:off x="2158876" y="4069392"/>
            <a:ext cx="2866475" cy="1920815"/>
            <a:chOff x="2030247" y="3992305"/>
            <a:chExt cx="2866475" cy="192081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414F64D0-B23F-49BD-A541-028A59857080}"/>
                </a:ext>
              </a:extLst>
            </p:cNvPr>
            <p:cNvGrpSpPr/>
            <p:nvPr/>
          </p:nvGrpSpPr>
          <p:grpSpPr>
            <a:xfrm>
              <a:off x="3241867" y="4213119"/>
              <a:ext cx="1204924" cy="1255864"/>
              <a:chOff x="3241866" y="4213119"/>
              <a:chExt cx="1632139" cy="1701140"/>
            </a:xfrm>
          </p:grpSpPr>
          <p:sp>
            <p:nvSpPr>
              <p:cNvPr id="149" name="평행 사변형 148">
                <a:extLst>
                  <a:ext uri="{FF2B5EF4-FFF2-40B4-BE49-F238E27FC236}">
                    <a16:creationId xmlns:a16="http://schemas.microsoft.com/office/drawing/2014/main" id="{221320CA-5928-4603-AC52-C7C099A7B88F}"/>
                  </a:ext>
                </a:extLst>
              </p:cNvPr>
              <p:cNvSpPr/>
              <p:nvPr/>
            </p:nvSpPr>
            <p:spPr>
              <a:xfrm rot="5400000">
                <a:off x="3207365" y="424762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평행 사변형 149">
                <a:extLst>
                  <a:ext uri="{FF2B5EF4-FFF2-40B4-BE49-F238E27FC236}">
                    <a16:creationId xmlns:a16="http://schemas.microsoft.com/office/drawing/2014/main" id="{E040A4DD-448D-4CFE-A3F7-D7ACA2D570F7}"/>
                  </a:ext>
                </a:extLst>
              </p:cNvPr>
              <p:cNvSpPr/>
              <p:nvPr/>
            </p:nvSpPr>
            <p:spPr>
              <a:xfrm rot="5400000">
                <a:off x="3238286" y="4216699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평행 사변형 150">
                <a:extLst>
                  <a:ext uri="{FF2B5EF4-FFF2-40B4-BE49-F238E27FC236}">
                    <a16:creationId xmlns:a16="http://schemas.microsoft.com/office/drawing/2014/main" id="{A2177C01-CD2B-42B3-9590-481C09AE4C64}"/>
                  </a:ext>
                </a:extLst>
              </p:cNvPr>
              <p:cNvSpPr/>
              <p:nvPr/>
            </p:nvSpPr>
            <p:spPr>
              <a:xfrm rot="5400000">
                <a:off x="3408768" y="4287175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평행 사변형 151">
                <a:extLst>
                  <a:ext uri="{FF2B5EF4-FFF2-40B4-BE49-F238E27FC236}">
                    <a16:creationId xmlns:a16="http://schemas.microsoft.com/office/drawing/2014/main" id="{424A20B1-1E04-4784-A0A1-54A4C4CB37BD}"/>
                  </a:ext>
                </a:extLst>
              </p:cNvPr>
              <p:cNvSpPr/>
              <p:nvPr/>
            </p:nvSpPr>
            <p:spPr>
              <a:xfrm rot="5400000">
                <a:off x="3580649" y="4357026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평행 사변형 152">
                <a:extLst>
                  <a:ext uri="{FF2B5EF4-FFF2-40B4-BE49-F238E27FC236}">
                    <a16:creationId xmlns:a16="http://schemas.microsoft.com/office/drawing/2014/main" id="{BDE64C5D-1B8E-47F9-8FB3-BE815901E7D4}"/>
                  </a:ext>
                </a:extLst>
              </p:cNvPr>
              <p:cNvSpPr/>
              <p:nvPr/>
            </p:nvSpPr>
            <p:spPr>
              <a:xfrm rot="5400000">
                <a:off x="4701079" y="4820577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평행 사변형 153">
                <a:extLst>
                  <a:ext uri="{FF2B5EF4-FFF2-40B4-BE49-F238E27FC236}">
                    <a16:creationId xmlns:a16="http://schemas.microsoft.com/office/drawing/2014/main" id="{AF2848AF-FD7E-4EC0-B47E-64C0F54D23F9}"/>
                  </a:ext>
                </a:extLst>
              </p:cNvPr>
              <p:cNvSpPr/>
              <p:nvPr/>
            </p:nvSpPr>
            <p:spPr>
              <a:xfrm rot="5400000">
                <a:off x="4701079" y="5741328"/>
                <a:ext cx="176505" cy="169346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B110B32-FD07-4525-A54B-87BD60946C92}"/>
                </a:ext>
              </a:extLst>
            </p:cNvPr>
            <p:cNvGrpSpPr/>
            <p:nvPr/>
          </p:nvGrpSpPr>
          <p:grpSpPr>
            <a:xfrm>
              <a:off x="2438399" y="5523729"/>
              <a:ext cx="400675" cy="389391"/>
              <a:chOff x="5737416" y="3164657"/>
              <a:chExt cx="2358834" cy="2292403"/>
            </a:xfrm>
          </p:grpSpPr>
          <p:sp>
            <p:nvSpPr>
              <p:cNvPr id="157" name="평행 사변형 156">
                <a:extLst>
                  <a:ext uri="{FF2B5EF4-FFF2-40B4-BE49-F238E27FC236}">
                    <a16:creationId xmlns:a16="http://schemas.microsoft.com/office/drawing/2014/main" id="{B0DD8263-D787-4D88-B387-547C1EE7F404}"/>
                  </a:ext>
                </a:extLst>
              </p:cNvPr>
              <p:cNvSpPr/>
              <p:nvPr/>
            </p:nvSpPr>
            <p:spPr>
              <a:xfrm rot="5400000">
                <a:off x="5702915" y="3784070"/>
                <a:ext cx="1701140" cy="1632138"/>
              </a:xfrm>
              <a:prstGeom prst="parallelogram">
                <a:avLst>
                  <a:gd name="adj" fmla="val 41604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평행 사변형 157">
                <a:extLst>
                  <a:ext uri="{FF2B5EF4-FFF2-40B4-BE49-F238E27FC236}">
                    <a16:creationId xmlns:a16="http://schemas.microsoft.com/office/drawing/2014/main" id="{502B86B8-4F5C-420F-9B59-8A08353CF22E}"/>
                  </a:ext>
                </a:extLst>
              </p:cNvPr>
              <p:cNvSpPr/>
              <p:nvPr/>
            </p:nvSpPr>
            <p:spPr>
              <a:xfrm rot="16200000" flipH="1">
                <a:off x="7007705" y="4368515"/>
                <a:ext cx="1456556" cy="720534"/>
              </a:xfrm>
              <a:prstGeom prst="parallelogram">
                <a:avLst>
                  <a:gd name="adj" fmla="val 6011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평행 사변형 158">
                <a:extLst>
                  <a:ext uri="{FF2B5EF4-FFF2-40B4-BE49-F238E27FC236}">
                    <a16:creationId xmlns:a16="http://schemas.microsoft.com/office/drawing/2014/main" id="{36777903-6AF6-42BB-8D52-E50AA81CE629}"/>
                  </a:ext>
                </a:extLst>
              </p:cNvPr>
              <p:cNvSpPr/>
              <p:nvPr/>
            </p:nvSpPr>
            <p:spPr>
              <a:xfrm rot="8950199" flipH="1">
                <a:off x="5967056" y="3164657"/>
                <a:ext cx="1889229" cy="1419232"/>
              </a:xfrm>
              <a:prstGeom prst="parallelogram">
                <a:avLst>
                  <a:gd name="adj" fmla="val 74232"/>
                </a:avLst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387491D-4A42-4A75-BF6E-9184C056D1BD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280848"/>
              <a:ext cx="608502" cy="13270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38C86154-52FF-4840-9A56-C3D50F3756B4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35438"/>
              <a:ext cx="740430" cy="12724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78C8E9A9-C4F4-4540-8279-9451A00F6151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390030"/>
              <a:ext cx="867809" cy="121786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1FB9EB08-CCFC-47C5-AC15-DE426BDFF772}"/>
                </a:ext>
              </a:extLst>
            </p:cNvPr>
            <p:cNvCxnSpPr>
              <a:cxnSpLocks/>
              <a:stCxn id="159" idx="2"/>
            </p:cNvCxnSpPr>
            <p:nvPr/>
          </p:nvCxnSpPr>
          <p:spPr>
            <a:xfrm flipV="1">
              <a:off x="2698806" y="4735774"/>
              <a:ext cx="1700323" cy="8721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F393C08-4543-4DD0-9BD9-1E8E35FE8E01}"/>
                </a:ext>
              </a:extLst>
            </p:cNvPr>
            <p:cNvSpPr/>
            <p:nvPr/>
          </p:nvSpPr>
          <p:spPr>
            <a:xfrm>
              <a:off x="2030247" y="5344027"/>
              <a:ext cx="54854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Scanner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BC06F9BE-B6C8-472B-B7E9-6D967E95DE95}"/>
                </a:ext>
              </a:extLst>
            </p:cNvPr>
            <p:cNvSpPr/>
            <p:nvPr/>
          </p:nvSpPr>
          <p:spPr>
            <a:xfrm>
              <a:off x="2825377" y="3992305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A125B9A-07B2-462C-91EC-A3E131A81A2A}"/>
                </a:ext>
              </a:extLst>
            </p:cNvPr>
            <p:cNvSpPr/>
            <p:nvPr/>
          </p:nvSpPr>
          <p:spPr>
            <a:xfrm>
              <a:off x="3230894" y="407181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52915F9-42CB-405C-AEF6-8E13DC04A6A6}"/>
                </a:ext>
              </a:extLst>
            </p:cNvPr>
            <p:cNvSpPr/>
            <p:nvPr/>
          </p:nvSpPr>
          <p:spPr>
            <a:xfrm>
              <a:off x="4200953" y="4381919"/>
              <a:ext cx="53732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5E2F6496-C661-4C02-B259-4321EB5ABC6C}"/>
                </a:ext>
              </a:extLst>
            </p:cNvPr>
            <p:cNvSpPr/>
            <p:nvPr/>
          </p:nvSpPr>
          <p:spPr>
            <a:xfrm>
              <a:off x="3445579" y="4167234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CDFF4EA5-9E37-4782-8374-8C2BE20F0E6C}"/>
                </a:ext>
              </a:extLst>
            </p:cNvPr>
            <p:cNvSpPr/>
            <p:nvPr/>
          </p:nvSpPr>
          <p:spPr>
            <a:xfrm>
              <a:off x="4232758" y="5487150"/>
              <a:ext cx="6639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</a:t>
              </a:r>
              <a:r>
                <a:rPr lang="en-US" altLang="ko-KR" sz="800" dirty="0" err="1">
                  <a:latin typeface="LG스마트체 Regular" pitchFamily="50" charset="-127"/>
                  <a:ea typeface="LG스마트체 Regular" pitchFamily="50" charset="-127"/>
                </a:rPr>
                <a:t>MxN</a:t>
              </a:r>
              <a:endParaRPr lang="en-US" altLang="ko-KR" sz="800" dirty="0">
                <a:latin typeface="LG스마트체 Regular" pitchFamily="50" charset="-127"/>
                <a:ea typeface="LG스마트체 Regular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E97B1F2-B430-42D1-8D65-8564C7A3D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3637"/>
              </p:ext>
            </p:extLst>
          </p:nvPr>
        </p:nvGraphicFramePr>
        <p:xfrm>
          <a:off x="5031763" y="1630336"/>
          <a:ext cx="4680000" cy="455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29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Integration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time: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하나의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계산하기 위한 시간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계산과정에서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정수 배 만큼 조절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하나의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pixel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할당되는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point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수와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integration time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 늘어남에 따라 신호의 세기가 커지고 최대 측정 거리가 증가함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주파수 변조 방식의 주파수 변조 속도를 줄일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Tunable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laser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가용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올릴 수 있음</a:t>
                      </a:r>
                      <a:b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거리 측정 해상도를 늘여 측정 정밀도를 올릴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C26E6F-6986-4075-B4B4-329AE5E72BC3}"/>
              </a:ext>
            </a:extLst>
          </p:cNvPr>
          <p:cNvSpPr/>
          <p:nvPr/>
        </p:nvSpPr>
        <p:spPr>
          <a:xfrm>
            <a:off x="2610486" y="2778393"/>
            <a:ext cx="327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>
                <a:latin typeface="LG스마트체 Regular" pitchFamily="50" charset="-127"/>
                <a:ea typeface="LG스마트체 Regular" pitchFamily="50" charset="-127"/>
              </a:rPr>
              <a:t>TX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44F5A5-262E-4194-AFCB-9F5D9F59EC2E}"/>
              </a:ext>
            </a:extLst>
          </p:cNvPr>
          <p:cNvSpPr/>
          <p:nvPr/>
        </p:nvSpPr>
        <p:spPr>
          <a:xfrm>
            <a:off x="2660820" y="3516625"/>
            <a:ext cx="349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 err="1">
                <a:latin typeface="LG스마트체 Regular" pitchFamily="50" charset="-127"/>
                <a:ea typeface="LG스마트체 Regular" pitchFamily="50" charset="-127"/>
              </a:rPr>
              <a:t>P</a:t>
            </a:r>
            <a:r>
              <a:rPr lang="en-US" altLang="ko-KR" sz="800" baseline="-25000" dirty="0" err="1">
                <a:latin typeface="LG스마트체 Regular" pitchFamily="50" charset="-127"/>
                <a:ea typeface="LG스마트체 Regular" pitchFamily="50" charset="-127"/>
              </a:rPr>
              <a:t>Ref</a:t>
            </a:r>
            <a:endParaRPr lang="en-US" altLang="ko-KR" sz="800" baseline="-250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00A836-0D80-4E6F-9081-6C055A1FBC2A}"/>
              </a:ext>
            </a:extLst>
          </p:cNvPr>
          <p:cNvSpPr/>
          <p:nvPr/>
        </p:nvSpPr>
        <p:spPr>
          <a:xfrm>
            <a:off x="3783435" y="2902590"/>
            <a:ext cx="209725" cy="21811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A080C7-0D0C-4926-91BC-B99E979B1508}"/>
              </a:ext>
            </a:extLst>
          </p:cNvPr>
          <p:cNvSpPr/>
          <p:nvPr/>
        </p:nvSpPr>
        <p:spPr>
          <a:xfrm>
            <a:off x="1640632" y="3789923"/>
            <a:ext cx="13644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Scanning type LiDAR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2668ED-B95F-44FC-A904-CF064A43427C}"/>
              </a:ext>
            </a:extLst>
          </p:cNvPr>
          <p:cNvSpPr txBox="1"/>
          <p:nvPr/>
        </p:nvSpPr>
        <p:spPr>
          <a:xfrm>
            <a:off x="3289558" y="3871112"/>
            <a:ext cx="2406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Scanner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1D, 2D, Flash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 적용 가능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7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61C23-7A90-4969-9BFA-EF06DF6E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11692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구성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종래기술과 차별화되는 구성 혹은 특징을 도면이나 실험자료와 함께 설명하고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필요시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별도 페이지에서 설명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도면은 </a:t>
                      </a:r>
                      <a:r>
                        <a:rPr lang="ko-KR" altLang="en-US" sz="800" i="1" dirty="0" err="1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실시예별로</a:t>
                      </a:r>
                      <a:r>
                        <a:rPr lang="ko-KR" altLang="en-US" sz="800" i="1" dirty="0">
                          <a:solidFill>
                            <a:srgbClr val="FF0000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작성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전체구성이 잘 나타날 수 있도록 분해사시도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평면도 등의 도면을 작성함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.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도면외에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사진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테이블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실험자료 등을 활용 가능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도면의 설명은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구성별로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해당 명칭과 각 </a:t>
                      </a:r>
                      <a:r>
                        <a:rPr lang="ko-KR" altLang="en-US" sz="800" i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구성별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관계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구동 및 기능에 대해 기재하며</a:t>
                      </a:r>
                      <a:r>
                        <a:rPr lang="en-US" altLang="ko-KR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수치에 대해서는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최대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, </a:t>
                      </a:r>
                      <a:r>
                        <a:rPr lang="ko-KR" altLang="en-US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최소의 범위를 함께 기재</a:t>
                      </a:r>
                      <a:r>
                        <a:rPr lang="en-US" altLang="ko-KR" sz="800" i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]</a:t>
                      </a:r>
                      <a:endParaRPr lang="en-US" altLang="ko-KR" sz="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marL="87313" indent="-87313" latinLnBrk="1">
                        <a:buFont typeface="Wingdings" pitchFamily="2" charset="2"/>
                        <a:buChar char="§"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C4FD0-DBEB-4E5E-8A10-E2325E621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8B592-93E2-4592-9521-15FDDBBAC14E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구성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8B48A5C-8652-4A80-9D9A-B160A88B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3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D1F87F-6004-4DA8-85C2-9862568B134C}"/>
              </a:ext>
            </a:extLst>
          </p:cNvPr>
          <p:cNvSpPr txBox="1"/>
          <p:nvPr/>
        </p:nvSpPr>
        <p:spPr>
          <a:xfrm>
            <a:off x="2691533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도면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1ECCF9-0213-41CB-82A5-23123DC4ABA4}"/>
              </a:ext>
            </a:extLst>
          </p:cNvPr>
          <p:cNvSpPr txBox="1"/>
          <p:nvPr/>
        </p:nvSpPr>
        <p:spPr>
          <a:xfrm>
            <a:off x="6565411" y="130233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설명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EA8392-A726-44EC-9205-35C8E769890C}"/>
              </a:ext>
            </a:extLst>
          </p:cNvPr>
          <p:cNvSpPr/>
          <p:nvPr/>
        </p:nvSpPr>
        <p:spPr>
          <a:xfrm>
            <a:off x="1640632" y="477424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계산 식</a:t>
            </a:r>
            <a:endParaRPr lang="en-US" altLang="ko-KR" sz="1000" u="sng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93C9999-EE48-4C2B-AECD-FEA2818D3848}"/>
              </a:ext>
            </a:extLst>
          </p:cNvPr>
          <p:cNvGrpSpPr/>
          <p:nvPr/>
        </p:nvGrpSpPr>
        <p:grpSpPr>
          <a:xfrm>
            <a:off x="1693318" y="3462274"/>
            <a:ext cx="2855597" cy="1260299"/>
            <a:chOff x="2821325" y="2530558"/>
            <a:chExt cx="2154995" cy="951093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BE78517-B0D9-45B0-B30C-054E97144EF3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5C0C135-BCDF-47D4-9324-BFDC3486B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EB03A8-EF92-4BCE-8E0C-A29D78A7CA38}"/>
                </a:ext>
              </a:extLst>
            </p:cNvPr>
            <p:cNvCxnSpPr/>
            <p:nvPr/>
          </p:nvCxnSpPr>
          <p:spPr>
            <a:xfrm flipV="1">
              <a:off x="30794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7BA12E-B25C-418C-B56A-17CC0F7D0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69181" y="2790716"/>
              <a:ext cx="489701" cy="4817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4B7454-AF6E-4278-897A-4574EEBB607E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EBED37-D75F-4FEA-B8F3-84AAB5DAA0CA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0BD64CA-5253-4642-9B7A-12DF46A82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184" y="2834049"/>
              <a:ext cx="445655" cy="4384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E7204D7-ECD5-4540-BCAA-7DC9761A94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C27DB0E-D4E8-4DDB-B4B5-CE8319A7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6000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169A678-F6B0-440D-ACC0-A3E0DF00D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50FD564-E475-49DF-BF78-F64E979C4593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7B0408-C3E2-45E5-B395-718DA825D1A9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51FD990B-4E54-470E-A74C-F99846B8C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20000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17E99DC-CABF-4DC0-8DBA-C38AFEB4DB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663551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CCDD1BB-48F4-4735-B776-750D3064F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blipFill>
                  <a:blip r:embed="rId12"/>
                  <a:stretch>
                    <a:fillRect l="-29167" r="-8333" b="-307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0AFC138-B78D-4CFA-A418-ACACED7CE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blipFill>
                  <a:blip r:embed="rId13"/>
                  <a:stretch>
                    <a:fillRect l="-30435" t="-4000" r="-8696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CE863C-FAD1-4AB8-B37A-E3CDA87F9415}"/>
              </a:ext>
            </a:extLst>
          </p:cNvPr>
          <p:cNvSpPr/>
          <p:nvPr/>
        </p:nvSpPr>
        <p:spPr>
          <a:xfrm>
            <a:off x="1640632" y="1511224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 err="1">
                <a:latin typeface="LG스마트체 Regular" pitchFamily="50" charset="-127"/>
                <a:ea typeface="LG스마트체 Regular" pitchFamily="50" charset="-127"/>
              </a:rPr>
              <a:t>톱니파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836CD79-7F9D-46D2-B038-E25B9D74519E}"/>
              </a:ext>
            </a:extLst>
          </p:cNvPr>
          <p:cNvGrpSpPr/>
          <p:nvPr/>
        </p:nvGrpSpPr>
        <p:grpSpPr>
          <a:xfrm>
            <a:off x="1693318" y="1836659"/>
            <a:ext cx="2855597" cy="1260299"/>
            <a:chOff x="2821325" y="2530558"/>
            <a:chExt cx="2154995" cy="951093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BD37557-A0D5-4C7C-9F6A-E521EB1E6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34655" y="3272500"/>
              <a:ext cx="1632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41F70B0-EBC1-4A26-825A-96CB9ACFF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627006"/>
              <a:ext cx="0" cy="78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626C090-CF86-4904-97EF-9ED7D0969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481" y="2788227"/>
              <a:ext cx="976063" cy="4842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03F5EC-3A10-451E-BE9F-B489D429D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8883" y="2783197"/>
              <a:ext cx="0" cy="489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2B8F32-0A01-4C02-BF14-87FDE084F715}"/>
                </a:ext>
              </a:extLst>
            </p:cNvPr>
            <p:cNvSpPr txBox="1"/>
            <p:nvPr/>
          </p:nvSpPr>
          <p:spPr>
            <a:xfrm>
              <a:off x="3055815" y="2530558"/>
              <a:ext cx="849574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Frequency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358B76-D189-424F-947E-9402F9526578}"/>
                </a:ext>
              </a:extLst>
            </p:cNvPr>
            <p:cNvSpPr txBox="1"/>
            <p:nvPr/>
          </p:nvSpPr>
          <p:spPr>
            <a:xfrm>
              <a:off x="4312125" y="3285989"/>
              <a:ext cx="664195" cy="18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Time 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E0F6FB3-B6BA-484E-B5B8-DAF57E925F8E}"/>
                </a:ext>
              </a:extLst>
            </p:cNvPr>
            <p:cNvCxnSpPr>
              <a:cxnSpLocks/>
            </p:cNvCxnSpPr>
            <p:nvPr/>
          </p:nvCxnSpPr>
          <p:spPr>
            <a:xfrm>
              <a:off x="3076144" y="3331889"/>
              <a:ext cx="97940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/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C59657-3D08-4A3F-A163-746E661CA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191" y="3356228"/>
                  <a:ext cx="116665" cy="125423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6000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52A1536B-99F2-414A-AC8F-D46774ED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565" y="3249362"/>
              <a:ext cx="0" cy="155919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C47FA58-F986-4CF0-AA0F-C120AB249621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58" y="2788227"/>
              <a:ext cx="0" cy="48427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58D4D0-328A-4754-869C-C06799268C3D}"/>
                    </a:ext>
                  </a:extLst>
                </p:cNvPr>
                <p:cNvSpPr txBox="1"/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51FD990B-4E54-470E-A74C-F99846B8C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11" y="2958910"/>
                  <a:ext cx="123688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20000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006CA53-1EB3-40E7-8443-3F7A53B220EE}"/>
                </a:ext>
              </a:extLst>
            </p:cNvPr>
            <p:cNvCxnSpPr>
              <a:cxnSpLocks/>
            </p:cNvCxnSpPr>
            <p:nvPr/>
          </p:nvCxnSpPr>
          <p:spPr>
            <a:xfrm>
              <a:off x="2914111" y="2788227"/>
              <a:ext cx="1183514" cy="0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/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2B4FE7A-83A9-4C3D-A072-654771128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3209045"/>
                  <a:ext cx="109890" cy="116133"/>
                </a:xfrm>
                <a:prstGeom prst="rect">
                  <a:avLst/>
                </a:prstGeom>
                <a:blipFill>
                  <a:blip r:embed="rId12"/>
                  <a:stretch>
                    <a:fillRect l="-29167" r="-8333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/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94BD75F-B74B-43F1-9DFD-F5196DAB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325" y="2717916"/>
                  <a:ext cx="107665" cy="116133"/>
                </a:xfrm>
                <a:prstGeom prst="rect">
                  <a:avLst/>
                </a:prstGeom>
                <a:blipFill>
                  <a:blip r:embed="rId14"/>
                  <a:stretch>
                    <a:fillRect l="-30435" r="-8696" b="-3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ED168EB-D20B-4227-9C72-1E66FF4B3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545" y="3065854"/>
              <a:ext cx="416500" cy="2066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CE3AB82-4298-4302-90AB-7C80A7602665}"/>
              </a:ext>
            </a:extLst>
          </p:cNvPr>
          <p:cNvSpPr txBox="1"/>
          <p:nvPr/>
        </p:nvSpPr>
        <p:spPr>
          <a:xfrm>
            <a:off x="3288679" y="1249672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다른 파형도 적용 가능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1777F1-2015-4E95-9B4C-BE851C213776}"/>
              </a:ext>
            </a:extLst>
          </p:cNvPr>
          <p:cNvSpPr txBox="1"/>
          <p:nvPr/>
        </p:nvSpPr>
        <p:spPr>
          <a:xfrm>
            <a:off x="3931801" y="3099567"/>
            <a:ext cx="1879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en-US" altLang="ko-KR" sz="1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T</a:t>
            </a:r>
            <a:r>
              <a:rPr lang="en-US" altLang="ko-KR" sz="1000" baseline="-25000" dirty="0" err="1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f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한 파형의 주기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  <a:sym typeface="Wingdings" panose="05000000000000000000" pitchFamily="2" charset="2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주파수 변조 시 최대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    f</a:t>
            </a:r>
            <a:r>
              <a:rPr lang="en-US" altLang="ko-KR" sz="1000" baseline="-25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en-US" altLang="ko-KR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: </a:t>
            </a:r>
            <a:r>
              <a:rPr lang="ko-KR" altLang="en-US" sz="1000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</a:rPr>
              <a:t>주파수 변조 시 최소 주파수</a:t>
            </a:r>
            <a:endParaRPr lang="en-US" altLang="ko-KR" sz="1000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91" name="표 10">
            <a:extLst>
              <a:ext uri="{FF2B5EF4-FFF2-40B4-BE49-F238E27FC236}">
                <a16:creationId xmlns:a16="http://schemas.microsoft.com/office/drawing/2014/main" id="{64344FED-6670-4B64-BC39-9D31BE09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09862"/>
              </p:ext>
            </p:extLst>
          </p:nvPr>
        </p:nvGraphicFramePr>
        <p:xfrm>
          <a:off x="5031763" y="1630336"/>
          <a:ext cx="4680000" cy="455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627472235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3572757516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Concept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당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계산을 위한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변화 가능한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FMCW LiDAR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9128"/>
                  </a:ext>
                </a:extLst>
              </a:tr>
              <a:tr h="29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발명에 대한 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일반적으로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Laser, Scanner, 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세 가지 부품으로 이루어져 있고 각 부품은 여러 형태를 가지고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Target,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Photodiode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사이에 여러가지 광 부품이 있을 수 있음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주파수 변조가 가능하여야 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Laser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빛은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로 나누어짐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통해서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으로 갔다가 반사되어 돌아옴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반사되어 돌아온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TX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가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Ref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와 간섭을 일으키면서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Beat frequency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생성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Beat frequency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기반으로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Target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거리 측정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Scanner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MxN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개의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하면서 거리 계산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Integration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time: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 하나의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point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pixel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depth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를 계산하기 위한 시간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-.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이 때 계산과정에서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integration time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을 정수 배 만큼 조절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897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장점 및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하나의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pixel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계산에 할당되는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point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수와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integration time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이 늘어남에 따라 신호의 세기가 커지고 최대 측정 거리가 증가함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주파수 변조 방식의 주파수 변조 속도를 줄일 수 있음</a:t>
                      </a:r>
                      <a:endParaRPr lang="en-US" altLang="ko-KR" sz="1100" u="none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Tunable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laser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의 가용 </a:t>
                      </a: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power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를 올릴 수 있음</a:t>
                      </a:r>
                      <a:b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</a:br>
                      <a:r>
                        <a:rPr lang="en-US" altLang="ko-KR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-. </a:t>
                      </a:r>
                      <a:r>
                        <a:rPr lang="ko-KR" altLang="en-US" sz="1100" u="none" dirty="0">
                          <a:latin typeface="LG스마트체 Regular" pitchFamily="50" charset="-127"/>
                          <a:ea typeface="LG스마트체 Regular" pitchFamily="50" charset="-127"/>
                        </a:rPr>
                        <a:t>또는 거리 측정 해상도를 늘여 측정 정밀도를 올릴 수 있음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18247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5B8D37-9251-43D0-B876-6D7DC42E669C}"/>
              </a:ext>
            </a:extLst>
          </p:cNvPr>
          <p:cNvGrpSpPr/>
          <p:nvPr/>
        </p:nvGrpSpPr>
        <p:grpSpPr>
          <a:xfrm>
            <a:off x="1741209" y="5272333"/>
            <a:ext cx="1871339" cy="347852"/>
            <a:chOff x="1741209" y="4993372"/>
            <a:chExt cx="1871339" cy="347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DF55CC2-5D5B-4A48-8DD1-CA9E5BDDB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092158" cy="3478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4D1A5A-42CE-4EE8-98E7-A1B9442F8F79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20AEC5-5D8B-480F-8566-3BC0EA0ACBB0}"/>
              </a:ext>
            </a:extLst>
          </p:cNvPr>
          <p:cNvGrpSpPr/>
          <p:nvPr/>
        </p:nvGrpSpPr>
        <p:grpSpPr>
          <a:xfrm>
            <a:off x="1741209" y="5042849"/>
            <a:ext cx="1857457" cy="226472"/>
            <a:chOff x="1741209" y="5518946"/>
            <a:chExt cx="1857457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3F8A638-A8D9-4F57-BED2-AA025F3365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532197" cy="22647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FFA4653-7FB7-4344-9C34-046369C4BA7C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BA4F152-2850-4A59-9262-9EB0660B447E}"/>
              </a:ext>
            </a:extLst>
          </p:cNvPr>
          <p:cNvGrpSpPr/>
          <p:nvPr/>
        </p:nvGrpSpPr>
        <p:grpSpPr>
          <a:xfrm>
            <a:off x="1741209" y="5623197"/>
            <a:ext cx="1947680" cy="351699"/>
            <a:chOff x="1741209" y="5880344"/>
            <a:chExt cx="1947680" cy="351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1362CC0-35E5-4B8D-A8F1-69F0C400F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17586" cy="3516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90D78EA-8123-416D-AA8C-76FD26BC7742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6B08F9D-1057-4AAC-8DC5-B380ECB076DD}"/>
              </a:ext>
            </a:extLst>
          </p:cNvPr>
          <p:cNvSpPr txBox="1"/>
          <p:nvPr/>
        </p:nvSpPr>
        <p:spPr>
          <a:xfrm>
            <a:off x="3447953" y="530976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2BC408-11F8-462F-9930-7C2FF3DF906B}"/>
              </a:ext>
            </a:extLst>
          </p:cNvPr>
          <p:cNvSpPr txBox="1"/>
          <p:nvPr/>
        </p:nvSpPr>
        <p:spPr>
          <a:xfrm>
            <a:off x="3628883" y="5735374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이 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68D099-C10B-4028-A241-6F1298AC7E39}"/>
              </a:ext>
            </a:extLst>
          </p:cNvPr>
          <p:cNvSpPr txBox="1"/>
          <p:nvPr/>
        </p:nvSpPr>
        <p:spPr>
          <a:xfrm>
            <a:off x="3621219" y="4974167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c: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빛의 속도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6C3D7D5-DDAC-4A6B-B52A-58D0E3EE2F31}"/>
              </a:ext>
            </a:extLst>
          </p:cNvPr>
          <p:cNvSpPr/>
          <p:nvPr/>
        </p:nvSpPr>
        <p:spPr>
          <a:xfrm>
            <a:off x="1640632" y="3261319"/>
            <a:ext cx="23823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Tunable laser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의 주파수 변조 파형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000" u="sng" dirty="0">
                <a:latin typeface="LG스마트체 Regular" pitchFamily="50" charset="-127"/>
                <a:ea typeface="LG스마트체 Regular" pitchFamily="50" charset="-127"/>
              </a:rPr>
              <a:t>삼각파</a:t>
            </a:r>
            <a:r>
              <a:rPr lang="en-US" altLang="ko-KR" sz="1000" u="sng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3C2EBC07-E73F-4C20-9437-70A31E71270E}"/>
              </a:ext>
            </a:extLst>
          </p:cNvPr>
          <p:cNvSpPr/>
          <p:nvPr/>
        </p:nvSpPr>
        <p:spPr>
          <a:xfrm>
            <a:off x="1741209" y="5051271"/>
            <a:ext cx="91734" cy="1224000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2176387-7CAE-4518-95F5-65472617FEF4}"/>
              </a:ext>
            </a:extLst>
          </p:cNvPr>
          <p:cNvGrpSpPr/>
          <p:nvPr/>
        </p:nvGrpSpPr>
        <p:grpSpPr>
          <a:xfrm>
            <a:off x="1741209" y="5977907"/>
            <a:ext cx="1600983" cy="346505"/>
            <a:chOff x="1741209" y="5880344"/>
            <a:chExt cx="1600983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5557C33B-1C42-4024-A596-8205A07EA9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781752" cy="34650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1E96D50-255D-4CB8-B65D-91B0BD46B568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E28D0B1-1CB7-42BD-ABE8-845FED43BBDD}"/>
              </a:ext>
            </a:extLst>
          </p:cNvPr>
          <p:cNvSpPr txBox="1"/>
          <p:nvPr/>
        </p:nvSpPr>
        <p:spPr>
          <a:xfrm>
            <a:off x="3589609" y="6106171"/>
            <a:ext cx="1792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톱니 파형일 시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아닌 </a:t>
            </a:r>
            <a:r>
              <a:rPr lang="en-US" altLang="ko-KR" sz="1000" b="1" dirty="0">
                <a:solidFill>
                  <a:srgbClr val="008000"/>
                </a:solidFill>
                <a:latin typeface="LG스마트체 Regular" pitchFamily="50" charset="-127"/>
                <a:ea typeface="LG스마트체 Regular" pitchFamily="50" charset="-127"/>
                <a:sym typeface="Wingdings" panose="05000000000000000000" pitchFamily="2" charset="2"/>
              </a:rPr>
              <a:t>4 1</a:t>
            </a:r>
            <a:endParaRPr lang="en-US" altLang="ko-KR" sz="1000" b="1" dirty="0">
              <a:solidFill>
                <a:srgbClr val="008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4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9093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854026" y="7368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4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6253EFB5-13CB-478A-8315-8C43B3BC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70294"/>
              </p:ext>
            </p:extLst>
          </p:nvPr>
        </p:nvGraphicFramePr>
        <p:xfrm>
          <a:off x="1601127" y="985505"/>
          <a:ext cx="7913543" cy="52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104">
                  <a:extLst>
                    <a:ext uri="{9D8B030D-6E8A-4147-A177-3AD203B41FA5}">
                      <a16:colId xmlns:a16="http://schemas.microsoft.com/office/drawing/2014/main" val="64835688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91642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기존 방식 예시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일반적인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LiDAR)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제안되는 방식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05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7045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93363"/>
                  </a:ext>
                </a:extLst>
              </a:tr>
            </a:tbl>
          </a:graphicData>
        </a:graphic>
      </p:graphicFrame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B9B32F87-ABD7-4A50-8F5F-DD0BAE13ACB5}"/>
              </a:ext>
            </a:extLst>
          </p:cNvPr>
          <p:cNvGrpSpPr/>
          <p:nvPr/>
        </p:nvGrpSpPr>
        <p:grpSpPr>
          <a:xfrm>
            <a:off x="1820449" y="3366486"/>
            <a:ext cx="3033577" cy="408544"/>
            <a:chOff x="1820449" y="3875441"/>
            <a:chExt cx="3033577" cy="408544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11E61B4-A777-4B26-93EF-124346715946}"/>
                </a:ext>
              </a:extLst>
            </p:cNvPr>
            <p:cNvSpPr/>
            <p:nvPr/>
          </p:nvSpPr>
          <p:spPr>
            <a:xfrm>
              <a:off x="1820449" y="3970240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FA964DCB-E8D4-4A08-A91A-043DCA26D8AB}"/>
                </a:ext>
              </a:extLst>
            </p:cNvPr>
            <p:cNvGrpSpPr/>
            <p:nvPr/>
          </p:nvGrpSpPr>
          <p:grpSpPr>
            <a:xfrm>
              <a:off x="2390428" y="3982163"/>
              <a:ext cx="2463598" cy="129650"/>
              <a:chOff x="2449151" y="2859210"/>
              <a:chExt cx="2463598" cy="129650"/>
            </a:xfrm>
          </p:grpSpPr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D222D369-9A16-4CA6-91E4-AEAED5C7E574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D1DB47EC-26E2-4807-AF7F-17F2C11AE3E4}"/>
                  </a:ext>
                </a:extLst>
              </p:cNvPr>
              <p:cNvGrpSpPr/>
              <p:nvPr/>
            </p:nvGrpSpPr>
            <p:grpSpPr>
              <a:xfrm>
                <a:off x="2449151" y="2859210"/>
                <a:ext cx="180833" cy="129650"/>
                <a:chOff x="2449151" y="2859210"/>
                <a:chExt cx="180833" cy="129650"/>
              </a:xfrm>
            </p:grpSpPr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22D77106-3440-4EDC-83E0-1434BEDCAC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915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56667ED4-5BB6-4857-90C3-3959E7A12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57E68956-EF92-487C-9BFF-CAA15A1826FA}"/>
                </a:ext>
              </a:extLst>
            </p:cNvPr>
            <p:cNvSpPr/>
            <p:nvPr/>
          </p:nvSpPr>
          <p:spPr>
            <a:xfrm>
              <a:off x="2342477" y="4068541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t1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86B5AC-F176-4449-89C1-A38C9E45B22E}"/>
                </a:ext>
              </a:extLst>
            </p:cNvPr>
            <p:cNvGrpSpPr/>
            <p:nvPr/>
          </p:nvGrpSpPr>
          <p:grpSpPr>
            <a:xfrm>
              <a:off x="2390277" y="3875441"/>
              <a:ext cx="180000" cy="182342"/>
              <a:chOff x="2390279" y="4041780"/>
              <a:chExt cx="172730" cy="182342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39E1B7A-68D4-4FC4-AC2A-75F54C63CF20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76CD6F67-443B-4F58-9BB0-FEE0A97ED2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4C5B1875-A7ED-46E0-B0ED-E209F504F98E}"/>
              </a:ext>
            </a:extLst>
          </p:cNvPr>
          <p:cNvGrpSpPr/>
          <p:nvPr/>
        </p:nvGrpSpPr>
        <p:grpSpPr>
          <a:xfrm>
            <a:off x="1820449" y="3679066"/>
            <a:ext cx="3033577" cy="401238"/>
            <a:chOff x="1820449" y="4188021"/>
            <a:chExt cx="3033577" cy="40123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A43D3F0-98CF-41CB-8E18-DB89A3FBB443}"/>
                </a:ext>
              </a:extLst>
            </p:cNvPr>
            <p:cNvSpPr/>
            <p:nvPr/>
          </p:nvSpPr>
          <p:spPr>
            <a:xfrm>
              <a:off x="1820449" y="425768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A08A1D79-7F54-4EBF-B83A-6C18BB4E47EB}"/>
                </a:ext>
              </a:extLst>
            </p:cNvPr>
            <p:cNvGrpSpPr/>
            <p:nvPr/>
          </p:nvGrpSpPr>
          <p:grpSpPr>
            <a:xfrm>
              <a:off x="2397073" y="4300583"/>
              <a:ext cx="2456953" cy="129650"/>
              <a:chOff x="2455796" y="2859210"/>
              <a:chExt cx="2456953" cy="129650"/>
            </a:xfrm>
          </p:grpSpPr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A7DF88FC-20EE-4386-8AE5-1EAA33D6ACF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6E66420-7D27-4E7A-8667-FD5F5E261E34}"/>
                  </a:ext>
                </a:extLst>
              </p:cNvPr>
              <p:cNvGrpSpPr/>
              <p:nvPr/>
            </p:nvGrpSpPr>
            <p:grpSpPr>
              <a:xfrm>
                <a:off x="2629984" y="2859210"/>
                <a:ext cx="180833" cy="129650"/>
                <a:chOff x="2629984" y="2859210"/>
                <a:chExt cx="180833" cy="129650"/>
              </a:xfrm>
            </p:grpSpPr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78EDB80E-E6B2-4ADA-8C98-EBB4CFA41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773B7689-8BB7-4148-A46E-FAD89CDAE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F6D90E4-AB78-49EC-AF55-93339FD632D4}"/>
                </a:ext>
              </a:extLst>
            </p:cNvPr>
            <p:cNvSpPr/>
            <p:nvPr/>
          </p:nvSpPr>
          <p:spPr>
            <a:xfrm>
              <a:off x="2519899" y="4373815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t2</a:t>
              </a: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1DDDAE0C-DC93-4CE9-B4A5-F72E6C8CBDC2}"/>
                </a:ext>
              </a:extLst>
            </p:cNvPr>
            <p:cNvGrpSpPr/>
            <p:nvPr/>
          </p:nvGrpSpPr>
          <p:grpSpPr>
            <a:xfrm>
              <a:off x="2571541" y="4188021"/>
              <a:ext cx="180000" cy="182342"/>
              <a:chOff x="2390279" y="4041780"/>
              <a:chExt cx="172730" cy="182342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7A7FF340-69BF-4ADD-BC62-1C547E0A36B4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211B37D0-3AFB-40EC-9BF9-5D433F9F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D5E9F36C-7E5A-4CC4-A54E-4295B2D81B85}"/>
              </a:ext>
            </a:extLst>
          </p:cNvPr>
          <p:cNvGrpSpPr/>
          <p:nvPr/>
        </p:nvGrpSpPr>
        <p:grpSpPr>
          <a:xfrm>
            <a:off x="1820449" y="4017036"/>
            <a:ext cx="3033577" cy="398775"/>
            <a:chOff x="1820449" y="4525991"/>
            <a:chExt cx="3033577" cy="39877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52FCF7E-34FC-4579-BE81-0B4E81725DDB}"/>
                </a:ext>
              </a:extLst>
            </p:cNvPr>
            <p:cNvSpPr/>
            <p:nvPr/>
          </p:nvSpPr>
          <p:spPr>
            <a:xfrm>
              <a:off x="1820449" y="459513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1781F4E-D23E-4DA1-B05C-50368AE89D41}"/>
                </a:ext>
              </a:extLst>
            </p:cNvPr>
            <p:cNvGrpSpPr/>
            <p:nvPr/>
          </p:nvGrpSpPr>
          <p:grpSpPr>
            <a:xfrm>
              <a:off x="2397073" y="4634726"/>
              <a:ext cx="2456953" cy="129650"/>
              <a:chOff x="2455796" y="2859210"/>
              <a:chExt cx="2456953" cy="129650"/>
            </a:xfrm>
          </p:grpSpPr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C41FC6DE-93B7-4A11-B4D0-3A1E677A003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510174D-096B-496A-A217-DD15938E144F}"/>
                  </a:ext>
                </a:extLst>
              </p:cNvPr>
              <p:cNvGrpSpPr/>
              <p:nvPr/>
            </p:nvGrpSpPr>
            <p:grpSpPr>
              <a:xfrm>
                <a:off x="2810817" y="2859210"/>
                <a:ext cx="180833" cy="129650"/>
                <a:chOff x="2810817" y="2859210"/>
                <a:chExt cx="180833" cy="12965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928C360-74C2-4967-947F-A593460FC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B683C83F-AC73-4131-9BF8-AA0EB6F50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65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FD0BEFD-068D-4A73-B13D-114DBA85918B}"/>
                </a:ext>
              </a:extLst>
            </p:cNvPr>
            <p:cNvSpPr/>
            <p:nvPr/>
          </p:nvSpPr>
          <p:spPr>
            <a:xfrm>
              <a:off x="2707556" y="4709322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t3</a:t>
              </a: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3C11F727-9E45-473E-8094-B29C026ADDA2}"/>
                </a:ext>
              </a:extLst>
            </p:cNvPr>
            <p:cNvGrpSpPr/>
            <p:nvPr/>
          </p:nvGrpSpPr>
          <p:grpSpPr>
            <a:xfrm>
              <a:off x="2754478" y="4525991"/>
              <a:ext cx="180000" cy="182342"/>
              <a:chOff x="2390279" y="4041780"/>
              <a:chExt cx="172730" cy="182342"/>
            </a:xfrm>
          </p:grpSpPr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126CF3E3-1760-4432-88F0-BF005406C2EB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80D93DEC-483E-429B-9F96-ECCF82BD2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07535473-DB2D-4F14-BC31-9D4E28D8E8A4}"/>
              </a:ext>
            </a:extLst>
          </p:cNvPr>
          <p:cNvGrpSpPr/>
          <p:nvPr/>
        </p:nvGrpSpPr>
        <p:grpSpPr>
          <a:xfrm>
            <a:off x="1820449" y="4407859"/>
            <a:ext cx="3102273" cy="394419"/>
            <a:chOff x="1820449" y="4951650"/>
            <a:chExt cx="3102273" cy="394419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B4D4BE1-55DF-416C-9228-D48F50D2B486}"/>
                </a:ext>
              </a:extLst>
            </p:cNvPr>
            <p:cNvSpPr/>
            <p:nvPr/>
          </p:nvSpPr>
          <p:spPr>
            <a:xfrm>
              <a:off x="1820449" y="5010739"/>
              <a:ext cx="5325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0F5AD7DF-44F0-4C40-AEEE-8B9CBA3AF044}"/>
                </a:ext>
              </a:extLst>
            </p:cNvPr>
            <p:cNvGrpSpPr/>
            <p:nvPr/>
          </p:nvGrpSpPr>
          <p:grpSpPr>
            <a:xfrm>
              <a:off x="2397073" y="5057691"/>
              <a:ext cx="2456953" cy="129650"/>
              <a:chOff x="2455796" y="2859210"/>
              <a:chExt cx="2456953" cy="129650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B94C5FC-8D52-47A9-B548-D383FBB636E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1727ECB6-DB0B-4DB0-9BC0-DB160CA2DC9A}"/>
                  </a:ext>
                </a:extLst>
              </p:cNvPr>
              <p:cNvGrpSpPr/>
              <p:nvPr/>
            </p:nvGrpSpPr>
            <p:grpSpPr>
              <a:xfrm>
                <a:off x="4728327" y="2859210"/>
                <a:ext cx="180833" cy="129650"/>
                <a:chOff x="4728327" y="2859210"/>
                <a:chExt cx="180833" cy="129650"/>
              </a:xfrm>
            </p:grpSpPr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B7EE1478-4B1B-4F16-9452-5AA656C2A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32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D97A813-BB03-4631-8FC2-EEAF3B2FF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916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0C3E151-237E-47EF-8680-8C8E154432B5}"/>
                </a:ext>
              </a:extLst>
            </p:cNvPr>
            <p:cNvSpPr/>
            <p:nvPr/>
          </p:nvSpPr>
          <p:spPr>
            <a:xfrm>
              <a:off x="4611418" y="5130625"/>
              <a:ext cx="3113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tm</a:t>
              </a: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99EC6E8-D4CD-41B5-B00B-319794A53DDD}"/>
                </a:ext>
              </a:extLst>
            </p:cNvPr>
            <p:cNvGrpSpPr/>
            <p:nvPr/>
          </p:nvGrpSpPr>
          <p:grpSpPr>
            <a:xfrm>
              <a:off x="4670385" y="4951650"/>
              <a:ext cx="180000" cy="182342"/>
              <a:chOff x="2390279" y="4041780"/>
              <a:chExt cx="172730" cy="182342"/>
            </a:xfrm>
          </p:grpSpPr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556F9EF5-C9A5-4187-8F5E-CC2D3F7681EE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309E53E-2E68-4FD1-AB06-B4509B6EF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CC7EEB7E-76BD-47AA-8FC8-78F4196F8A33}"/>
              </a:ext>
            </a:extLst>
          </p:cNvPr>
          <p:cNvGrpSpPr/>
          <p:nvPr/>
        </p:nvGrpSpPr>
        <p:grpSpPr>
          <a:xfrm>
            <a:off x="5615411" y="3685561"/>
            <a:ext cx="3181196" cy="458697"/>
            <a:chOff x="5615411" y="4194516"/>
            <a:chExt cx="3181196" cy="458697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EECEA2E-D674-441E-83BB-F090F8EB5230}"/>
                </a:ext>
              </a:extLst>
            </p:cNvPr>
            <p:cNvSpPr/>
            <p:nvPr/>
          </p:nvSpPr>
          <p:spPr>
            <a:xfrm>
              <a:off x="5615411" y="4283985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8159404B-CC65-4BEC-AEF1-28798953CD9B}"/>
                </a:ext>
              </a:extLst>
            </p:cNvPr>
            <p:cNvGrpSpPr/>
            <p:nvPr/>
          </p:nvGrpSpPr>
          <p:grpSpPr>
            <a:xfrm>
              <a:off x="6339654" y="4301624"/>
              <a:ext cx="2456953" cy="351589"/>
              <a:chOff x="6264398" y="2825215"/>
              <a:chExt cx="2456953" cy="351589"/>
            </a:xfrm>
          </p:grpSpPr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4E9C11F2-8F21-4D03-A42E-2784141470B3}"/>
                  </a:ext>
                </a:extLst>
              </p:cNvPr>
              <p:cNvSpPr/>
              <p:nvPr/>
            </p:nvSpPr>
            <p:spPr>
              <a:xfrm>
                <a:off x="6568130" y="2961360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t2</a:t>
                </a:r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54AD22D-F7EE-43F0-9C01-C015BED9A6A6}"/>
                  </a:ext>
                </a:extLst>
              </p:cNvPr>
              <p:cNvGrpSpPr/>
              <p:nvPr/>
            </p:nvGrpSpPr>
            <p:grpSpPr>
              <a:xfrm>
                <a:off x="6264398" y="2825215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945A0DA3-95F9-4777-8729-B5B15A6CE9C1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B3254F16-13BA-4F7A-B788-6781D98EEB40}"/>
                    </a:ext>
                  </a:extLst>
                </p:cNvPr>
                <p:cNvGrpSpPr/>
                <p:nvPr/>
              </p:nvGrpSpPr>
              <p:grpSpPr>
                <a:xfrm>
                  <a:off x="2629984" y="2859210"/>
                  <a:ext cx="542719" cy="129650"/>
                  <a:chOff x="2629984" y="2859210"/>
                  <a:chExt cx="542719" cy="129650"/>
                </a:xfrm>
              </p:grpSpPr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A1555A47-7104-4696-A6FF-9DD16C235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49676106-935D-472F-8108-3B59AF41EC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9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714F70D4-CAA7-48D2-8F74-BC9EB5304B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79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FC556D9D-4636-4CBF-961E-870BC36144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87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48ED0ACC-7127-4D22-8EFC-1FC00D2CF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72703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5" name="왼쪽 대괄호 194">
                <a:extLst>
                  <a:ext uri="{FF2B5EF4-FFF2-40B4-BE49-F238E27FC236}">
                    <a16:creationId xmlns:a16="http://schemas.microsoft.com/office/drawing/2014/main" id="{5F91A966-3147-4AE1-B54C-510E7E960F62}"/>
                  </a:ext>
                </a:extLst>
              </p:cNvPr>
              <p:cNvSpPr/>
              <p:nvPr/>
            </p:nvSpPr>
            <p:spPr>
              <a:xfrm rot="16200000">
                <a:off x="6681610" y="2653249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876BF54F-1AD4-485B-B538-86E5F6543C5B}"/>
                </a:ext>
              </a:extLst>
            </p:cNvPr>
            <p:cNvGrpSpPr/>
            <p:nvPr/>
          </p:nvGrpSpPr>
          <p:grpSpPr>
            <a:xfrm>
              <a:off x="6503883" y="4194516"/>
              <a:ext cx="369822" cy="182342"/>
              <a:chOff x="2445107" y="4041780"/>
              <a:chExt cx="117902" cy="182342"/>
            </a:xfrm>
          </p:grpSpPr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0C432730-B3B4-4D46-9B54-F28D10C50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5107" y="4041780"/>
                <a:ext cx="31393" cy="66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CFD769A1-E3E0-4A67-8837-93F4577CEC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60BFDB32-36AA-4B77-BA80-9262431C7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002" y="4250831"/>
              <a:ext cx="186922" cy="1260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FB81F075-E060-410F-A0E3-C79091E5B26B}"/>
              </a:ext>
            </a:extLst>
          </p:cNvPr>
          <p:cNvGrpSpPr/>
          <p:nvPr/>
        </p:nvGrpSpPr>
        <p:grpSpPr>
          <a:xfrm>
            <a:off x="5615411" y="4019177"/>
            <a:ext cx="3181196" cy="450175"/>
            <a:chOff x="5615411" y="4528132"/>
            <a:chExt cx="3181196" cy="450175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94AFA82-A20C-4035-8B05-4D670885BCB3}"/>
                </a:ext>
              </a:extLst>
            </p:cNvPr>
            <p:cNvSpPr/>
            <p:nvPr/>
          </p:nvSpPr>
          <p:spPr>
            <a:xfrm>
              <a:off x="5615411" y="463050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6ADE0CFE-4A48-494B-AFE9-875280890393}"/>
                </a:ext>
              </a:extLst>
            </p:cNvPr>
            <p:cNvGrpSpPr/>
            <p:nvPr/>
          </p:nvGrpSpPr>
          <p:grpSpPr>
            <a:xfrm>
              <a:off x="6339654" y="4633512"/>
              <a:ext cx="2456953" cy="344795"/>
              <a:chOff x="6264398" y="3173872"/>
              <a:chExt cx="2456953" cy="344795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7AE6030-79D0-4B0E-8272-8A2E44837932}"/>
                  </a:ext>
                </a:extLst>
              </p:cNvPr>
              <p:cNvSpPr/>
              <p:nvPr/>
            </p:nvSpPr>
            <p:spPr>
              <a:xfrm>
                <a:off x="6737663" y="3303223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t3</a:t>
                </a:r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97AFA312-5677-406C-8A0F-885A5BE37368}"/>
                  </a:ext>
                </a:extLst>
              </p:cNvPr>
              <p:cNvGrpSpPr/>
              <p:nvPr/>
            </p:nvGrpSpPr>
            <p:grpSpPr>
              <a:xfrm>
                <a:off x="6264398" y="3173872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1E3AB443-072A-43E7-AEB2-D7DABC9C121D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F3EBF95C-B209-4D24-B1DF-9B23202AA19E}"/>
                    </a:ext>
                  </a:extLst>
                </p:cNvPr>
                <p:cNvGrpSpPr/>
                <p:nvPr/>
              </p:nvGrpSpPr>
              <p:grpSpPr>
                <a:xfrm>
                  <a:off x="2810891" y="2859210"/>
                  <a:ext cx="542720" cy="129650"/>
                  <a:chOff x="2810891" y="2859210"/>
                  <a:chExt cx="542720" cy="129650"/>
                </a:xfrm>
              </p:grpSpPr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4DC8BCFD-BC84-420C-8913-16259156F0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9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BDD0490D-2040-4FA3-8F46-092696887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79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A1BFA415-3FDA-42F1-82D5-E41B5CC41E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87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3B5DD983-5C52-4692-8F93-0F9DDECB0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72703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3B6E5309-7EBA-462F-939E-AF1362E9D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7270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2E9FC8EE-F232-47A4-A768-0F9B21CCEC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361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6" name="왼쪽 대괄호 205">
                <a:extLst>
                  <a:ext uri="{FF2B5EF4-FFF2-40B4-BE49-F238E27FC236}">
                    <a16:creationId xmlns:a16="http://schemas.microsoft.com/office/drawing/2014/main" id="{E14E0DD5-9F9C-409E-92FA-B04794C72C35}"/>
                  </a:ext>
                </a:extLst>
              </p:cNvPr>
              <p:cNvSpPr/>
              <p:nvPr/>
            </p:nvSpPr>
            <p:spPr>
              <a:xfrm rot="16200000">
                <a:off x="6859226" y="2998616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CDE21F1A-4618-4F7A-9F25-1FB866E2E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1921" y="4587907"/>
              <a:ext cx="181793" cy="1225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E5B2A71B-759B-412D-A48E-252CAE72D199}"/>
                </a:ext>
              </a:extLst>
            </p:cNvPr>
            <p:cNvGrpSpPr/>
            <p:nvPr/>
          </p:nvGrpSpPr>
          <p:grpSpPr>
            <a:xfrm>
              <a:off x="6869993" y="4528132"/>
              <a:ext cx="367391" cy="182342"/>
              <a:chOff x="2390279" y="4041780"/>
              <a:chExt cx="117127" cy="182342"/>
            </a:xfrm>
          </p:grpSpPr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F8C6965B-BB5C-4B5B-A40E-68AC5EA59C02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6FDF1670-F706-427A-9BF7-94F32F3D30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30618" cy="6475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9EA16BC9-CBC8-471C-A17E-0D34C83916F3}"/>
              </a:ext>
            </a:extLst>
          </p:cNvPr>
          <p:cNvGrpSpPr/>
          <p:nvPr/>
        </p:nvGrpSpPr>
        <p:grpSpPr>
          <a:xfrm>
            <a:off x="5615411" y="4402664"/>
            <a:ext cx="3205550" cy="428099"/>
            <a:chOff x="5615411" y="4946455"/>
            <a:chExt cx="3205550" cy="428099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F00A518-6AAC-4371-86FB-7F55C46F7126}"/>
                </a:ext>
              </a:extLst>
            </p:cNvPr>
            <p:cNvSpPr/>
            <p:nvPr/>
          </p:nvSpPr>
          <p:spPr>
            <a:xfrm>
              <a:off x="5615411" y="5027972"/>
              <a:ext cx="7248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m-i+1</a:t>
              </a:r>
            </a:p>
          </p:txBody>
        </p: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C3DD1C81-ABE1-4C23-B501-ACAE312E2AB7}"/>
                </a:ext>
              </a:extLst>
            </p:cNvPr>
            <p:cNvGrpSpPr/>
            <p:nvPr/>
          </p:nvGrpSpPr>
          <p:grpSpPr>
            <a:xfrm>
              <a:off x="6339654" y="5055172"/>
              <a:ext cx="2481307" cy="319382"/>
              <a:chOff x="6264398" y="3612194"/>
              <a:chExt cx="2481307" cy="319382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D62C601-F371-410A-8F05-7271F0AE50B0}"/>
                  </a:ext>
                </a:extLst>
              </p:cNvPr>
              <p:cNvSpPr/>
              <p:nvPr/>
            </p:nvSpPr>
            <p:spPr>
              <a:xfrm>
                <a:off x="8307705" y="3716132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tm</a:t>
                </a:r>
              </a:p>
            </p:txBody>
          </p: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E764B14D-4D77-440F-BD1C-9159AB01B2F4}"/>
                  </a:ext>
                </a:extLst>
              </p:cNvPr>
              <p:cNvGrpSpPr/>
              <p:nvPr/>
            </p:nvGrpSpPr>
            <p:grpSpPr>
              <a:xfrm>
                <a:off x="6264398" y="3612194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65C8A1FD-16AF-4BE0-96D1-47C70F29DA9C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그룹 219">
                  <a:extLst>
                    <a:ext uri="{FF2B5EF4-FFF2-40B4-BE49-F238E27FC236}">
                      <a16:creationId xmlns:a16="http://schemas.microsoft.com/office/drawing/2014/main" id="{437B1B44-02D9-479E-BEC3-CA37FA99FC10}"/>
                    </a:ext>
                  </a:extLst>
                </p:cNvPr>
                <p:cNvGrpSpPr/>
                <p:nvPr/>
              </p:nvGrpSpPr>
              <p:grpSpPr>
                <a:xfrm>
                  <a:off x="4369976" y="2859210"/>
                  <a:ext cx="542720" cy="129650"/>
                  <a:chOff x="4369976" y="2859210"/>
                  <a:chExt cx="542720" cy="129650"/>
                </a:xfrm>
              </p:grpSpPr>
              <p:cxnSp>
                <p:nvCxnSpPr>
                  <p:cNvPr id="221" name="직선 연결선 220">
                    <a:extLst>
                      <a:ext uri="{FF2B5EF4-FFF2-40B4-BE49-F238E27FC236}">
                        <a16:creationId xmlns:a16="http://schemas.microsoft.com/office/drawing/2014/main" id="{59C4C4EE-7D34-4534-9ECD-1AB1182FA2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9976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>
                    <a:extLst>
                      <a:ext uri="{FF2B5EF4-FFF2-40B4-BE49-F238E27FC236}">
                        <a16:creationId xmlns:a16="http://schemas.microsoft.com/office/drawing/2014/main" id="{A8A719D7-DF00-4B2C-BE26-4F7EB523E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50955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222">
                    <a:extLst>
                      <a:ext uri="{FF2B5EF4-FFF2-40B4-BE49-F238E27FC236}">
                        <a16:creationId xmlns:a16="http://schemas.microsoft.com/office/drawing/2014/main" id="{43F2837C-FC1F-4FAC-A6F8-327349937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31789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223">
                    <a:extLst>
                      <a:ext uri="{FF2B5EF4-FFF2-40B4-BE49-F238E27FC236}">
                        <a16:creationId xmlns:a16="http://schemas.microsoft.com/office/drawing/2014/main" id="{0B126A50-8FE4-41ED-A10C-3AE9F535E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12696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8" name="왼쪽 대괄호 217">
                <a:extLst>
                  <a:ext uri="{FF2B5EF4-FFF2-40B4-BE49-F238E27FC236}">
                    <a16:creationId xmlns:a16="http://schemas.microsoft.com/office/drawing/2014/main" id="{A87DF29F-7361-4AE1-BE6D-9CCCF8F3F084}"/>
                  </a:ext>
                </a:extLst>
              </p:cNvPr>
              <p:cNvSpPr/>
              <p:nvPr/>
            </p:nvSpPr>
            <p:spPr>
              <a:xfrm rot="16200000">
                <a:off x="8415022" y="3433649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F2FDD3C3-56CB-483A-B022-09905A19E0F5}"/>
                </a:ext>
              </a:extLst>
            </p:cNvPr>
            <p:cNvGrpSpPr/>
            <p:nvPr/>
          </p:nvGrpSpPr>
          <p:grpSpPr>
            <a:xfrm>
              <a:off x="8253834" y="4946455"/>
              <a:ext cx="541801" cy="182342"/>
              <a:chOff x="2390279" y="4041780"/>
              <a:chExt cx="172730" cy="18234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8E6CFAA7-28A1-4FD8-8270-41C86FB1C61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106A47E1-3FF5-4324-8456-86AB8F97D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4E34512E-14BE-4CB0-9601-DFC798E3D5BC}"/>
              </a:ext>
            </a:extLst>
          </p:cNvPr>
          <p:cNvGrpSpPr/>
          <p:nvPr/>
        </p:nvGrpSpPr>
        <p:grpSpPr>
          <a:xfrm>
            <a:off x="1741209" y="5074136"/>
            <a:ext cx="2526775" cy="345416"/>
            <a:chOff x="1741209" y="4993372"/>
            <a:chExt cx="2526775" cy="345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4(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BFA20722-E5F0-4667-B28D-955A1FA5216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5E3739D3-E4A9-4833-98E2-5267FB2E80D0}"/>
              </a:ext>
            </a:extLst>
          </p:cNvPr>
          <p:cNvGrpSpPr/>
          <p:nvPr/>
        </p:nvGrpSpPr>
        <p:grpSpPr>
          <a:xfrm>
            <a:off x="1741209" y="4858346"/>
            <a:ext cx="1944019" cy="226472"/>
            <a:chOff x="1741209" y="5518946"/>
            <a:chExt cx="1944019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2E7658B-B3D1-4648-864B-B20FD3AE3C3E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FC8B83A6-9D16-40BE-8937-81D6AE58E0B2}"/>
              </a:ext>
            </a:extLst>
          </p:cNvPr>
          <p:cNvGrpSpPr/>
          <p:nvPr/>
        </p:nvGrpSpPr>
        <p:grpSpPr>
          <a:xfrm>
            <a:off x="1741209" y="5408870"/>
            <a:ext cx="1964287" cy="348172"/>
            <a:chOff x="1741209" y="5880344"/>
            <a:chExt cx="1964287" cy="34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C6E2009-DFF4-4A03-8255-7BDE05F17FF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C6C7FED9-7C82-43C2-9A85-F9E599FEA75D}"/>
              </a:ext>
            </a:extLst>
          </p:cNvPr>
          <p:cNvGrpSpPr/>
          <p:nvPr/>
        </p:nvGrpSpPr>
        <p:grpSpPr>
          <a:xfrm>
            <a:off x="1820449" y="1254721"/>
            <a:ext cx="3126522" cy="2080745"/>
            <a:chOff x="1820449" y="1815930"/>
            <a:chExt cx="3126522" cy="2080745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E4A04CA-7C5B-48C4-B2F9-57D7BE196E66}"/>
                </a:ext>
              </a:extLst>
            </p:cNvPr>
            <p:cNvGrpSpPr/>
            <p:nvPr/>
          </p:nvGrpSpPr>
          <p:grpSpPr>
            <a:xfrm>
              <a:off x="2325417" y="1815930"/>
              <a:ext cx="2621554" cy="655584"/>
              <a:chOff x="2325417" y="1815930"/>
              <a:chExt cx="2621554" cy="65558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895C0C2-AEA0-4D4C-BDF3-E9F23E67FC13}"/>
                  </a:ext>
                </a:extLst>
              </p:cNvPr>
              <p:cNvGrpSpPr/>
              <p:nvPr/>
            </p:nvGrpSpPr>
            <p:grpSpPr>
              <a:xfrm>
                <a:off x="2390279" y="2147504"/>
                <a:ext cx="2456953" cy="127220"/>
                <a:chOff x="1995777" y="2600077"/>
                <a:chExt cx="2456953" cy="12722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C554CD0-2A28-4B59-BA23-8D58CC9BDDE5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E5C1FC6-C8C1-49E1-8C83-5C87B9077F72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289EBF2-002B-40BC-B288-DC6678A1E354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BF2DB00-9F64-4D04-9184-079507A78E62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7103695-0A9F-484E-BD31-CD601A626044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97384D0-EE08-4905-A922-225B22B01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0428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AEB349-7E88-4C65-AE8C-8CED1FBCC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7025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CBBC35E-2B6A-4817-A0E4-0728E722B27D}"/>
                  </a:ext>
                </a:extLst>
              </p:cNvPr>
              <p:cNvCxnSpPr/>
              <p:nvPr/>
            </p:nvCxnSpPr>
            <p:spPr>
              <a:xfrm>
                <a:off x="2397073" y="2033424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9088126-E911-476C-83BB-4FFE9A5EC2A0}"/>
                  </a:ext>
                </a:extLst>
              </p:cNvPr>
              <p:cNvSpPr/>
              <p:nvPr/>
            </p:nvSpPr>
            <p:spPr>
              <a:xfrm>
                <a:off x="3505948" y="1815930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3EC935-0A38-4EF6-8A32-268B22969417}"/>
                  </a:ext>
                </a:extLst>
              </p:cNvPr>
              <p:cNvSpPr/>
              <p:nvPr/>
            </p:nvSpPr>
            <p:spPr>
              <a:xfrm>
                <a:off x="232541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3AFBB22-DF62-42CA-9A4D-730CEDDAD942}"/>
                  </a:ext>
                </a:extLst>
              </p:cNvPr>
              <p:cNvSpPr/>
              <p:nvPr/>
            </p:nvSpPr>
            <p:spPr>
              <a:xfrm>
                <a:off x="2506250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D7B72D-097E-4EFC-8D7D-A31A15FAE1BC}"/>
                  </a:ext>
                </a:extLst>
              </p:cNvPr>
              <p:cNvSpPr/>
              <p:nvPr/>
            </p:nvSpPr>
            <p:spPr>
              <a:xfrm>
                <a:off x="267684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F9039AD-7781-4859-B6F3-36D8EDEF897B}"/>
                  </a:ext>
                </a:extLst>
              </p:cNvPr>
              <p:cNvSpPr/>
              <p:nvPr/>
            </p:nvSpPr>
            <p:spPr>
              <a:xfrm>
                <a:off x="4614829" y="2256070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D16ADDD9-782B-448F-A3CA-C773552E42A3}"/>
                </a:ext>
              </a:extLst>
            </p:cNvPr>
            <p:cNvGrpSpPr/>
            <p:nvPr/>
          </p:nvGrpSpPr>
          <p:grpSpPr>
            <a:xfrm>
              <a:off x="1820449" y="2456289"/>
              <a:ext cx="3033577" cy="317339"/>
              <a:chOff x="1820449" y="2586924"/>
              <a:chExt cx="3033577" cy="31733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7E13489-0722-424C-A3B8-2E2767B01689}"/>
                  </a:ext>
                </a:extLst>
              </p:cNvPr>
              <p:cNvSpPr/>
              <p:nvPr/>
            </p:nvSpPr>
            <p:spPr>
              <a:xfrm>
                <a:off x="1820449" y="258692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6302609-06FD-4BB9-9AE3-33CA39066EE6}"/>
                  </a:ext>
                </a:extLst>
              </p:cNvPr>
              <p:cNvGrpSpPr/>
              <p:nvPr/>
            </p:nvGrpSpPr>
            <p:grpSpPr>
              <a:xfrm>
                <a:off x="2390428" y="2602441"/>
                <a:ext cx="2463598" cy="129650"/>
                <a:chOff x="2449151" y="2859210"/>
                <a:chExt cx="2463598" cy="129650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1842017-FE99-42A3-ADB0-C3A90B0AE500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25C28119-ABA2-4F34-82FA-9A2748EA79D8}"/>
                    </a:ext>
                  </a:extLst>
                </p:cNvPr>
                <p:cNvGrpSpPr/>
                <p:nvPr/>
              </p:nvGrpSpPr>
              <p:grpSpPr>
                <a:xfrm>
                  <a:off x="2449151" y="2859210"/>
                  <a:ext cx="180833" cy="129650"/>
                  <a:chOff x="2449151" y="2859210"/>
                  <a:chExt cx="180833" cy="12965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F9456E52-0F6D-4092-86CC-D42E1CE51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915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11FDD3B9-F9AA-44EA-A4B9-B435E612E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DA35DB8-AAA4-443A-9344-A006FC4A21DE}"/>
                  </a:ext>
                </a:extLst>
              </p:cNvPr>
              <p:cNvSpPr/>
              <p:nvPr/>
            </p:nvSpPr>
            <p:spPr>
              <a:xfrm>
                <a:off x="2342477" y="2688819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t1</a:t>
                </a:r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67DB60BE-E9FB-4152-B405-6E374E5DFAD3}"/>
                </a:ext>
              </a:extLst>
            </p:cNvPr>
            <p:cNvGrpSpPr/>
            <p:nvPr/>
          </p:nvGrpSpPr>
          <p:grpSpPr>
            <a:xfrm>
              <a:off x="1820449" y="2747329"/>
              <a:ext cx="3033577" cy="331573"/>
              <a:chOff x="1820449" y="2877964"/>
              <a:chExt cx="3033577" cy="33157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B09782-39D2-47DA-BAF9-DA9F473CFC56}"/>
                  </a:ext>
                </a:extLst>
              </p:cNvPr>
              <p:cNvSpPr/>
              <p:nvPr/>
            </p:nvSpPr>
            <p:spPr>
              <a:xfrm>
                <a:off x="1820449" y="287796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8DC08A2-638F-4988-9E8F-8962FE14FF4F}"/>
                  </a:ext>
                </a:extLst>
              </p:cNvPr>
              <p:cNvGrpSpPr/>
              <p:nvPr/>
            </p:nvGrpSpPr>
            <p:grpSpPr>
              <a:xfrm>
                <a:off x="2397073" y="2920861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B038979-02DC-4D69-9CEC-5883236022A6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23A866E3-489F-4D26-892A-B83E9203032C}"/>
                    </a:ext>
                  </a:extLst>
                </p:cNvPr>
                <p:cNvGrpSpPr/>
                <p:nvPr/>
              </p:nvGrpSpPr>
              <p:grpSpPr>
                <a:xfrm>
                  <a:off x="2629984" y="2859210"/>
                  <a:ext cx="180833" cy="129650"/>
                  <a:chOff x="2629984" y="2859210"/>
                  <a:chExt cx="180833" cy="129650"/>
                </a:xfrm>
              </p:grpSpPr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E6341131-4C43-4305-B0FE-EED653956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7A2BFD62-CFBC-44DA-9390-8FAA63F63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F98452B-7802-4F60-A78E-81BAB6DA5DBE}"/>
                  </a:ext>
                </a:extLst>
              </p:cNvPr>
              <p:cNvSpPr/>
              <p:nvPr/>
            </p:nvSpPr>
            <p:spPr>
              <a:xfrm>
                <a:off x="2519899" y="2994093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t2</a:t>
                </a:r>
              </a:p>
            </p:txBody>
          </p:sp>
        </p:grp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A07BCB7C-3503-4E9A-9AC2-8E38A7CEACD9}"/>
                </a:ext>
              </a:extLst>
            </p:cNvPr>
            <p:cNvGrpSpPr/>
            <p:nvPr/>
          </p:nvGrpSpPr>
          <p:grpSpPr>
            <a:xfrm>
              <a:off x="1820449" y="3065751"/>
              <a:ext cx="3033577" cy="348658"/>
              <a:chOff x="1820449" y="3196386"/>
              <a:chExt cx="3033577" cy="34865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D06BA2F-E697-4C6C-913B-624BC50B4D91}"/>
                  </a:ext>
                </a:extLst>
              </p:cNvPr>
              <p:cNvSpPr/>
              <p:nvPr/>
            </p:nvSpPr>
            <p:spPr>
              <a:xfrm>
                <a:off x="1820449" y="319638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16C24F8-59CF-413E-B107-0FC860216337}"/>
                  </a:ext>
                </a:extLst>
              </p:cNvPr>
              <p:cNvGrpSpPr/>
              <p:nvPr/>
            </p:nvGrpSpPr>
            <p:grpSpPr>
              <a:xfrm>
                <a:off x="2397073" y="3255004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72AF165-227A-4A8D-AD17-0D10F0B713DE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11CC1A28-2749-41A5-8D4E-A38F383AF41B}"/>
                    </a:ext>
                  </a:extLst>
                </p:cNvPr>
                <p:cNvGrpSpPr/>
                <p:nvPr/>
              </p:nvGrpSpPr>
              <p:grpSpPr>
                <a:xfrm>
                  <a:off x="2810817" y="2859210"/>
                  <a:ext cx="180833" cy="129650"/>
                  <a:chOff x="2810817" y="2859210"/>
                  <a:chExt cx="180833" cy="129650"/>
                </a:xfrm>
              </p:grpSpPr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8AB4E1AA-725A-491C-B6E0-11AA767090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D1FBACE7-5435-45F0-B1BA-BB31D1E101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65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EAE2FE-FAC2-43E3-B32B-B05C0C4D4281}"/>
                  </a:ext>
                </a:extLst>
              </p:cNvPr>
              <p:cNvSpPr/>
              <p:nvPr/>
            </p:nvSpPr>
            <p:spPr>
              <a:xfrm>
                <a:off x="2707556" y="3329600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t3</a:t>
                </a: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02CA4D63-2EE3-4109-83EA-962367FC7799}"/>
                </a:ext>
              </a:extLst>
            </p:cNvPr>
            <p:cNvGrpSpPr/>
            <p:nvPr/>
          </p:nvGrpSpPr>
          <p:grpSpPr>
            <a:xfrm>
              <a:off x="1820449" y="3566889"/>
              <a:ext cx="3102273" cy="329786"/>
              <a:chOff x="1820449" y="3636561"/>
              <a:chExt cx="3102273" cy="32978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8E874FF-7EEC-4C89-B990-275AB1383ECA}"/>
                  </a:ext>
                </a:extLst>
              </p:cNvPr>
              <p:cNvSpPr/>
              <p:nvPr/>
            </p:nvSpPr>
            <p:spPr>
              <a:xfrm>
                <a:off x="1820449" y="3636561"/>
                <a:ext cx="53251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</a:t>
                </a: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97DEB40-03A5-4E8B-9D08-2BAAC8CEB3DE}"/>
                  </a:ext>
                </a:extLst>
              </p:cNvPr>
              <p:cNvGrpSpPr/>
              <p:nvPr/>
            </p:nvGrpSpPr>
            <p:grpSpPr>
              <a:xfrm>
                <a:off x="2397073" y="3677969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8455AA47-D268-47C2-8AD4-DB29CD43D73B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06C07486-47E4-40B0-A263-C30BF35449B1}"/>
                    </a:ext>
                  </a:extLst>
                </p:cNvPr>
                <p:cNvGrpSpPr/>
                <p:nvPr/>
              </p:nvGrpSpPr>
              <p:grpSpPr>
                <a:xfrm>
                  <a:off x="4728327" y="2859210"/>
                  <a:ext cx="180833" cy="129650"/>
                  <a:chOff x="4728327" y="2859210"/>
                  <a:chExt cx="180833" cy="129650"/>
                </a:xfrm>
              </p:grpSpPr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8461CD19-32B7-4F29-9016-0C0C7C454C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832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934172C3-8F70-48C0-89F4-ADB1E0382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0916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0AA394-501F-4E1F-9C6B-8E8D967A44FB}"/>
                  </a:ext>
                </a:extLst>
              </p:cNvPr>
              <p:cNvSpPr/>
              <p:nvPr/>
            </p:nvSpPr>
            <p:spPr>
              <a:xfrm>
                <a:off x="4611418" y="3750903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tm</a:t>
                </a:r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8902595-00B4-4F91-B1BF-11879D9A3091}"/>
                </a:ext>
              </a:extLst>
            </p:cNvPr>
            <p:cNvSpPr txBox="1"/>
            <p:nvPr/>
          </p:nvSpPr>
          <p:spPr>
            <a:xfrm>
              <a:off x="3454929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167DCEDC-10C6-4FCA-B298-26FD2DAD244C}"/>
              </a:ext>
            </a:extLst>
          </p:cNvPr>
          <p:cNvGrpSpPr/>
          <p:nvPr/>
        </p:nvGrpSpPr>
        <p:grpSpPr>
          <a:xfrm>
            <a:off x="5615411" y="1254721"/>
            <a:ext cx="3269597" cy="2109230"/>
            <a:chOff x="5615411" y="1815930"/>
            <a:chExt cx="3269597" cy="210923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3C74E3-8E55-4F51-A37E-8302343DF81F}"/>
                </a:ext>
              </a:extLst>
            </p:cNvPr>
            <p:cNvGrpSpPr/>
            <p:nvPr/>
          </p:nvGrpSpPr>
          <p:grpSpPr>
            <a:xfrm>
              <a:off x="6263454" y="1815930"/>
              <a:ext cx="2621554" cy="655584"/>
              <a:chOff x="6192742" y="1693274"/>
              <a:chExt cx="2621554" cy="655584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BEF62FA-5BB5-4875-82CB-53976B2A6CC0}"/>
                  </a:ext>
                </a:extLst>
              </p:cNvPr>
              <p:cNvGrpSpPr/>
              <p:nvPr/>
            </p:nvGrpSpPr>
            <p:grpSpPr>
              <a:xfrm>
                <a:off x="6257604" y="2024848"/>
                <a:ext cx="2456953" cy="127220"/>
                <a:chOff x="1995777" y="2600077"/>
                <a:chExt cx="2456953" cy="127220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B209E57-FA19-4198-BBAE-84832AAC0C0B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AFADB848-B16D-48E1-929A-DD753B41BCD6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53439CB1-F05C-418D-901B-A02140ABA025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2AE799C4-4AEA-4B18-AC27-40AFB5603383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4A9191A4-BDAD-445F-9F77-72CFAFEACBE5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AB428CD-7F99-490C-9B57-AE9B2565FE1D}"/>
                    </a:ext>
                  </a:extLst>
                </p:cNvPr>
                <p:cNvSpPr/>
                <p:nvPr/>
              </p:nvSpPr>
              <p:spPr>
                <a:xfrm>
                  <a:off x="2521480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72BAB00-C238-420A-A87B-079C0D808E35}"/>
                    </a:ext>
                  </a:extLst>
                </p:cNvPr>
                <p:cNvSpPr/>
                <p:nvPr/>
              </p:nvSpPr>
              <p:spPr>
                <a:xfrm>
                  <a:off x="269732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0FC9C76C-8218-4AA8-BE8A-E21E5ADC1FC5}"/>
                    </a:ext>
                  </a:extLst>
                </p:cNvPr>
                <p:cNvSpPr/>
                <p:nvPr/>
              </p:nvSpPr>
              <p:spPr>
                <a:xfrm>
                  <a:off x="2873173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0C01480-6D77-4411-944F-C6AB87CAD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753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63780FA-D498-4288-9358-4BF83C3D9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4350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F0A7ECB-F080-4448-B748-7D505FCB34F7}"/>
                  </a:ext>
                </a:extLst>
              </p:cNvPr>
              <p:cNvCxnSpPr/>
              <p:nvPr/>
            </p:nvCxnSpPr>
            <p:spPr>
              <a:xfrm>
                <a:off x="6264398" y="1910768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C777E6E-DA48-4346-8817-AFD176216733}"/>
                  </a:ext>
                </a:extLst>
              </p:cNvPr>
              <p:cNvSpPr/>
              <p:nvPr/>
            </p:nvSpPr>
            <p:spPr>
              <a:xfrm>
                <a:off x="7373273" y="1693274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968A852-2408-438E-940B-65DF2769E83D}"/>
                  </a:ext>
                </a:extLst>
              </p:cNvPr>
              <p:cNvSpPr/>
              <p:nvPr/>
            </p:nvSpPr>
            <p:spPr>
              <a:xfrm>
                <a:off x="619274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3446035-805D-49E5-8197-A25D4F35D96A}"/>
                  </a:ext>
                </a:extLst>
              </p:cNvPr>
              <p:cNvSpPr/>
              <p:nvPr/>
            </p:nvSpPr>
            <p:spPr>
              <a:xfrm>
                <a:off x="637357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B358974-D049-47F4-8FFE-A86601DC5673}"/>
                  </a:ext>
                </a:extLst>
              </p:cNvPr>
              <p:cNvSpPr/>
              <p:nvPr/>
            </p:nvSpPr>
            <p:spPr>
              <a:xfrm>
                <a:off x="654417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4E8AAEA-2FA9-449B-9B41-254006F146D7}"/>
                  </a:ext>
                </a:extLst>
              </p:cNvPr>
              <p:cNvSpPr/>
              <p:nvPr/>
            </p:nvSpPr>
            <p:spPr>
              <a:xfrm>
                <a:off x="8482154" y="2133414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2356AB-3E72-481E-BEC1-E2A0FB91D9D5}"/>
                  </a:ext>
                </a:extLst>
              </p:cNvPr>
              <p:cNvSpPr/>
              <p:nvPr/>
            </p:nvSpPr>
            <p:spPr>
              <a:xfrm>
                <a:off x="6714994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P4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A8E17E3-4B99-403B-B313-1E8A48A27840}"/>
                  </a:ext>
                </a:extLst>
              </p:cNvPr>
              <p:cNvSpPr/>
              <p:nvPr/>
            </p:nvSpPr>
            <p:spPr>
              <a:xfrm>
                <a:off x="689586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P5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21B36A9-19D9-44E1-AE5C-EAAC310C0845}"/>
                  </a:ext>
                </a:extLst>
              </p:cNvPr>
              <p:cNvSpPr/>
              <p:nvPr/>
            </p:nvSpPr>
            <p:spPr>
              <a:xfrm>
                <a:off x="7071711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P6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C73496-8A6F-4570-BB5F-5B8362622423}"/>
                </a:ext>
              </a:extLst>
            </p:cNvPr>
            <p:cNvGrpSpPr/>
            <p:nvPr/>
          </p:nvGrpSpPr>
          <p:grpSpPr>
            <a:xfrm>
              <a:off x="5615411" y="2428101"/>
              <a:ext cx="3179267" cy="388242"/>
              <a:chOff x="5615411" y="2558736"/>
              <a:chExt cx="3179267" cy="388242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6ED9D5D-4BD0-455D-9196-6749CFA8550A}"/>
                  </a:ext>
                </a:extLst>
              </p:cNvPr>
              <p:cNvSpPr/>
              <p:nvPr/>
            </p:nvSpPr>
            <p:spPr>
              <a:xfrm>
                <a:off x="5615411" y="255873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7EA1F49F-665F-4CDB-B948-078E93C87A44}"/>
                  </a:ext>
                </a:extLst>
              </p:cNvPr>
              <p:cNvGrpSpPr/>
              <p:nvPr/>
            </p:nvGrpSpPr>
            <p:grpSpPr>
              <a:xfrm>
                <a:off x="6301554" y="2603857"/>
                <a:ext cx="2493124" cy="343121"/>
                <a:chOff x="6228227" y="2473270"/>
                <a:chExt cx="2493124" cy="343121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A1AE782-F90C-45C5-831F-61CC54F534CC}"/>
                    </a:ext>
                  </a:extLst>
                </p:cNvPr>
                <p:cNvGrpSpPr/>
                <p:nvPr/>
              </p:nvGrpSpPr>
              <p:grpSpPr>
                <a:xfrm>
                  <a:off x="6257753" y="2473270"/>
                  <a:ext cx="2463598" cy="129650"/>
                  <a:chOff x="2449151" y="2859210"/>
                  <a:chExt cx="2463598" cy="129650"/>
                </a:xfrm>
              </p:grpSpPr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8685E56E-2B54-454B-915F-D231ADAFE11B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9E4326F-1345-43AC-83A2-BD01ECA3A3AE}"/>
                      </a:ext>
                    </a:extLst>
                  </p:cNvPr>
                  <p:cNvGrpSpPr/>
                  <p:nvPr/>
                </p:nvGrpSpPr>
                <p:grpSpPr>
                  <a:xfrm>
                    <a:off x="2449151" y="2859210"/>
                    <a:ext cx="542646" cy="129650"/>
                    <a:chOff x="2449151" y="2859210"/>
                    <a:chExt cx="542646" cy="129650"/>
                  </a:xfrm>
                </p:grpSpPr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FC8A8516-E784-41AC-AF91-B1981A2468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915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4539870F-6F37-401A-BC4D-BC6D8BA30B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직선 연결선 120">
                      <a:extLst>
                        <a:ext uri="{FF2B5EF4-FFF2-40B4-BE49-F238E27FC236}">
                          <a16:creationId xmlns:a16="http://schemas.microsoft.com/office/drawing/2014/main" id="{9A389C45-EAB3-47C3-BB00-0DABAA5989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직선 연결선 121">
                      <a:extLst>
                        <a:ext uri="{FF2B5EF4-FFF2-40B4-BE49-F238E27FC236}">
                          <a16:creationId xmlns:a16="http://schemas.microsoft.com/office/drawing/2014/main" id="{5FE73685-49EC-40B1-B19D-E32C902061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A83903B-2CA9-4EB5-90C2-75AE05C81BDA}"/>
                    </a:ext>
                  </a:extLst>
                </p:cNvPr>
                <p:cNvSpPr/>
                <p:nvPr/>
              </p:nvSpPr>
              <p:spPr>
                <a:xfrm>
                  <a:off x="6403865" y="2600947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t1</a:t>
                  </a:r>
                </a:p>
              </p:txBody>
            </p:sp>
            <p:sp>
              <p:nvSpPr>
                <p:cNvPr id="90" name="왼쪽 대괄호 89">
                  <a:extLst>
                    <a:ext uri="{FF2B5EF4-FFF2-40B4-BE49-F238E27FC236}">
                      <a16:creationId xmlns:a16="http://schemas.microsoft.com/office/drawing/2014/main" id="{D5BCB948-B70F-4F3C-AD48-80CE2D321BA2}"/>
                    </a:ext>
                  </a:extLst>
                </p:cNvPr>
                <p:cNvSpPr/>
                <p:nvPr/>
              </p:nvSpPr>
              <p:spPr>
                <a:xfrm rot="16200000">
                  <a:off x="6494126" y="2304592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837E5C4-F6EA-4E6A-94C7-3C71F774F763}"/>
                </a:ext>
              </a:extLst>
            </p:cNvPr>
            <p:cNvGrpSpPr/>
            <p:nvPr/>
          </p:nvGrpSpPr>
          <p:grpSpPr>
            <a:xfrm>
              <a:off x="5615411" y="2762640"/>
              <a:ext cx="3181196" cy="380216"/>
              <a:chOff x="5615411" y="2893275"/>
              <a:chExt cx="3181196" cy="38021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8BBBAD-CE1B-4CE3-88D4-9BC397871AC0}"/>
                  </a:ext>
                </a:extLst>
              </p:cNvPr>
              <p:cNvSpPr/>
              <p:nvPr/>
            </p:nvSpPr>
            <p:spPr>
              <a:xfrm>
                <a:off x="5615411" y="2893275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47E074C-70B3-4AA1-9354-4ECEB52F166B}"/>
                  </a:ext>
                </a:extLst>
              </p:cNvPr>
              <p:cNvGrpSpPr/>
              <p:nvPr/>
            </p:nvGrpSpPr>
            <p:grpSpPr>
              <a:xfrm>
                <a:off x="6339654" y="2921902"/>
                <a:ext cx="2456953" cy="351589"/>
                <a:chOff x="6264398" y="2825215"/>
                <a:chExt cx="2456953" cy="351589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F4637234-113D-4A13-A95D-13DEE039243F}"/>
                    </a:ext>
                  </a:extLst>
                </p:cNvPr>
                <p:cNvSpPr/>
                <p:nvPr/>
              </p:nvSpPr>
              <p:spPr>
                <a:xfrm>
                  <a:off x="6568130" y="2961360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t2</a:t>
                  </a: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FBC4216-DB5B-4A14-A804-626A339325B1}"/>
                    </a:ext>
                  </a:extLst>
                </p:cNvPr>
                <p:cNvGrpSpPr/>
                <p:nvPr/>
              </p:nvGrpSpPr>
              <p:grpSpPr>
                <a:xfrm>
                  <a:off x="6264398" y="2825215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409EF45B-D324-4A25-8C53-3F6200D9786E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33441546-393D-4C49-B672-E18DDC59D177}"/>
                      </a:ext>
                    </a:extLst>
                  </p:cNvPr>
                  <p:cNvGrpSpPr/>
                  <p:nvPr/>
                </p:nvGrpSpPr>
                <p:grpSpPr>
                  <a:xfrm>
                    <a:off x="2629984" y="2859210"/>
                    <a:ext cx="542719" cy="129650"/>
                    <a:chOff x="2629984" y="2859210"/>
                    <a:chExt cx="542719" cy="129650"/>
                  </a:xfrm>
                </p:grpSpPr>
                <p:cxnSp>
                  <p:nvCxnSpPr>
                    <p:cNvPr id="112" name="직선 연결선 111">
                      <a:extLst>
                        <a:ext uri="{FF2B5EF4-FFF2-40B4-BE49-F238E27FC236}">
                          <a16:creationId xmlns:a16="http://schemas.microsoft.com/office/drawing/2014/main" id="{6B571A46-8B8B-4389-8E39-2EFA86E6C6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직선 연결선 112">
                      <a:extLst>
                        <a:ext uri="{FF2B5EF4-FFF2-40B4-BE49-F238E27FC236}">
                          <a16:creationId xmlns:a16="http://schemas.microsoft.com/office/drawing/2014/main" id="{6CD9DBCA-335E-4ADF-A17D-F2402D992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43FC8769-38D1-46C5-9E1A-FA7185FB3C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직선 연결선 114">
                      <a:extLst>
                        <a:ext uri="{FF2B5EF4-FFF2-40B4-BE49-F238E27FC236}">
                          <a16:creationId xmlns:a16="http://schemas.microsoft.com/office/drawing/2014/main" id="{961338B1-A101-4FFA-BCC3-A772DDC62F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DA288FBF-CDD6-443A-9904-DDF44FB69F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1" name="왼쪽 대괄호 90">
                  <a:extLst>
                    <a:ext uri="{FF2B5EF4-FFF2-40B4-BE49-F238E27FC236}">
                      <a16:creationId xmlns:a16="http://schemas.microsoft.com/office/drawing/2014/main" id="{91D28DEE-3EA0-4002-8A4D-B8C443714FC9}"/>
                    </a:ext>
                  </a:extLst>
                </p:cNvPr>
                <p:cNvSpPr/>
                <p:nvPr/>
              </p:nvSpPr>
              <p:spPr>
                <a:xfrm rot="16200000">
                  <a:off x="6681610" y="26532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27F939D6-A501-49F0-984B-662484ACB4C0}"/>
                </a:ext>
              </a:extLst>
            </p:cNvPr>
            <p:cNvGrpSpPr/>
            <p:nvPr/>
          </p:nvGrpSpPr>
          <p:grpSpPr>
            <a:xfrm>
              <a:off x="5615411" y="3063138"/>
              <a:ext cx="3181196" cy="404812"/>
              <a:chOff x="5615411" y="3193773"/>
              <a:chExt cx="3181196" cy="40481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8D977-0F86-4E04-8D79-E06FA29AF5A3}"/>
                  </a:ext>
                </a:extLst>
              </p:cNvPr>
              <p:cNvSpPr/>
              <p:nvPr/>
            </p:nvSpPr>
            <p:spPr>
              <a:xfrm>
                <a:off x="5615411" y="3193773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822EBE2-0A1E-4E43-8722-7439CC39D35C}"/>
                  </a:ext>
                </a:extLst>
              </p:cNvPr>
              <p:cNvGrpSpPr/>
              <p:nvPr/>
            </p:nvGrpSpPr>
            <p:grpSpPr>
              <a:xfrm>
                <a:off x="6339654" y="3253790"/>
                <a:ext cx="2456953" cy="344795"/>
                <a:chOff x="6264398" y="3173872"/>
                <a:chExt cx="2456953" cy="344795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D24DD68-ABB4-4D08-8CC3-FFF70DB93BA7}"/>
                    </a:ext>
                  </a:extLst>
                </p:cNvPr>
                <p:cNvSpPr/>
                <p:nvPr/>
              </p:nvSpPr>
              <p:spPr>
                <a:xfrm>
                  <a:off x="6737663" y="3303223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t3</a:t>
                  </a: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DCE972CE-0D41-48B3-8E2D-B6722FA22EA1}"/>
                    </a:ext>
                  </a:extLst>
                </p:cNvPr>
                <p:cNvGrpSpPr/>
                <p:nvPr/>
              </p:nvGrpSpPr>
              <p:grpSpPr>
                <a:xfrm>
                  <a:off x="6264398" y="3173872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93F5FC5C-0B01-497D-BC11-FE3C57C227A7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" name="그룹 102">
                    <a:extLst>
                      <a:ext uri="{FF2B5EF4-FFF2-40B4-BE49-F238E27FC236}">
                        <a16:creationId xmlns:a16="http://schemas.microsoft.com/office/drawing/2014/main" id="{DC03FB15-CD23-45EF-975F-C3EB8DB792D4}"/>
                      </a:ext>
                    </a:extLst>
                  </p:cNvPr>
                  <p:cNvGrpSpPr/>
                  <p:nvPr/>
                </p:nvGrpSpPr>
                <p:grpSpPr>
                  <a:xfrm>
                    <a:off x="2810891" y="2859210"/>
                    <a:ext cx="542720" cy="129650"/>
                    <a:chOff x="2810891" y="2859210"/>
                    <a:chExt cx="542720" cy="129650"/>
                  </a:xfrm>
                </p:grpSpPr>
                <p:cxnSp>
                  <p:nvCxnSpPr>
                    <p:cNvPr id="104" name="직선 연결선 103">
                      <a:extLst>
                        <a:ext uri="{FF2B5EF4-FFF2-40B4-BE49-F238E27FC236}">
                          <a16:creationId xmlns:a16="http://schemas.microsoft.com/office/drawing/2014/main" id="{CE357161-A2CB-44B1-9852-98517846F2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직선 연결선 104">
                      <a:extLst>
                        <a:ext uri="{FF2B5EF4-FFF2-40B4-BE49-F238E27FC236}">
                          <a16:creationId xmlns:a16="http://schemas.microsoft.com/office/drawing/2014/main" id="{3A7C8735-7BE6-4E15-8EF2-C6AF51AD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D4553C3F-7DBD-4C15-9028-FC8C2857A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F09F7711-03B8-4E20-9C56-7A92703C32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>
                      <a:extLst>
                        <a:ext uri="{FF2B5EF4-FFF2-40B4-BE49-F238E27FC236}">
                          <a16:creationId xmlns:a16="http://schemas.microsoft.com/office/drawing/2014/main" id="{483FDD3F-FD68-4561-B50F-2810F8EDFF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직선 연결선 108">
                      <a:extLst>
                        <a:ext uri="{FF2B5EF4-FFF2-40B4-BE49-F238E27FC236}">
                          <a16:creationId xmlns:a16="http://schemas.microsoft.com/office/drawing/2014/main" id="{AA4FC9D7-8747-4E4C-B1A5-D3511DE1A4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361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2" name="왼쪽 대괄호 91">
                  <a:extLst>
                    <a:ext uri="{FF2B5EF4-FFF2-40B4-BE49-F238E27FC236}">
                      <a16:creationId xmlns:a16="http://schemas.microsoft.com/office/drawing/2014/main" id="{050C3E86-A54A-49E8-8407-B1F9EA6ED6CD}"/>
                    </a:ext>
                  </a:extLst>
                </p:cNvPr>
                <p:cNvSpPr/>
                <p:nvPr/>
              </p:nvSpPr>
              <p:spPr>
                <a:xfrm rot="16200000">
                  <a:off x="6859226" y="2998616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95D3CEF-2F51-423B-9B0A-E06A52D86D61}"/>
                </a:ext>
              </a:extLst>
            </p:cNvPr>
            <p:cNvGrpSpPr/>
            <p:nvPr/>
          </p:nvGrpSpPr>
          <p:grpSpPr>
            <a:xfrm>
              <a:off x="5615411" y="3581822"/>
              <a:ext cx="3205550" cy="343338"/>
              <a:chOff x="5615411" y="3651494"/>
              <a:chExt cx="3205550" cy="343338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EC32AA0-CE88-4F72-924C-BBA6B6C66BB9}"/>
                  </a:ext>
                </a:extLst>
              </p:cNvPr>
              <p:cNvSpPr/>
              <p:nvPr/>
            </p:nvSpPr>
            <p:spPr>
              <a:xfrm>
                <a:off x="5615411" y="3651494"/>
                <a:ext cx="72487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m-i+1</a:t>
                </a:r>
              </a:p>
            </p:txBody>
          </p: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F7E8F14B-50AB-41F8-A84A-1E98280D6F52}"/>
                  </a:ext>
                </a:extLst>
              </p:cNvPr>
              <p:cNvGrpSpPr/>
              <p:nvPr/>
            </p:nvGrpSpPr>
            <p:grpSpPr>
              <a:xfrm>
                <a:off x="6339654" y="3675450"/>
                <a:ext cx="2481307" cy="319382"/>
                <a:chOff x="6264398" y="3612194"/>
                <a:chExt cx="2481307" cy="319382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4EF81AA1-C3D3-46BE-835D-D4C4B49532AA}"/>
                    </a:ext>
                  </a:extLst>
                </p:cNvPr>
                <p:cNvSpPr/>
                <p:nvPr/>
              </p:nvSpPr>
              <p:spPr>
                <a:xfrm>
                  <a:off x="8307705" y="3716132"/>
                  <a:ext cx="31130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tm</a:t>
                  </a:r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B42BE66E-BA1A-449F-B5D4-5F2DF38320B6}"/>
                    </a:ext>
                  </a:extLst>
                </p:cNvPr>
                <p:cNvGrpSpPr/>
                <p:nvPr/>
              </p:nvGrpSpPr>
              <p:grpSpPr>
                <a:xfrm>
                  <a:off x="6264398" y="3612194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64B9B209-0ADC-463B-AF63-1C657962279C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432E846F-70B0-46FC-A5A1-238CED12DFA6}"/>
                      </a:ext>
                    </a:extLst>
                  </p:cNvPr>
                  <p:cNvGrpSpPr/>
                  <p:nvPr/>
                </p:nvGrpSpPr>
                <p:grpSpPr>
                  <a:xfrm>
                    <a:off x="4369976" y="2859210"/>
                    <a:ext cx="542720" cy="129650"/>
                    <a:chOff x="4369976" y="2859210"/>
                    <a:chExt cx="542720" cy="129650"/>
                  </a:xfrm>
                </p:grpSpPr>
                <p:cxnSp>
                  <p:nvCxnSpPr>
                    <p:cNvPr id="98" name="직선 연결선 97">
                      <a:extLst>
                        <a:ext uri="{FF2B5EF4-FFF2-40B4-BE49-F238E27FC236}">
                          <a16:creationId xmlns:a16="http://schemas.microsoft.com/office/drawing/2014/main" id="{54BAC629-2E1B-4913-B410-D0893C5C88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6997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A9756B8A-97E9-4AEB-91E1-CEEAD2AB5F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50955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>
                      <a:extLst>
                        <a:ext uri="{FF2B5EF4-FFF2-40B4-BE49-F238E27FC236}">
                          <a16:creationId xmlns:a16="http://schemas.microsoft.com/office/drawing/2014/main" id="{05C7DF3A-9A77-4612-8F5B-AFE0D19F1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31789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9673FEFD-20CD-4527-9992-3B90C862CA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1269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3" name="왼쪽 대괄호 92">
                  <a:extLst>
                    <a:ext uri="{FF2B5EF4-FFF2-40B4-BE49-F238E27FC236}">
                      <a16:creationId xmlns:a16="http://schemas.microsoft.com/office/drawing/2014/main" id="{13387942-0373-438E-9C0E-CCEF0C16E6FB}"/>
                    </a:ext>
                  </a:extLst>
                </p:cNvPr>
                <p:cNvSpPr/>
                <p:nvPr/>
              </p:nvSpPr>
              <p:spPr>
                <a:xfrm rot="16200000">
                  <a:off x="8415022" y="34336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894A143-7489-46FE-8739-1381898B9676}"/>
                </a:ext>
              </a:extLst>
            </p:cNvPr>
            <p:cNvSpPr txBox="1"/>
            <p:nvPr/>
          </p:nvSpPr>
          <p:spPr>
            <a:xfrm>
              <a:off x="7429512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BA5B952C-5DCA-45AE-9AC1-517BF9E8A875}"/>
              </a:ext>
            </a:extLst>
          </p:cNvPr>
          <p:cNvGrpSpPr/>
          <p:nvPr/>
        </p:nvGrpSpPr>
        <p:grpSpPr>
          <a:xfrm>
            <a:off x="5615411" y="3366486"/>
            <a:ext cx="3179267" cy="451259"/>
            <a:chOff x="5615411" y="3875441"/>
            <a:chExt cx="3179267" cy="451259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C98085E4-A1C6-4276-AF1F-61F37599426D}"/>
                </a:ext>
              </a:extLst>
            </p:cNvPr>
            <p:cNvGrpSpPr/>
            <p:nvPr/>
          </p:nvGrpSpPr>
          <p:grpSpPr>
            <a:xfrm>
              <a:off x="6301554" y="3983579"/>
              <a:ext cx="2493124" cy="343121"/>
              <a:chOff x="6228227" y="2473270"/>
              <a:chExt cx="2493124" cy="343121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551D3ECD-268F-4825-B96D-31B0FF16A1EA}"/>
                  </a:ext>
                </a:extLst>
              </p:cNvPr>
              <p:cNvGrpSpPr/>
              <p:nvPr/>
            </p:nvGrpSpPr>
            <p:grpSpPr>
              <a:xfrm>
                <a:off x="6257753" y="2473270"/>
                <a:ext cx="2463598" cy="129650"/>
                <a:chOff x="2449151" y="2859210"/>
                <a:chExt cx="2463598" cy="129650"/>
              </a:xfrm>
            </p:grpSpPr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B736BA27-40C8-4753-B163-AA5BCB93E838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CFB726A7-0E7C-4770-A947-D3A6DADEC39E}"/>
                    </a:ext>
                  </a:extLst>
                </p:cNvPr>
                <p:cNvGrpSpPr/>
                <p:nvPr/>
              </p:nvGrpSpPr>
              <p:grpSpPr>
                <a:xfrm>
                  <a:off x="2449151" y="2859210"/>
                  <a:ext cx="542646" cy="129650"/>
                  <a:chOff x="2449151" y="2859210"/>
                  <a:chExt cx="542646" cy="129650"/>
                </a:xfrm>
              </p:grpSpPr>
              <p:cxnSp>
                <p:nvCxnSpPr>
                  <p:cNvPr id="188" name="직선 연결선 187">
                    <a:extLst>
                      <a:ext uri="{FF2B5EF4-FFF2-40B4-BE49-F238E27FC236}">
                        <a16:creationId xmlns:a16="http://schemas.microsoft.com/office/drawing/2014/main" id="{13235B6F-BB0D-4436-8E98-70E6482ADB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915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6216CFEF-5B80-46A1-9EB0-18AC6192BA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EAD2A116-BFE6-4581-8BDB-0E8FA5CB0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9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 190">
                    <a:extLst>
                      <a:ext uri="{FF2B5EF4-FFF2-40B4-BE49-F238E27FC236}">
                        <a16:creationId xmlns:a16="http://schemas.microsoft.com/office/drawing/2014/main" id="{648ECFD2-4FDE-4AE0-9973-437183179C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79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006A386-5EF4-49CF-A0AD-C933002F2128}"/>
                  </a:ext>
                </a:extLst>
              </p:cNvPr>
              <p:cNvSpPr/>
              <p:nvPr/>
            </p:nvSpPr>
            <p:spPr>
              <a:xfrm>
                <a:off x="6403865" y="2600947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t1</a:t>
                </a:r>
              </a:p>
            </p:txBody>
          </p:sp>
          <p:sp>
            <p:nvSpPr>
              <p:cNvPr id="185" name="왼쪽 대괄호 184">
                <a:extLst>
                  <a:ext uri="{FF2B5EF4-FFF2-40B4-BE49-F238E27FC236}">
                    <a16:creationId xmlns:a16="http://schemas.microsoft.com/office/drawing/2014/main" id="{E6DD0D7B-2103-4387-A374-5D8E2B406EA5}"/>
                  </a:ext>
                </a:extLst>
              </p:cNvPr>
              <p:cNvSpPr/>
              <p:nvPr/>
            </p:nvSpPr>
            <p:spPr>
              <a:xfrm rot="16200000">
                <a:off x="6494126" y="2304592"/>
                <a:ext cx="64784" cy="596582"/>
              </a:xfrm>
              <a:prstGeom prst="leftBracke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6A803277-A312-41F7-AB85-DE64D33F3CCE}"/>
                </a:ext>
              </a:extLst>
            </p:cNvPr>
            <p:cNvGrpSpPr/>
            <p:nvPr/>
          </p:nvGrpSpPr>
          <p:grpSpPr>
            <a:xfrm>
              <a:off x="6331912" y="3875441"/>
              <a:ext cx="541801" cy="182342"/>
              <a:chOff x="2390279" y="4041780"/>
              <a:chExt cx="172730" cy="182342"/>
            </a:xfrm>
          </p:grpSpPr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14020EA9-679E-4BCB-AA5D-C20C4909D50B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A9987D87-63B8-487D-B8CB-EFBCBF53E6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F6539EDE-4B34-406E-A6B4-A19A881F2149}"/>
                </a:ext>
              </a:extLst>
            </p:cNvPr>
            <p:cNvSpPr/>
            <p:nvPr/>
          </p:nvSpPr>
          <p:spPr>
            <a:xfrm>
              <a:off x="5615411" y="3945527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1</a:t>
              </a:r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F34A8F0C-D013-41F3-A2C4-E7CE08FC5D29}"/>
              </a:ext>
            </a:extLst>
          </p:cNvPr>
          <p:cNvSpPr txBox="1"/>
          <p:nvPr/>
        </p:nvSpPr>
        <p:spPr>
          <a:xfrm>
            <a:off x="3452021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D5F8E3B-08A9-435F-81DC-4833ED8CD7F4}"/>
              </a:ext>
            </a:extLst>
          </p:cNvPr>
          <p:cNvSpPr txBox="1"/>
          <p:nvPr/>
        </p:nvSpPr>
        <p:spPr>
          <a:xfrm>
            <a:off x="7429512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B27576-3A02-4E38-9823-48B9329BB3BE}"/>
              </a:ext>
            </a:extLst>
          </p:cNvPr>
          <p:cNvGrpSpPr/>
          <p:nvPr/>
        </p:nvGrpSpPr>
        <p:grpSpPr>
          <a:xfrm>
            <a:off x="5591788" y="5074136"/>
            <a:ext cx="2157635" cy="344518"/>
            <a:chOff x="1741209" y="4993372"/>
            <a:chExt cx="2157635" cy="344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378454" cy="344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80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378454" cy="344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84EB5B5-9D1E-4370-B795-09AB8666322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25C9221E-CC42-42CD-A651-DE376B94ED23}"/>
              </a:ext>
            </a:extLst>
          </p:cNvPr>
          <p:cNvGrpSpPr/>
          <p:nvPr/>
        </p:nvGrpSpPr>
        <p:grpSpPr>
          <a:xfrm>
            <a:off x="5591788" y="4858346"/>
            <a:ext cx="2508789" cy="226472"/>
            <a:chOff x="1741209" y="5518946"/>
            <a:chExt cx="2508789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1183529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1183529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F7201889-F29F-42B6-83C9-23F08BB4E99A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02AC0FD-3B37-46DB-948A-E4F2F5917401}"/>
              </a:ext>
            </a:extLst>
          </p:cNvPr>
          <p:cNvGrpSpPr/>
          <p:nvPr/>
        </p:nvGrpSpPr>
        <p:grpSpPr>
          <a:xfrm>
            <a:off x="5591788" y="5408870"/>
            <a:ext cx="2999057" cy="351699"/>
            <a:chOff x="1741209" y="5880344"/>
            <a:chExt cx="2999057" cy="351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2068963" cy="351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∙3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2068963" cy="3516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8A4F189F-7630-48EC-9CA1-E217693D7FC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6498414-7800-41F8-9B21-A174513712A8}"/>
              </a:ext>
            </a:extLst>
          </p:cNvPr>
          <p:cNvSpPr/>
          <p:nvPr/>
        </p:nvSpPr>
        <p:spPr>
          <a:xfrm>
            <a:off x="7905540" y="5747548"/>
            <a:ext cx="272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최대 측정 거리가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배 늚</a:t>
            </a:r>
            <a:b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Tuning speed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가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배 줆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893AAF71-3738-46FD-829D-6DC1428C62E4}"/>
              </a:ext>
            </a:extLst>
          </p:cNvPr>
          <p:cNvGrpSpPr/>
          <p:nvPr/>
        </p:nvGrpSpPr>
        <p:grpSpPr>
          <a:xfrm>
            <a:off x="1741209" y="5750627"/>
            <a:ext cx="1644265" cy="346505"/>
            <a:chOff x="1741209" y="5880344"/>
            <a:chExt cx="1644265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6E64435B-BC9E-4FB6-A296-185DBA36B7D5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5A1BEBF5-B6BB-41D9-8147-12AC994D82AD}"/>
              </a:ext>
            </a:extLst>
          </p:cNvPr>
          <p:cNvGrpSpPr/>
          <p:nvPr/>
        </p:nvGrpSpPr>
        <p:grpSpPr>
          <a:xfrm>
            <a:off x="5593244" y="5750627"/>
            <a:ext cx="2403896" cy="361061"/>
            <a:chOff x="1741209" y="5880344"/>
            <a:chExt cx="2403896" cy="3610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1584665" cy="3610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i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i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i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1584665" cy="3610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B9AA249E-E1A8-443D-93AE-264C869635B9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71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/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544648" y="736892"/>
            <a:ext cx="2016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 차별화 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element (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다른 적용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000" u="sng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5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graphicFrame>
        <p:nvGraphicFramePr>
          <p:cNvPr id="16" name="표 12">
            <a:extLst>
              <a:ext uri="{FF2B5EF4-FFF2-40B4-BE49-F238E27FC236}">
                <a16:creationId xmlns:a16="http://schemas.microsoft.com/office/drawing/2014/main" id="{6253EFB5-13CB-478A-8315-8C43B3BCCC0F}"/>
              </a:ext>
            </a:extLst>
          </p:cNvPr>
          <p:cNvGraphicFramePr>
            <a:graphicFrameLocks noGrp="1"/>
          </p:cNvGraphicFramePr>
          <p:nvPr/>
        </p:nvGraphicFramePr>
        <p:xfrm>
          <a:off x="1601127" y="985505"/>
          <a:ext cx="7913543" cy="52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104">
                  <a:extLst>
                    <a:ext uri="{9D8B030D-6E8A-4147-A177-3AD203B41FA5}">
                      <a16:colId xmlns:a16="http://schemas.microsoft.com/office/drawing/2014/main" val="64835688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91642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기존 방식 예시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일반적인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scanning type LiDAR)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  <a:cs typeface="+mn-cs"/>
                        </a:rPr>
                        <a:t>제안되는 방식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0705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7045"/>
                  </a:ext>
                </a:extLst>
              </a:tr>
              <a:tr h="29520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93363"/>
                  </a:ext>
                </a:extLst>
              </a:tr>
            </a:tbl>
          </a:graphicData>
        </a:graphic>
      </p:graphicFrame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11E61B4-A777-4B26-93EF-124346715946}"/>
              </a:ext>
            </a:extLst>
          </p:cNvPr>
          <p:cNvSpPr/>
          <p:nvPr/>
        </p:nvSpPr>
        <p:spPr>
          <a:xfrm>
            <a:off x="1820449" y="3461285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1</a:t>
            </a: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FA964DCB-E8D4-4A08-A91A-043DCA26D8AB}"/>
              </a:ext>
            </a:extLst>
          </p:cNvPr>
          <p:cNvGrpSpPr/>
          <p:nvPr/>
        </p:nvGrpSpPr>
        <p:grpSpPr>
          <a:xfrm>
            <a:off x="2390428" y="3473208"/>
            <a:ext cx="2463598" cy="129650"/>
            <a:chOff x="2449151" y="2859210"/>
            <a:chExt cx="2463598" cy="129650"/>
          </a:xfrm>
        </p:grpSpPr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D222D369-9A16-4CA6-91E4-AEAED5C7E574}"/>
                </a:ext>
              </a:extLst>
            </p:cNvPr>
            <p:cNvCxnSpPr/>
            <p:nvPr/>
          </p:nvCxnSpPr>
          <p:spPr>
            <a:xfrm>
              <a:off x="2455796" y="2934031"/>
              <a:ext cx="24569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D1DB47EC-26E2-4807-AF7F-17F2C11AE3E4}"/>
                </a:ext>
              </a:extLst>
            </p:cNvPr>
            <p:cNvGrpSpPr/>
            <p:nvPr/>
          </p:nvGrpSpPr>
          <p:grpSpPr>
            <a:xfrm>
              <a:off x="2449151" y="2859210"/>
              <a:ext cx="180833" cy="129650"/>
              <a:chOff x="2449151" y="2859210"/>
              <a:chExt cx="180833" cy="129650"/>
            </a:xfrm>
          </p:grpSpPr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22D77106-3440-4EDC-83E0-1434BEDCA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151" y="285921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56667ED4-5BB6-4857-90C3-3959E7A12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984" y="285921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7E68956-EF92-487C-9BFF-CAA15A1826FA}"/>
              </a:ext>
            </a:extLst>
          </p:cNvPr>
          <p:cNvSpPr/>
          <p:nvPr/>
        </p:nvSpPr>
        <p:spPr>
          <a:xfrm>
            <a:off x="2342477" y="3559586"/>
            <a:ext cx="2904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t1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86B5AC-F176-4449-89C1-A38C9E45B22E}"/>
              </a:ext>
            </a:extLst>
          </p:cNvPr>
          <p:cNvGrpSpPr/>
          <p:nvPr/>
        </p:nvGrpSpPr>
        <p:grpSpPr>
          <a:xfrm>
            <a:off x="2390277" y="3366486"/>
            <a:ext cx="180000" cy="182342"/>
            <a:chOff x="2390279" y="4041780"/>
            <a:chExt cx="172730" cy="18234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39E1B7A-68D4-4FC4-AC2A-75F54C63CF20}"/>
                </a:ext>
              </a:extLst>
            </p:cNvPr>
            <p:cNvCxnSpPr/>
            <p:nvPr/>
          </p:nvCxnSpPr>
          <p:spPr>
            <a:xfrm flipV="1">
              <a:off x="2390279" y="4041780"/>
              <a:ext cx="86221" cy="182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76CD6F67-443B-4F58-9BB0-FEE0A97ED2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6788" y="4041780"/>
              <a:ext cx="86221" cy="182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4C5B1875-A7ED-46E0-B0ED-E209F504F98E}"/>
              </a:ext>
            </a:extLst>
          </p:cNvPr>
          <p:cNvGrpSpPr/>
          <p:nvPr/>
        </p:nvGrpSpPr>
        <p:grpSpPr>
          <a:xfrm>
            <a:off x="1820449" y="3679066"/>
            <a:ext cx="3033577" cy="401238"/>
            <a:chOff x="1820449" y="4188021"/>
            <a:chExt cx="3033577" cy="40123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A43D3F0-98CF-41CB-8E18-DB89A3FBB443}"/>
                </a:ext>
              </a:extLst>
            </p:cNvPr>
            <p:cNvSpPr/>
            <p:nvPr/>
          </p:nvSpPr>
          <p:spPr>
            <a:xfrm>
              <a:off x="1820449" y="425768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2</a:t>
              </a: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A08A1D79-7F54-4EBF-B83A-6C18BB4E47EB}"/>
                </a:ext>
              </a:extLst>
            </p:cNvPr>
            <p:cNvGrpSpPr/>
            <p:nvPr/>
          </p:nvGrpSpPr>
          <p:grpSpPr>
            <a:xfrm>
              <a:off x="2397073" y="4300583"/>
              <a:ext cx="2456953" cy="129650"/>
              <a:chOff x="2455796" y="2859210"/>
              <a:chExt cx="2456953" cy="129650"/>
            </a:xfrm>
          </p:grpSpPr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A7DF88FC-20EE-4386-8AE5-1EAA33D6ACF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06E66420-7D27-4E7A-8667-FD5F5E261E34}"/>
                  </a:ext>
                </a:extLst>
              </p:cNvPr>
              <p:cNvGrpSpPr/>
              <p:nvPr/>
            </p:nvGrpSpPr>
            <p:grpSpPr>
              <a:xfrm>
                <a:off x="2629984" y="2859210"/>
                <a:ext cx="180833" cy="129650"/>
                <a:chOff x="2629984" y="2859210"/>
                <a:chExt cx="180833" cy="129650"/>
              </a:xfrm>
            </p:grpSpPr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78EDB80E-E6B2-4ADA-8C98-EBB4CFA41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773B7689-8BB7-4148-A46E-FAD89CDAE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5F6D90E4-AB78-49EC-AF55-93339FD632D4}"/>
                </a:ext>
              </a:extLst>
            </p:cNvPr>
            <p:cNvSpPr/>
            <p:nvPr/>
          </p:nvSpPr>
          <p:spPr>
            <a:xfrm>
              <a:off x="2519899" y="4373815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t2</a:t>
              </a: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1DDDAE0C-DC93-4CE9-B4A5-F72E6C8CBDC2}"/>
                </a:ext>
              </a:extLst>
            </p:cNvPr>
            <p:cNvGrpSpPr/>
            <p:nvPr/>
          </p:nvGrpSpPr>
          <p:grpSpPr>
            <a:xfrm>
              <a:off x="2571541" y="4188021"/>
              <a:ext cx="180000" cy="182342"/>
              <a:chOff x="2390279" y="4041780"/>
              <a:chExt cx="172730" cy="182342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7A7FF340-69BF-4ADD-BC62-1C547E0A36B4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211B37D0-3AFB-40EC-9BF9-5D433F9F2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D5E9F36C-7E5A-4CC4-A54E-4295B2D81B85}"/>
              </a:ext>
            </a:extLst>
          </p:cNvPr>
          <p:cNvGrpSpPr/>
          <p:nvPr/>
        </p:nvGrpSpPr>
        <p:grpSpPr>
          <a:xfrm>
            <a:off x="1820449" y="4017036"/>
            <a:ext cx="3033577" cy="398775"/>
            <a:chOff x="1820449" y="4525991"/>
            <a:chExt cx="3033577" cy="39877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52FCF7E-34FC-4579-BE81-0B4E81725DDB}"/>
                </a:ext>
              </a:extLst>
            </p:cNvPr>
            <p:cNvSpPr/>
            <p:nvPr/>
          </p:nvSpPr>
          <p:spPr>
            <a:xfrm>
              <a:off x="1820449" y="4595136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3</a:t>
              </a:r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01781F4E-D23E-4DA1-B05C-50368AE89D41}"/>
                </a:ext>
              </a:extLst>
            </p:cNvPr>
            <p:cNvGrpSpPr/>
            <p:nvPr/>
          </p:nvGrpSpPr>
          <p:grpSpPr>
            <a:xfrm>
              <a:off x="2397073" y="4634726"/>
              <a:ext cx="2456953" cy="129650"/>
              <a:chOff x="2455796" y="2859210"/>
              <a:chExt cx="2456953" cy="129650"/>
            </a:xfrm>
          </p:grpSpPr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C41FC6DE-93B7-4A11-B4D0-3A1E677A003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9510174D-096B-496A-A217-DD15938E144F}"/>
                  </a:ext>
                </a:extLst>
              </p:cNvPr>
              <p:cNvGrpSpPr/>
              <p:nvPr/>
            </p:nvGrpSpPr>
            <p:grpSpPr>
              <a:xfrm>
                <a:off x="2810817" y="2859210"/>
                <a:ext cx="180833" cy="129650"/>
                <a:chOff x="2810817" y="2859210"/>
                <a:chExt cx="180833" cy="12965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F928C360-74C2-4967-947F-A593460FC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1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B683C83F-AC73-4131-9BF8-AA0EB6F50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65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FD0BEFD-068D-4A73-B13D-114DBA85918B}"/>
                </a:ext>
              </a:extLst>
            </p:cNvPr>
            <p:cNvSpPr/>
            <p:nvPr/>
          </p:nvSpPr>
          <p:spPr>
            <a:xfrm>
              <a:off x="2707556" y="4709322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t3</a:t>
              </a: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3C11F727-9E45-473E-8094-B29C026ADDA2}"/>
                </a:ext>
              </a:extLst>
            </p:cNvPr>
            <p:cNvGrpSpPr/>
            <p:nvPr/>
          </p:nvGrpSpPr>
          <p:grpSpPr>
            <a:xfrm>
              <a:off x="2754478" y="4525991"/>
              <a:ext cx="180000" cy="182342"/>
              <a:chOff x="2390279" y="4041780"/>
              <a:chExt cx="172730" cy="182342"/>
            </a:xfrm>
          </p:grpSpPr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126CF3E3-1760-4432-88F0-BF005406C2EB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80D93DEC-483E-429B-9F96-ECCF82BD2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07535473-DB2D-4F14-BC31-9D4E28D8E8A4}"/>
              </a:ext>
            </a:extLst>
          </p:cNvPr>
          <p:cNvGrpSpPr/>
          <p:nvPr/>
        </p:nvGrpSpPr>
        <p:grpSpPr>
          <a:xfrm>
            <a:off x="1820449" y="4407859"/>
            <a:ext cx="3102273" cy="394419"/>
            <a:chOff x="1820449" y="4951650"/>
            <a:chExt cx="3102273" cy="394419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B4D4BE1-55DF-416C-9228-D48F50D2B486}"/>
                </a:ext>
              </a:extLst>
            </p:cNvPr>
            <p:cNvSpPr/>
            <p:nvPr/>
          </p:nvSpPr>
          <p:spPr>
            <a:xfrm>
              <a:off x="1820449" y="5010739"/>
              <a:ext cx="5325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point m</a:t>
              </a: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0F5AD7DF-44F0-4C40-AEEE-8B9CBA3AF044}"/>
                </a:ext>
              </a:extLst>
            </p:cNvPr>
            <p:cNvGrpSpPr/>
            <p:nvPr/>
          </p:nvGrpSpPr>
          <p:grpSpPr>
            <a:xfrm>
              <a:off x="2397073" y="5057691"/>
              <a:ext cx="2456953" cy="129650"/>
              <a:chOff x="2455796" y="2859210"/>
              <a:chExt cx="2456953" cy="129650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B94C5FC-8D52-47A9-B548-D383FBB636EE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1727ECB6-DB0B-4DB0-9BC0-DB160CA2DC9A}"/>
                  </a:ext>
                </a:extLst>
              </p:cNvPr>
              <p:cNvGrpSpPr/>
              <p:nvPr/>
            </p:nvGrpSpPr>
            <p:grpSpPr>
              <a:xfrm>
                <a:off x="4728327" y="2859210"/>
                <a:ext cx="180833" cy="129650"/>
                <a:chOff x="4728327" y="2859210"/>
                <a:chExt cx="180833" cy="129650"/>
              </a:xfrm>
            </p:grpSpPr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B7EE1478-4B1B-4F16-9452-5AA656C2A3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832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D97A813-BB03-4631-8FC2-EEAF3B2FF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0916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0C3E151-237E-47EF-8680-8C8E154432B5}"/>
                </a:ext>
              </a:extLst>
            </p:cNvPr>
            <p:cNvSpPr/>
            <p:nvPr/>
          </p:nvSpPr>
          <p:spPr>
            <a:xfrm>
              <a:off x="4611418" y="5130625"/>
              <a:ext cx="3113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tm</a:t>
              </a: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99EC6E8-D4CD-41B5-B00B-319794A53DDD}"/>
                </a:ext>
              </a:extLst>
            </p:cNvPr>
            <p:cNvGrpSpPr/>
            <p:nvPr/>
          </p:nvGrpSpPr>
          <p:grpSpPr>
            <a:xfrm>
              <a:off x="4670385" y="4951650"/>
              <a:ext cx="180000" cy="182342"/>
              <a:chOff x="2390279" y="4041780"/>
              <a:chExt cx="172730" cy="182342"/>
            </a:xfrm>
          </p:grpSpPr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556F9EF5-C9A5-4187-8F5E-CC2D3F7681EE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309E53E-2E68-4FD1-AB06-B4509B6EF1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EECEA2E-D674-441E-83BB-F090F8EB5230}"/>
              </a:ext>
            </a:extLst>
          </p:cNvPr>
          <p:cNvSpPr/>
          <p:nvPr/>
        </p:nvSpPr>
        <p:spPr>
          <a:xfrm>
            <a:off x="5615411" y="3775030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2</a:t>
            </a: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8159404B-CC65-4BEC-AEF1-28798953CD9B}"/>
              </a:ext>
            </a:extLst>
          </p:cNvPr>
          <p:cNvGrpSpPr/>
          <p:nvPr/>
        </p:nvGrpSpPr>
        <p:grpSpPr>
          <a:xfrm>
            <a:off x="6339654" y="3792669"/>
            <a:ext cx="2456953" cy="351589"/>
            <a:chOff x="6264398" y="2825215"/>
            <a:chExt cx="2456953" cy="35158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4E9C11F2-8F21-4D03-A42E-2784141470B3}"/>
                </a:ext>
              </a:extLst>
            </p:cNvPr>
            <p:cNvSpPr/>
            <p:nvPr/>
          </p:nvSpPr>
          <p:spPr>
            <a:xfrm>
              <a:off x="6568130" y="2961360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t2</a:t>
              </a: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354AD22D-F7EE-43F0-9C01-C015BED9A6A6}"/>
                </a:ext>
              </a:extLst>
            </p:cNvPr>
            <p:cNvGrpSpPr/>
            <p:nvPr/>
          </p:nvGrpSpPr>
          <p:grpSpPr>
            <a:xfrm>
              <a:off x="6264398" y="2825215"/>
              <a:ext cx="2456953" cy="129650"/>
              <a:chOff x="2455796" y="2859210"/>
              <a:chExt cx="2456953" cy="129650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945A0DA3-95F9-4777-8729-B5B15A6CE9C1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B3254F16-13BA-4F7A-B788-6781D98EEB40}"/>
                  </a:ext>
                </a:extLst>
              </p:cNvPr>
              <p:cNvGrpSpPr/>
              <p:nvPr/>
            </p:nvGrpSpPr>
            <p:grpSpPr>
              <a:xfrm>
                <a:off x="2629984" y="2859210"/>
                <a:ext cx="542719" cy="129650"/>
                <a:chOff x="2629984" y="2859210"/>
                <a:chExt cx="542719" cy="129650"/>
              </a:xfrm>
            </p:grpSpPr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A1555A47-7104-4696-A6FF-9DD16C235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49676106-935D-472F-8108-3B59AF41E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9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714F70D4-CAA7-48D2-8F74-BC9EB5304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79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FC556D9D-4636-4CBF-961E-870BC3614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87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48ED0ACC-7127-4D22-8EFC-1FC00D2CF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2703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5" name="왼쪽 대괄호 194">
              <a:extLst>
                <a:ext uri="{FF2B5EF4-FFF2-40B4-BE49-F238E27FC236}">
                  <a16:creationId xmlns:a16="http://schemas.microsoft.com/office/drawing/2014/main" id="{5F91A966-3147-4AE1-B54C-510E7E960F62}"/>
                </a:ext>
              </a:extLst>
            </p:cNvPr>
            <p:cNvSpPr/>
            <p:nvPr/>
          </p:nvSpPr>
          <p:spPr>
            <a:xfrm rot="16200000">
              <a:off x="6681610" y="2653249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94AFA82-A20C-4035-8B05-4D670885BCB3}"/>
              </a:ext>
            </a:extLst>
          </p:cNvPr>
          <p:cNvSpPr/>
          <p:nvPr/>
        </p:nvSpPr>
        <p:spPr>
          <a:xfrm>
            <a:off x="5615411" y="4121553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3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ADE0CFE-4A48-494B-AFE9-875280890393}"/>
              </a:ext>
            </a:extLst>
          </p:cNvPr>
          <p:cNvGrpSpPr/>
          <p:nvPr/>
        </p:nvGrpSpPr>
        <p:grpSpPr>
          <a:xfrm>
            <a:off x="6339654" y="4124557"/>
            <a:ext cx="2456953" cy="344795"/>
            <a:chOff x="6264398" y="3173872"/>
            <a:chExt cx="2456953" cy="344795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E7AE6030-79D0-4B0E-8272-8A2E44837932}"/>
                </a:ext>
              </a:extLst>
            </p:cNvPr>
            <p:cNvSpPr/>
            <p:nvPr/>
          </p:nvSpPr>
          <p:spPr>
            <a:xfrm>
              <a:off x="6737663" y="3303223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t3</a:t>
              </a: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97AFA312-5677-406C-8A0F-885A5BE37368}"/>
                </a:ext>
              </a:extLst>
            </p:cNvPr>
            <p:cNvGrpSpPr/>
            <p:nvPr/>
          </p:nvGrpSpPr>
          <p:grpSpPr>
            <a:xfrm>
              <a:off x="6264398" y="3173872"/>
              <a:ext cx="2456953" cy="129650"/>
              <a:chOff x="2455796" y="2859210"/>
              <a:chExt cx="2456953" cy="129650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1E3AB443-072A-43E7-AEB2-D7DABC9C121D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F3EBF95C-B209-4D24-B1DF-9B23202AA19E}"/>
                  </a:ext>
                </a:extLst>
              </p:cNvPr>
              <p:cNvGrpSpPr/>
              <p:nvPr/>
            </p:nvGrpSpPr>
            <p:grpSpPr>
              <a:xfrm>
                <a:off x="2810891" y="2859210"/>
                <a:ext cx="542720" cy="129650"/>
                <a:chOff x="2810891" y="2859210"/>
                <a:chExt cx="542720" cy="129650"/>
              </a:xfrm>
            </p:grpSpPr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4DC8BCFD-BC84-420C-8913-16259156F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9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BDD0490D-2040-4FA3-8F46-092696887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79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A1BFA415-3FDA-42F1-82D5-E41B5CC41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870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3B5DD983-5C52-4692-8F93-0F9DDECB0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2703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3B6E5309-7EBA-462F-939E-AF1362E9D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270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2E9FC8EE-F232-47A4-A768-0F9B21CCE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61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왼쪽 대괄호 205">
              <a:extLst>
                <a:ext uri="{FF2B5EF4-FFF2-40B4-BE49-F238E27FC236}">
                  <a16:creationId xmlns:a16="http://schemas.microsoft.com/office/drawing/2014/main" id="{E14E0DD5-9F9C-409E-92FA-B04794C72C35}"/>
                </a:ext>
              </a:extLst>
            </p:cNvPr>
            <p:cNvSpPr/>
            <p:nvPr/>
          </p:nvSpPr>
          <p:spPr>
            <a:xfrm rot="16200000">
              <a:off x="6859226" y="2998616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F00A518-6AAC-4371-86FB-7F55C46F7126}"/>
              </a:ext>
            </a:extLst>
          </p:cNvPr>
          <p:cNvSpPr/>
          <p:nvPr/>
        </p:nvSpPr>
        <p:spPr>
          <a:xfrm>
            <a:off x="5615411" y="4484181"/>
            <a:ext cx="724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m-i+1</a:t>
            </a: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C3DD1C81-ABE1-4C23-B501-ACAE312E2AB7}"/>
              </a:ext>
            </a:extLst>
          </p:cNvPr>
          <p:cNvGrpSpPr/>
          <p:nvPr/>
        </p:nvGrpSpPr>
        <p:grpSpPr>
          <a:xfrm>
            <a:off x="6339654" y="4511381"/>
            <a:ext cx="2481307" cy="319382"/>
            <a:chOff x="6264398" y="3612194"/>
            <a:chExt cx="2481307" cy="319382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9D62C601-F371-410A-8F05-7271F0AE50B0}"/>
                </a:ext>
              </a:extLst>
            </p:cNvPr>
            <p:cNvSpPr/>
            <p:nvPr/>
          </p:nvSpPr>
          <p:spPr>
            <a:xfrm>
              <a:off x="8307705" y="3716132"/>
              <a:ext cx="31130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tm</a:t>
              </a:r>
            </a:p>
          </p:txBody>
        </p: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E764B14D-4D77-440F-BD1C-9159AB01B2F4}"/>
                </a:ext>
              </a:extLst>
            </p:cNvPr>
            <p:cNvGrpSpPr/>
            <p:nvPr/>
          </p:nvGrpSpPr>
          <p:grpSpPr>
            <a:xfrm>
              <a:off x="6264398" y="3612194"/>
              <a:ext cx="2456953" cy="129650"/>
              <a:chOff x="2455796" y="2859210"/>
              <a:chExt cx="2456953" cy="12965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65C8A1FD-16AF-4BE0-96D1-47C70F29DA9C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437B1B44-02D9-479E-BEC3-CA37FA99FC10}"/>
                  </a:ext>
                </a:extLst>
              </p:cNvPr>
              <p:cNvGrpSpPr/>
              <p:nvPr/>
            </p:nvGrpSpPr>
            <p:grpSpPr>
              <a:xfrm>
                <a:off x="4369976" y="2859210"/>
                <a:ext cx="542720" cy="129650"/>
                <a:chOff x="4369976" y="2859210"/>
                <a:chExt cx="542720" cy="129650"/>
              </a:xfrm>
            </p:grpSpPr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59C4C4EE-7D34-4534-9ECD-1AB1182FA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9976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A8A719D7-DF00-4B2C-BE26-4F7EB523E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0955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43F2837C-FC1F-4FAC-A6F8-327349937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1789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0B126A50-8FE4-41ED-A10C-3AE9F535E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2696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8" name="왼쪽 대괄호 217">
              <a:extLst>
                <a:ext uri="{FF2B5EF4-FFF2-40B4-BE49-F238E27FC236}">
                  <a16:creationId xmlns:a16="http://schemas.microsoft.com/office/drawing/2014/main" id="{A87DF29F-7361-4AE1-BE6D-9CCCF8F3F084}"/>
                </a:ext>
              </a:extLst>
            </p:cNvPr>
            <p:cNvSpPr/>
            <p:nvPr/>
          </p:nvSpPr>
          <p:spPr>
            <a:xfrm rot="16200000">
              <a:off x="8415022" y="3433649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4E34512E-14BE-4CB0-9601-DFC798E3D5BC}"/>
              </a:ext>
            </a:extLst>
          </p:cNvPr>
          <p:cNvGrpSpPr/>
          <p:nvPr/>
        </p:nvGrpSpPr>
        <p:grpSpPr>
          <a:xfrm>
            <a:off x="1741209" y="5074136"/>
            <a:ext cx="2526775" cy="345416"/>
            <a:chOff x="1741209" y="4993372"/>
            <a:chExt cx="2526775" cy="345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4(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D4563F69-A5BE-41D5-9E55-D1A9C947C0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1747594" cy="3454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BFA20722-E5F0-4667-B28D-955A1FA5216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5E3739D3-E4A9-4833-98E2-5267FB2E80D0}"/>
              </a:ext>
            </a:extLst>
          </p:cNvPr>
          <p:cNvGrpSpPr/>
          <p:nvPr/>
        </p:nvGrpSpPr>
        <p:grpSpPr>
          <a:xfrm>
            <a:off x="1741209" y="4858346"/>
            <a:ext cx="1944019" cy="226472"/>
            <a:chOff x="1741209" y="5518946"/>
            <a:chExt cx="1944019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74A314D5-7F73-43DB-8DDF-223E41A6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618759" cy="2264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2E7658B-B3D1-4648-864B-B20FD3AE3C3E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FC8B83A6-9D16-40BE-8937-81D6AE58E0B2}"/>
              </a:ext>
            </a:extLst>
          </p:cNvPr>
          <p:cNvGrpSpPr/>
          <p:nvPr/>
        </p:nvGrpSpPr>
        <p:grpSpPr>
          <a:xfrm>
            <a:off x="1741209" y="5408870"/>
            <a:ext cx="1964287" cy="348172"/>
            <a:chOff x="1741209" y="5880344"/>
            <a:chExt cx="1964287" cy="34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CED523F-5F6B-468F-9A2F-DBE5A901AA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034193" cy="348172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C6E2009-DFF4-4A03-8255-7BDE05F17FF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C6C7FED9-7C82-43C2-9A85-F9E599FEA75D}"/>
              </a:ext>
            </a:extLst>
          </p:cNvPr>
          <p:cNvGrpSpPr/>
          <p:nvPr/>
        </p:nvGrpSpPr>
        <p:grpSpPr>
          <a:xfrm>
            <a:off x="1820449" y="1254721"/>
            <a:ext cx="3126522" cy="2080745"/>
            <a:chOff x="1820449" y="1815930"/>
            <a:chExt cx="3126522" cy="2080745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E4A04CA-7C5B-48C4-B2F9-57D7BE196E66}"/>
                </a:ext>
              </a:extLst>
            </p:cNvPr>
            <p:cNvGrpSpPr/>
            <p:nvPr/>
          </p:nvGrpSpPr>
          <p:grpSpPr>
            <a:xfrm>
              <a:off x="2325417" y="1815930"/>
              <a:ext cx="2621554" cy="655584"/>
              <a:chOff x="2325417" y="1815930"/>
              <a:chExt cx="2621554" cy="65558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895C0C2-AEA0-4D4C-BDF3-E9F23E67FC13}"/>
                  </a:ext>
                </a:extLst>
              </p:cNvPr>
              <p:cNvGrpSpPr/>
              <p:nvPr/>
            </p:nvGrpSpPr>
            <p:grpSpPr>
              <a:xfrm>
                <a:off x="2390279" y="2147504"/>
                <a:ext cx="2456953" cy="127220"/>
                <a:chOff x="1995777" y="2600077"/>
                <a:chExt cx="2456953" cy="127220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C554CD0-2A28-4B59-BA23-8D58CC9BDDE5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6E5C1FC6-C8C1-49E1-8C83-5C87B9077F72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289EBF2-002B-40BC-B288-DC6678A1E354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BF2DB00-9F64-4D04-9184-079507A78E62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7103695-0A9F-484E-BD31-CD601A626044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997384D0-EE08-4905-A922-225B22B01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0428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7AEB349-7E88-4C65-AE8C-8CED1FBCC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7025" y="1962016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ECBBC35E-2B6A-4817-A0E4-0728E722B27D}"/>
                  </a:ext>
                </a:extLst>
              </p:cNvPr>
              <p:cNvCxnSpPr/>
              <p:nvPr/>
            </p:nvCxnSpPr>
            <p:spPr>
              <a:xfrm>
                <a:off x="2397073" y="2033424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9088126-E911-476C-83BB-4FFE9A5EC2A0}"/>
                  </a:ext>
                </a:extLst>
              </p:cNvPr>
              <p:cNvSpPr/>
              <p:nvPr/>
            </p:nvSpPr>
            <p:spPr>
              <a:xfrm>
                <a:off x="3505948" y="1815930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C3EC935-0A38-4EF6-8A32-268B22969417}"/>
                  </a:ext>
                </a:extLst>
              </p:cNvPr>
              <p:cNvSpPr/>
              <p:nvPr/>
            </p:nvSpPr>
            <p:spPr>
              <a:xfrm>
                <a:off x="232541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3AFBB22-DF62-42CA-9A4D-730CEDDAD942}"/>
                  </a:ext>
                </a:extLst>
              </p:cNvPr>
              <p:cNvSpPr/>
              <p:nvPr/>
            </p:nvSpPr>
            <p:spPr>
              <a:xfrm>
                <a:off x="2506250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2D7B72D-097E-4EFC-8D7D-A31A15FAE1BC}"/>
                  </a:ext>
                </a:extLst>
              </p:cNvPr>
              <p:cNvSpPr/>
              <p:nvPr/>
            </p:nvSpPr>
            <p:spPr>
              <a:xfrm>
                <a:off x="2676847" y="2256070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F9039AD-7781-4859-B6F3-36D8EDEF897B}"/>
                  </a:ext>
                </a:extLst>
              </p:cNvPr>
              <p:cNvSpPr/>
              <p:nvPr/>
            </p:nvSpPr>
            <p:spPr>
              <a:xfrm>
                <a:off x="4614829" y="2256070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D16ADDD9-782B-448F-A3CA-C773552E42A3}"/>
                </a:ext>
              </a:extLst>
            </p:cNvPr>
            <p:cNvGrpSpPr/>
            <p:nvPr/>
          </p:nvGrpSpPr>
          <p:grpSpPr>
            <a:xfrm>
              <a:off x="1820449" y="2456289"/>
              <a:ext cx="3033577" cy="317339"/>
              <a:chOff x="1820449" y="2586924"/>
              <a:chExt cx="3033577" cy="31733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7E13489-0722-424C-A3B8-2E2767B01689}"/>
                  </a:ext>
                </a:extLst>
              </p:cNvPr>
              <p:cNvSpPr/>
              <p:nvPr/>
            </p:nvSpPr>
            <p:spPr>
              <a:xfrm>
                <a:off x="1820449" y="258692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76302609-06FD-4BB9-9AE3-33CA39066EE6}"/>
                  </a:ext>
                </a:extLst>
              </p:cNvPr>
              <p:cNvGrpSpPr/>
              <p:nvPr/>
            </p:nvGrpSpPr>
            <p:grpSpPr>
              <a:xfrm>
                <a:off x="2390428" y="2602441"/>
                <a:ext cx="2463598" cy="129650"/>
                <a:chOff x="2449151" y="2859210"/>
                <a:chExt cx="2463598" cy="129650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71842017-FE99-42A3-ADB0-C3A90B0AE500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25C28119-ABA2-4F34-82FA-9A2748EA79D8}"/>
                    </a:ext>
                  </a:extLst>
                </p:cNvPr>
                <p:cNvGrpSpPr/>
                <p:nvPr/>
              </p:nvGrpSpPr>
              <p:grpSpPr>
                <a:xfrm>
                  <a:off x="2449151" y="2859210"/>
                  <a:ext cx="180833" cy="129650"/>
                  <a:chOff x="2449151" y="2859210"/>
                  <a:chExt cx="180833" cy="12965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F9456E52-0F6D-4092-86CC-D42E1CE512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9151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11FDD3B9-F9AA-44EA-A4B9-B435E612E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DA35DB8-AAA4-443A-9344-A006FC4A21DE}"/>
                  </a:ext>
                </a:extLst>
              </p:cNvPr>
              <p:cNvSpPr/>
              <p:nvPr/>
            </p:nvSpPr>
            <p:spPr>
              <a:xfrm>
                <a:off x="2342477" y="2688819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t1</a:t>
                </a:r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67DB60BE-E9FB-4152-B405-6E374E5DFAD3}"/>
                </a:ext>
              </a:extLst>
            </p:cNvPr>
            <p:cNvGrpSpPr/>
            <p:nvPr/>
          </p:nvGrpSpPr>
          <p:grpSpPr>
            <a:xfrm>
              <a:off x="1820449" y="2747329"/>
              <a:ext cx="3033577" cy="331573"/>
              <a:chOff x="1820449" y="2877964"/>
              <a:chExt cx="3033577" cy="33157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B09782-39D2-47DA-BAF9-DA9F473CFC56}"/>
                  </a:ext>
                </a:extLst>
              </p:cNvPr>
              <p:cNvSpPr/>
              <p:nvPr/>
            </p:nvSpPr>
            <p:spPr>
              <a:xfrm>
                <a:off x="1820449" y="2877964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8DC08A2-638F-4988-9E8F-8962FE14FF4F}"/>
                  </a:ext>
                </a:extLst>
              </p:cNvPr>
              <p:cNvGrpSpPr/>
              <p:nvPr/>
            </p:nvGrpSpPr>
            <p:grpSpPr>
              <a:xfrm>
                <a:off x="2397073" y="2920861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B038979-02DC-4D69-9CEC-5883236022A6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23A866E3-489F-4D26-892A-B83E9203032C}"/>
                    </a:ext>
                  </a:extLst>
                </p:cNvPr>
                <p:cNvGrpSpPr/>
                <p:nvPr/>
              </p:nvGrpSpPr>
              <p:grpSpPr>
                <a:xfrm>
                  <a:off x="2629984" y="2859210"/>
                  <a:ext cx="180833" cy="129650"/>
                  <a:chOff x="2629984" y="2859210"/>
                  <a:chExt cx="180833" cy="129650"/>
                </a:xfrm>
              </p:grpSpPr>
              <p:cxnSp>
                <p:nvCxnSpPr>
                  <p:cNvPr id="52" name="직선 연결선 51">
                    <a:extLst>
                      <a:ext uri="{FF2B5EF4-FFF2-40B4-BE49-F238E27FC236}">
                        <a16:creationId xmlns:a16="http://schemas.microsoft.com/office/drawing/2014/main" id="{E6341131-4C43-4305-B0FE-EED653956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9984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7A2BFD62-CFBC-44DA-9390-8FAA63F63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F98452B-7802-4F60-A78E-81BAB6DA5DBE}"/>
                  </a:ext>
                </a:extLst>
              </p:cNvPr>
              <p:cNvSpPr/>
              <p:nvPr/>
            </p:nvSpPr>
            <p:spPr>
              <a:xfrm>
                <a:off x="2519899" y="2994093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t2</a:t>
                </a:r>
              </a:p>
            </p:txBody>
          </p:sp>
        </p:grp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A07BCB7C-3503-4E9A-9AC2-8E38A7CEACD9}"/>
                </a:ext>
              </a:extLst>
            </p:cNvPr>
            <p:cNvGrpSpPr/>
            <p:nvPr/>
          </p:nvGrpSpPr>
          <p:grpSpPr>
            <a:xfrm>
              <a:off x="1820449" y="3065751"/>
              <a:ext cx="3033577" cy="348658"/>
              <a:chOff x="1820449" y="3196386"/>
              <a:chExt cx="3033577" cy="34865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D06BA2F-E697-4C6C-913B-624BC50B4D91}"/>
                  </a:ext>
                </a:extLst>
              </p:cNvPr>
              <p:cNvSpPr/>
              <p:nvPr/>
            </p:nvSpPr>
            <p:spPr>
              <a:xfrm>
                <a:off x="1820449" y="319638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16C24F8-59CF-413E-B107-0FC860216337}"/>
                  </a:ext>
                </a:extLst>
              </p:cNvPr>
              <p:cNvGrpSpPr/>
              <p:nvPr/>
            </p:nvGrpSpPr>
            <p:grpSpPr>
              <a:xfrm>
                <a:off x="2397073" y="3255004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472AF165-227A-4A8D-AD17-0D10F0B713DE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11CC1A28-2749-41A5-8D4E-A38F383AF41B}"/>
                    </a:ext>
                  </a:extLst>
                </p:cNvPr>
                <p:cNvGrpSpPr/>
                <p:nvPr/>
              </p:nvGrpSpPr>
              <p:grpSpPr>
                <a:xfrm>
                  <a:off x="2810817" y="2859210"/>
                  <a:ext cx="180833" cy="129650"/>
                  <a:chOff x="2810817" y="2859210"/>
                  <a:chExt cx="180833" cy="129650"/>
                </a:xfrm>
              </p:grpSpPr>
              <p:cxnSp>
                <p:nvCxnSpPr>
                  <p:cNvPr id="48" name="직선 연결선 47">
                    <a:extLst>
                      <a:ext uri="{FF2B5EF4-FFF2-40B4-BE49-F238E27FC236}">
                        <a16:creationId xmlns:a16="http://schemas.microsoft.com/office/drawing/2014/main" id="{8AB4E1AA-725A-491C-B6E0-11AA767090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1081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 48">
                    <a:extLst>
                      <a:ext uri="{FF2B5EF4-FFF2-40B4-BE49-F238E27FC236}">
                        <a16:creationId xmlns:a16="http://schemas.microsoft.com/office/drawing/2014/main" id="{D1FBACE7-5435-45F0-B1BA-BB31D1E101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165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EAE2FE-FAC2-43E3-B32B-B05C0C4D4281}"/>
                  </a:ext>
                </a:extLst>
              </p:cNvPr>
              <p:cNvSpPr/>
              <p:nvPr/>
            </p:nvSpPr>
            <p:spPr>
              <a:xfrm>
                <a:off x="2707556" y="3329600"/>
                <a:ext cx="29046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t3</a:t>
                </a: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02CA4D63-2EE3-4109-83EA-962367FC7799}"/>
                </a:ext>
              </a:extLst>
            </p:cNvPr>
            <p:cNvGrpSpPr/>
            <p:nvPr/>
          </p:nvGrpSpPr>
          <p:grpSpPr>
            <a:xfrm>
              <a:off x="1820449" y="3566889"/>
              <a:ext cx="3102273" cy="329786"/>
              <a:chOff x="1820449" y="3636561"/>
              <a:chExt cx="3102273" cy="32978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8E874FF-7EEC-4C89-B990-275AB1383ECA}"/>
                  </a:ext>
                </a:extLst>
              </p:cNvPr>
              <p:cNvSpPr/>
              <p:nvPr/>
            </p:nvSpPr>
            <p:spPr>
              <a:xfrm>
                <a:off x="1820449" y="3636561"/>
                <a:ext cx="53251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</a:t>
                </a: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97DEB40-03A5-4E8B-9D08-2BAAC8CEB3DE}"/>
                  </a:ext>
                </a:extLst>
              </p:cNvPr>
              <p:cNvGrpSpPr/>
              <p:nvPr/>
            </p:nvGrpSpPr>
            <p:grpSpPr>
              <a:xfrm>
                <a:off x="2397073" y="3677969"/>
                <a:ext cx="2456953" cy="129650"/>
                <a:chOff x="2455796" y="2859210"/>
                <a:chExt cx="2456953" cy="129650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8455AA47-D268-47C2-8AD4-DB29CD43D73B}"/>
                    </a:ext>
                  </a:extLst>
                </p:cNvPr>
                <p:cNvCxnSpPr/>
                <p:nvPr/>
              </p:nvCxnSpPr>
              <p:spPr>
                <a:xfrm>
                  <a:off x="2455796" y="2934031"/>
                  <a:ext cx="2456953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06C07486-47E4-40B0-A263-C30BF35449B1}"/>
                    </a:ext>
                  </a:extLst>
                </p:cNvPr>
                <p:cNvGrpSpPr/>
                <p:nvPr/>
              </p:nvGrpSpPr>
              <p:grpSpPr>
                <a:xfrm>
                  <a:off x="4728327" y="2859210"/>
                  <a:ext cx="180833" cy="129650"/>
                  <a:chOff x="4728327" y="2859210"/>
                  <a:chExt cx="180833" cy="129650"/>
                </a:xfrm>
              </p:grpSpPr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8461CD19-32B7-4F29-9016-0C0C7C454C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8327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934172C3-8F70-48C0-89F4-ADB1E0382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09160" y="2859210"/>
                    <a:ext cx="0" cy="12965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0AA394-501F-4E1F-9C6B-8E8D967A44FB}"/>
                  </a:ext>
                </a:extLst>
              </p:cNvPr>
              <p:cNvSpPr/>
              <p:nvPr/>
            </p:nvSpPr>
            <p:spPr>
              <a:xfrm>
                <a:off x="4611418" y="3750903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tm</a:t>
                </a:r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8902595-00B4-4F91-B1BF-11879D9A3091}"/>
                </a:ext>
              </a:extLst>
            </p:cNvPr>
            <p:cNvSpPr txBox="1"/>
            <p:nvPr/>
          </p:nvSpPr>
          <p:spPr>
            <a:xfrm>
              <a:off x="3454929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167DCEDC-10C6-4FCA-B298-26FD2DAD244C}"/>
              </a:ext>
            </a:extLst>
          </p:cNvPr>
          <p:cNvGrpSpPr/>
          <p:nvPr/>
        </p:nvGrpSpPr>
        <p:grpSpPr>
          <a:xfrm>
            <a:off x="5615411" y="1254721"/>
            <a:ext cx="3269597" cy="2109230"/>
            <a:chOff x="5615411" y="1815930"/>
            <a:chExt cx="3269597" cy="210923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3C74E3-8E55-4F51-A37E-8302343DF81F}"/>
                </a:ext>
              </a:extLst>
            </p:cNvPr>
            <p:cNvGrpSpPr/>
            <p:nvPr/>
          </p:nvGrpSpPr>
          <p:grpSpPr>
            <a:xfrm>
              <a:off x="6263454" y="1815930"/>
              <a:ext cx="2621554" cy="655584"/>
              <a:chOff x="6192742" y="1693274"/>
              <a:chExt cx="2621554" cy="655584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BEF62FA-5BB5-4875-82CB-53976B2A6CC0}"/>
                  </a:ext>
                </a:extLst>
              </p:cNvPr>
              <p:cNvGrpSpPr/>
              <p:nvPr/>
            </p:nvGrpSpPr>
            <p:grpSpPr>
              <a:xfrm>
                <a:off x="6257604" y="2024848"/>
                <a:ext cx="2456953" cy="127220"/>
                <a:chOff x="1995777" y="2600077"/>
                <a:chExt cx="2456953" cy="127220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6B209E57-FA19-4198-BBAE-84832AAC0C0B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2456953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AFADB848-B16D-48E1-929A-DD753B41BCD6}"/>
                    </a:ext>
                  </a:extLst>
                </p:cNvPr>
                <p:cNvSpPr/>
                <p:nvPr/>
              </p:nvSpPr>
              <p:spPr>
                <a:xfrm>
                  <a:off x="199577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53439CB1-F05C-418D-901B-A02140ABA025}"/>
                    </a:ext>
                  </a:extLst>
                </p:cNvPr>
                <p:cNvSpPr/>
                <p:nvPr/>
              </p:nvSpPr>
              <p:spPr>
                <a:xfrm>
                  <a:off x="2170705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2AE799C4-4AEA-4B18-AC27-40AFB5603383}"/>
                    </a:ext>
                  </a:extLst>
                </p:cNvPr>
                <p:cNvSpPr/>
                <p:nvPr/>
              </p:nvSpPr>
              <p:spPr>
                <a:xfrm>
                  <a:off x="2345634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4A9191A4-BDAD-445F-9F77-72CFAFEACBE5}"/>
                    </a:ext>
                  </a:extLst>
                </p:cNvPr>
                <p:cNvSpPr/>
                <p:nvPr/>
              </p:nvSpPr>
              <p:spPr>
                <a:xfrm>
                  <a:off x="4277801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AB428CD-7F99-490C-9B57-AE9B2565FE1D}"/>
                    </a:ext>
                  </a:extLst>
                </p:cNvPr>
                <p:cNvSpPr/>
                <p:nvPr/>
              </p:nvSpPr>
              <p:spPr>
                <a:xfrm>
                  <a:off x="2521480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72BAB00-C238-420A-A87B-079C0D808E35}"/>
                    </a:ext>
                  </a:extLst>
                </p:cNvPr>
                <p:cNvSpPr/>
                <p:nvPr/>
              </p:nvSpPr>
              <p:spPr>
                <a:xfrm>
                  <a:off x="2697327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0FC9C76C-8218-4AA8-BE8A-E21E5ADC1FC5}"/>
                    </a:ext>
                  </a:extLst>
                </p:cNvPr>
                <p:cNvSpPr/>
                <p:nvPr/>
              </p:nvSpPr>
              <p:spPr>
                <a:xfrm>
                  <a:off x="2873173" y="2600077"/>
                  <a:ext cx="174929" cy="127220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0C01480-6D77-4411-944F-C6AB87CAD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753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63780FA-D498-4288-9358-4BF83C3D9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4350" y="1839360"/>
                <a:ext cx="0" cy="12965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F0A7ECB-F080-4448-B748-7D505FCB34F7}"/>
                  </a:ext>
                </a:extLst>
              </p:cNvPr>
              <p:cNvCxnSpPr/>
              <p:nvPr/>
            </p:nvCxnSpPr>
            <p:spPr>
              <a:xfrm>
                <a:off x="6264398" y="1910768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C777E6E-DA48-4346-8817-AFD176216733}"/>
                  </a:ext>
                </a:extLst>
              </p:cNvPr>
              <p:cNvSpPr/>
              <p:nvPr/>
            </p:nvSpPr>
            <p:spPr>
              <a:xfrm>
                <a:off x="7373273" y="1693274"/>
                <a:ext cx="24077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T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968A852-2408-438E-940B-65DF2769E83D}"/>
                  </a:ext>
                </a:extLst>
              </p:cNvPr>
              <p:cNvSpPr/>
              <p:nvPr/>
            </p:nvSpPr>
            <p:spPr>
              <a:xfrm>
                <a:off x="619274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P1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3446035-805D-49E5-8197-A25D4F35D96A}"/>
                  </a:ext>
                </a:extLst>
              </p:cNvPr>
              <p:cNvSpPr/>
              <p:nvPr/>
            </p:nvSpPr>
            <p:spPr>
              <a:xfrm>
                <a:off x="637357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P2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B358974-D049-47F4-8FFE-A86601DC5673}"/>
                  </a:ext>
                </a:extLst>
              </p:cNvPr>
              <p:cNvSpPr/>
              <p:nvPr/>
            </p:nvSpPr>
            <p:spPr>
              <a:xfrm>
                <a:off x="6544172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P3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4E8AAEA-2FA9-449B-9B41-254006F146D7}"/>
                  </a:ext>
                </a:extLst>
              </p:cNvPr>
              <p:cNvSpPr/>
              <p:nvPr/>
            </p:nvSpPr>
            <p:spPr>
              <a:xfrm>
                <a:off x="8482154" y="2133414"/>
                <a:ext cx="33214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Pm</a:t>
                </a: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2356AB-3E72-481E-BEC1-E2A0FB91D9D5}"/>
                  </a:ext>
                </a:extLst>
              </p:cNvPr>
              <p:cNvSpPr/>
              <p:nvPr/>
            </p:nvSpPr>
            <p:spPr>
              <a:xfrm>
                <a:off x="6714994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P4</a:t>
                </a: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A8E17E3-4B99-403B-B313-1E8A48A27840}"/>
                  </a:ext>
                </a:extLst>
              </p:cNvPr>
              <p:cNvSpPr/>
              <p:nvPr/>
            </p:nvSpPr>
            <p:spPr>
              <a:xfrm>
                <a:off x="6895865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P5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21B36A9-19D9-44E1-AE5C-EAAC310C0845}"/>
                  </a:ext>
                </a:extLst>
              </p:cNvPr>
              <p:cNvSpPr/>
              <p:nvPr/>
            </p:nvSpPr>
            <p:spPr>
              <a:xfrm>
                <a:off x="7071711" y="2133414"/>
                <a:ext cx="3113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P6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C73496-8A6F-4570-BB5F-5B8362622423}"/>
                </a:ext>
              </a:extLst>
            </p:cNvPr>
            <p:cNvGrpSpPr/>
            <p:nvPr/>
          </p:nvGrpSpPr>
          <p:grpSpPr>
            <a:xfrm>
              <a:off x="5615411" y="2428101"/>
              <a:ext cx="3179267" cy="388242"/>
              <a:chOff x="5615411" y="2558736"/>
              <a:chExt cx="3179267" cy="388242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6ED9D5D-4BD0-455D-9196-6749CFA8550A}"/>
                  </a:ext>
                </a:extLst>
              </p:cNvPr>
              <p:cNvSpPr/>
              <p:nvPr/>
            </p:nvSpPr>
            <p:spPr>
              <a:xfrm>
                <a:off x="5615411" y="2558736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1</a:t>
                </a:r>
              </a:p>
            </p:txBody>
          </p: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7EA1F49F-665F-4CDB-B948-078E93C87A44}"/>
                  </a:ext>
                </a:extLst>
              </p:cNvPr>
              <p:cNvGrpSpPr/>
              <p:nvPr/>
            </p:nvGrpSpPr>
            <p:grpSpPr>
              <a:xfrm>
                <a:off x="6301554" y="2603857"/>
                <a:ext cx="2493124" cy="343121"/>
                <a:chOff x="6228227" y="2473270"/>
                <a:chExt cx="2493124" cy="343121"/>
              </a:xfrm>
            </p:grpSpPr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A1AE782-F90C-45C5-831F-61CC54F534CC}"/>
                    </a:ext>
                  </a:extLst>
                </p:cNvPr>
                <p:cNvGrpSpPr/>
                <p:nvPr/>
              </p:nvGrpSpPr>
              <p:grpSpPr>
                <a:xfrm>
                  <a:off x="6257753" y="2473270"/>
                  <a:ext cx="2463598" cy="129650"/>
                  <a:chOff x="2449151" y="2859210"/>
                  <a:chExt cx="2463598" cy="129650"/>
                </a:xfrm>
              </p:grpSpPr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8685E56E-2B54-454B-915F-D231ADAFE11B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29E4326F-1345-43AC-83A2-BD01ECA3A3AE}"/>
                      </a:ext>
                    </a:extLst>
                  </p:cNvPr>
                  <p:cNvGrpSpPr/>
                  <p:nvPr/>
                </p:nvGrpSpPr>
                <p:grpSpPr>
                  <a:xfrm>
                    <a:off x="2449151" y="2859210"/>
                    <a:ext cx="542646" cy="129650"/>
                    <a:chOff x="2449151" y="2859210"/>
                    <a:chExt cx="542646" cy="129650"/>
                  </a:xfrm>
                </p:grpSpPr>
                <p:cxnSp>
                  <p:nvCxnSpPr>
                    <p:cNvPr id="119" name="직선 연결선 118">
                      <a:extLst>
                        <a:ext uri="{FF2B5EF4-FFF2-40B4-BE49-F238E27FC236}">
                          <a16:creationId xmlns:a16="http://schemas.microsoft.com/office/drawing/2014/main" id="{FC8A8516-E784-41AC-AF91-B1981A2468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4915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4539870F-6F37-401A-BC4D-BC6D8BA30B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직선 연결선 120">
                      <a:extLst>
                        <a:ext uri="{FF2B5EF4-FFF2-40B4-BE49-F238E27FC236}">
                          <a16:creationId xmlns:a16="http://schemas.microsoft.com/office/drawing/2014/main" id="{9A389C45-EAB3-47C3-BB00-0DABAA5989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직선 연결선 121">
                      <a:extLst>
                        <a:ext uri="{FF2B5EF4-FFF2-40B4-BE49-F238E27FC236}">
                          <a16:creationId xmlns:a16="http://schemas.microsoft.com/office/drawing/2014/main" id="{5FE73685-49EC-40B1-B19D-E32C902061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A83903B-2CA9-4EB5-90C2-75AE05C81BDA}"/>
                    </a:ext>
                  </a:extLst>
                </p:cNvPr>
                <p:cNvSpPr/>
                <p:nvPr/>
              </p:nvSpPr>
              <p:spPr>
                <a:xfrm>
                  <a:off x="6403865" y="2600947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t1</a:t>
                  </a:r>
                </a:p>
              </p:txBody>
            </p:sp>
            <p:sp>
              <p:nvSpPr>
                <p:cNvPr id="90" name="왼쪽 대괄호 89">
                  <a:extLst>
                    <a:ext uri="{FF2B5EF4-FFF2-40B4-BE49-F238E27FC236}">
                      <a16:creationId xmlns:a16="http://schemas.microsoft.com/office/drawing/2014/main" id="{D5BCB948-B70F-4F3C-AD48-80CE2D321BA2}"/>
                    </a:ext>
                  </a:extLst>
                </p:cNvPr>
                <p:cNvSpPr/>
                <p:nvPr/>
              </p:nvSpPr>
              <p:spPr>
                <a:xfrm rot="16200000">
                  <a:off x="6494126" y="2304592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837E5C4-F6EA-4E6A-94C7-3C71F774F763}"/>
                </a:ext>
              </a:extLst>
            </p:cNvPr>
            <p:cNvGrpSpPr/>
            <p:nvPr/>
          </p:nvGrpSpPr>
          <p:grpSpPr>
            <a:xfrm>
              <a:off x="5615411" y="2762640"/>
              <a:ext cx="3181196" cy="380216"/>
              <a:chOff x="5615411" y="2893275"/>
              <a:chExt cx="3181196" cy="38021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8BBBAD-CE1B-4CE3-88D4-9BC397871AC0}"/>
                  </a:ext>
                </a:extLst>
              </p:cNvPr>
              <p:cNvSpPr/>
              <p:nvPr/>
            </p:nvSpPr>
            <p:spPr>
              <a:xfrm>
                <a:off x="5615411" y="2893275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2</a:t>
                </a: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47E074C-70B3-4AA1-9354-4ECEB52F166B}"/>
                  </a:ext>
                </a:extLst>
              </p:cNvPr>
              <p:cNvGrpSpPr/>
              <p:nvPr/>
            </p:nvGrpSpPr>
            <p:grpSpPr>
              <a:xfrm>
                <a:off x="6339654" y="2921902"/>
                <a:ext cx="2456953" cy="351589"/>
                <a:chOff x="6264398" y="2825215"/>
                <a:chExt cx="2456953" cy="351589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F4637234-113D-4A13-A95D-13DEE039243F}"/>
                    </a:ext>
                  </a:extLst>
                </p:cNvPr>
                <p:cNvSpPr/>
                <p:nvPr/>
              </p:nvSpPr>
              <p:spPr>
                <a:xfrm>
                  <a:off x="6568130" y="2961360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t2</a:t>
                  </a:r>
                </a:p>
              </p:txBody>
            </p: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EFBC4216-DB5B-4A14-A804-626A339325B1}"/>
                    </a:ext>
                  </a:extLst>
                </p:cNvPr>
                <p:cNvGrpSpPr/>
                <p:nvPr/>
              </p:nvGrpSpPr>
              <p:grpSpPr>
                <a:xfrm>
                  <a:off x="6264398" y="2825215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409EF45B-D324-4A25-8C53-3F6200D9786E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33441546-393D-4C49-B672-E18DDC59D177}"/>
                      </a:ext>
                    </a:extLst>
                  </p:cNvPr>
                  <p:cNvGrpSpPr/>
                  <p:nvPr/>
                </p:nvGrpSpPr>
                <p:grpSpPr>
                  <a:xfrm>
                    <a:off x="2629984" y="2859210"/>
                    <a:ext cx="542719" cy="129650"/>
                    <a:chOff x="2629984" y="2859210"/>
                    <a:chExt cx="542719" cy="129650"/>
                  </a:xfrm>
                </p:grpSpPr>
                <p:cxnSp>
                  <p:nvCxnSpPr>
                    <p:cNvPr id="112" name="직선 연결선 111">
                      <a:extLst>
                        <a:ext uri="{FF2B5EF4-FFF2-40B4-BE49-F238E27FC236}">
                          <a16:creationId xmlns:a16="http://schemas.microsoft.com/office/drawing/2014/main" id="{6B571A46-8B8B-4389-8E39-2EFA86E6C6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2998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직선 연결선 112">
                      <a:extLst>
                        <a:ext uri="{FF2B5EF4-FFF2-40B4-BE49-F238E27FC236}">
                          <a16:creationId xmlns:a16="http://schemas.microsoft.com/office/drawing/2014/main" id="{6CD9DBCA-335E-4ADF-A17D-F2402D992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13">
                      <a:extLst>
                        <a:ext uri="{FF2B5EF4-FFF2-40B4-BE49-F238E27FC236}">
                          <a16:creationId xmlns:a16="http://schemas.microsoft.com/office/drawing/2014/main" id="{43FC8769-38D1-46C5-9E1A-FA7185FB3C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직선 연결선 114">
                      <a:extLst>
                        <a:ext uri="{FF2B5EF4-FFF2-40B4-BE49-F238E27FC236}">
                          <a16:creationId xmlns:a16="http://schemas.microsoft.com/office/drawing/2014/main" id="{961338B1-A101-4FFA-BCC3-A772DDC62F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직선 연결선 115">
                      <a:extLst>
                        <a:ext uri="{FF2B5EF4-FFF2-40B4-BE49-F238E27FC236}">
                          <a16:creationId xmlns:a16="http://schemas.microsoft.com/office/drawing/2014/main" id="{DA288FBF-CDD6-443A-9904-DDF44FB69F1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1" name="왼쪽 대괄호 90">
                  <a:extLst>
                    <a:ext uri="{FF2B5EF4-FFF2-40B4-BE49-F238E27FC236}">
                      <a16:creationId xmlns:a16="http://schemas.microsoft.com/office/drawing/2014/main" id="{91D28DEE-3EA0-4002-8A4D-B8C443714FC9}"/>
                    </a:ext>
                  </a:extLst>
                </p:cNvPr>
                <p:cNvSpPr/>
                <p:nvPr/>
              </p:nvSpPr>
              <p:spPr>
                <a:xfrm rot="16200000">
                  <a:off x="6681610" y="26532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27F939D6-A501-49F0-984B-662484ACB4C0}"/>
                </a:ext>
              </a:extLst>
            </p:cNvPr>
            <p:cNvGrpSpPr/>
            <p:nvPr/>
          </p:nvGrpSpPr>
          <p:grpSpPr>
            <a:xfrm>
              <a:off x="5615411" y="3063138"/>
              <a:ext cx="3181196" cy="404812"/>
              <a:chOff x="5615411" y="3193773"/>
              <a:chExt cx="3181196" cy="404812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8D977-0F86-4E04-8D79-E06FA29AF5A3}"/>
                  </a:ext>
                </a:extLst>
              </p:cNvPr>
              <p:cNvSpPr/>
              <p:nvPr/>
            </p:nvSpPr>
            <p:spPr>
              <a:xfrm>
                <a:off x="5615411" y="3193773"/>
                <a:ext cx="51167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3</a:t>
                </a: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0822EBE2-0A1E-4E43-8722-7439CC39D35C}"/>
                  </a:ext>
                </a:extLst>
              </p:cNvPr>
              <p:cNvGrpSpPr/>
              <p:nvPr/>
            </p:nvGrpSpPr>
            <p:grpSpPr>
              <a:xfrm>
                <a:off x="6339654" y="3253790"/>
                <a:ext cx="2456953" cy="344795"/>
                <a:chOff x="6264398" y="3173872"/>
                <a:chExt cx="2456953" cy="344795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0D24DD68-ABB4-4D08-8CC3-FFF70DB93BA7}"/>
                    </a:ext>
                  </a:extLst>
                </p:cNvPr>
                <p:cNvSpPr/>
                <p:nvPr/>
              </p:nvSpPr>
              <p:spPr>
                <a:xfrm>
                  <a:off x="6737663" y="3303223"/>
                  <a:ext cx="29046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t3</a:t>
                  </a:r>
                </a:p>
              </p:txBody>
            </p:sp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DCE972CE-0D41-48B3-8E2D-B6722FA22EA1}"/>
                    </a:ext>
                  </a:extLst>
                </p:cNvPr>
                <p:cNvGrpSpPr/>
                <p:nvPr/>
              </p:nvGrpSpPr>
              <p:grpSpPr>
                <a:xfrm>
                  <a:off x="6264398" y="3173872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93F5FC5C-0B01-497D-BC11-FE3C57C227A7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" name="그룹 102">
                    <a:extLst>
                      <a:ext uri="{FF2B5EF4-FFF2-40B4-BE49-F238E27FC236}">
                        <a16:creationId xmlns:a16="http://schemas.microsoft.com/office/drawing/2014/main" id="{DC03FB15-CD23-45EF-975F-C3EB8DB792D4}"/>
                      </a:ext>
                    </a:extLst>
                  </p:cNvPr>
                  <p:cNvGrpSpPr/>
                  <p:nvPr/>
                </p:nvGrpSpPr>
                <p:grpSpPr>
                  <a:xfrm>
                    <a:off x="2810891" y="2859210"/>
                    <a:ext cx="542720" cy="129650"/>
                    <a:chOff x="2810891" y="2859210"/>
                    <a:chExt cx="542720" cy="129650"/>
                  </a:xfrm>
                </p:grpSpPr>
                <p:cxnSp>
                  <p:nvCxnSpPr>
                    <p:cNvPr id="104" name="직선 연결선 103">
                      <a:extLst>
                        <a:ext uri="{FF2B5EF4-FFF2-40B4-BE49-F238E27FC236}">
                          <a16:creationId xmlns:a16="http://schemas.microsoft.com/office/drawing/2014/main" id="{CE357161-A2CB-44B1-9852-98517846F2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089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직선 연결선 104">
                      <a:extLst>
                        <a:ext uri="{FF2B5EF4-FFF2-40B4-BE49-F238E27FC236}">
                          <a16:creationId xmlns:a16="http://schemas.microsoft.com/office/drawing/2014/main" id="{3A7C8735-7BE6-4E15-8EF2-C6AF51AD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797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D4553C3F-7DBD-4C15-9028-FC8C2857A6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91870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F09F7711-03B8-4E20-9C56-7A92703C32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3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직선 연결선 107">
                      <a:extLst>
                        <a:ext uri="{FF2B5EF4-FFF2-40B4-BE49-F238E27FC236}">
                          <a16:creationId xmlns:a16="http://schemas.microsoft.com/office/drawing/2014/main" id="{483FDD3F-FD68-4561-B50F-2810F8EDFF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72704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직선 연결선 108">
                      <a:extLst>
                        <a:ext uri="{FF2B5EF4-FFF2-40B4-BE49-F238E27FC236}">
                          <a16:creationId xmlns:a16="http://schemas.microsoft.com/office/drawing/2014/main" id="{AA4FC9D7-8747-4E4C-B1A5-D3511DE1A4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53611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2" name="왼쪽 대괄호 91">
                  <a:extLst>
                    <a:ext uri="{FF2B5EF4-FFF2-40B4-BE49-F238E27FC236}">
                      <a16:creationId xmlns:a16="http://schemas.microsoft.com/office/drawing/2014/main" id="{050C3E86-A54A-49E8-8407-B1F9EA6ED6CD}"/>
                    </a:ext>
                  </a:extLst>
                </p:cNvPr>
                <p:cNvSpPr/>
                <p:nvPr/>
              </p:nvSpPr>
              <p:spPr>
                <a:xfrm rot="16200000">
                  <a:off x="6859226" y="2998616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A95D3CEF-2F51-423B-9B0A-E06A52D86D61}"/>
                </a:ext>
              </a:extLst>
            </p:cNvPr>
            <p:cNvGrpSpPr/>
            <p:nvPr/>
          </p:nvGrpSpPr>
          <p:grpSpPr>
            <a:xfrm>
              <a:off x="5615411" y="3581822"/>
              <a:ext cx="3205550" cy="343338"/>
              <a:chOff x="5615411" y="3651494"/>
              <a:chExt cx="3205550" cy="343338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EC32AA0-CE88-4F72-924C-BBA6B6C66BB9}"/>
                  </a:ext>
                </a:extLst>
              </p:cNvPr>
              <p:cNvSpPr/>
              <p:nvPr/>
            </p:nvSpPr>
            <p:spPr>
              <a:xfrm>
                <a:off x="5615411" y="3651494"/>
                <a:ext cx="72487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 dirty="0">
                    <a:latin typeface="LG스마트체 Regular" pitchFamily="50" charset="-127"/>
                    <a:ea typeface="LG스마트체 Regular" pitchFamily="50" charset="-127"/>
                  </a:rPr>
                  <a:t>point m-i+1</a:t>
                </a:r>
              </a:p>
            </p:txBody>
          </p: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F7E8F14B-50AB-41F8-A84A-1E98280D6F52}"/>
                  </a:ext>
                </a:extLst>
              </p:cNvPr>
              <p:cNvGrpSpPr/>
              <p:nvPr/>
            </p:nvGrpSpPr>
            <p:grpSpPr>
              <a:xfrm>
                <a:off x="6339654" y="3675450"/>
                <a:ext cx="2481307" cy="319382"/>
                <a:chOff x="6264398" y="3612194"/>
                <a:chExt cx="2481307" cy="319382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4EF81AA1-C3D3-46BE-835D-D4C4B49532AA}"/>
                    </a:ext>
                  </a:extLst>
                </p:cNvPr>
                <p:cNvSpPr/>
                <p:nvPr/>
              </p:nvSpPr>
              <p:spPr>
                <a:xfrm>
                  <a:off x="8307705" y="3716132"/>
                  <a:ext cx="31130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 sz="800" dirty="0">
                      <a:latin typeface="LG스마트체 Regular" pitchFamily="50" charset="-127"/>
                      <a:ea typeface="LG스마트체 Regular" pitchFamily="50" charset="-127"/>
                    </a:rPr>
                    <a:t>tm</a:t>
                  </a:r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B42BE66E-BA1A-449F-B5D4-5F2DF38320B6}"/>
                    </a:ext>
                  </a:extLst>
                </p:cNvPr>
                <p:cNvGrpSpPr/>
                <p:nvPr/>
              </p:nvGrpSpPr>
              <p:grpSpPr>
                <a:xfrm>
                  <a:off x="6264398" y="3612194"/>
                  <a:ext cx="2456953" cy="129650"/>
                  <a:chOff x="2455796" y="2859210"/>
                  <a:chExt cx="2456953" cy="129650"/>
                </a:xfrm>
              </p:grpSpPr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64B9B209-0ADC-463B-AF63-1C657962279C}"/>
                      </a:ext>
                    </a:extLst>
                  </p:cNvPr>
                  <p:cNvCxnSpPr/>
                  <p:nvPr/>
                </p:nvCxnSpPr>
                <p:spPr>
                  <a:xfrm>
                    <a:off x="2455796" y="2934031"/>
                    <a:ext cx="2456953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432E846F-70B0-46FC-A5A1-238CED12DFA6}"/>
                      </a:ext>
                    </a:extLst>
                  </p:cNvPr>
                  <p:cNvGrpSpPr/>
                  <p:nvPr/>
                </p:nvGrpSpPr>
                <p:grpSpPr>
                  <a:xfrm>
                    <a:off x="4369976" y="2859210"/>
                    <a:ext cx="542720" cy="129650"/>
                    <a:chOff x="4369976" y="2859210"/>
                    <a:chExt cx="542720" cy="129650"/>
                  </a:xfrm>
                </p:grpSpPr>
                <p:cxnSp>
                  <p:nvCxnSpPr>
                    <p:cNvPr id="98" name="직선 연결선 97">
                      <a:extLst>
                        <a:ext uri="{FF2B5EF4-FFF2-40B4-BE49-F238E27FC236}">
                          <a16:creationId xmlns:a16="http://schemas.microsoft.com/office/drawing/2014/main" id="{54BAC629-2E1B-4913-B410-D0893C5C88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6997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A9756B8A-97E9-4AEB-91E1-CEEAD2AB5F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50955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 99">
                      <a:extLst>
                        <a:ext uri="{FF2B5EF4-FFF2-40B4-BE49-F238E27FC236}">
                          <a16:creationId xmlns:a16="http://schemas.microsoft.com/office/drawing/2014/main" id="{05C7DF3A-9A77-4612-8F5B-AFE0D19F1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31789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연결선 100">
                      <a:extLst>
                        <a:ext uri="{FF2B5EF4-FFF2-40B4-BE49-F238E27FC236}">
                          <a16:creationId xmlns:a16="http://schemas.microsoft.com/office/drawing/2014/main" id="{9673FEFD-20CD-4527-9992-3B90C862CA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12696" y="2859210"/>
                      <a:ext cx="0" cy="12965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3" name="왼쪽 대괄호 92">
                  <a:extLst>
                    <a:ext uri="{FF2B5EF4-FFF2-40B4-BE49-F238E27FC236}">
                      <a16:creationId xmlns:a16="http://schemas.microsoft.com/office/drawing/2014/main" id="{13387942-0373-438E-9C0E-CCEF0C16E6FB}"/>
                    </a:ext>
                  </a:extLst>
                </p:cNvPr>
                <p:cNvSpPr/>
                <p:nvPr/>
              </p:nvSpPr>
              <p:spPr>
                <a:xfrm rot="16200000">
                  <a:off x="8415022" y="3433649"/>
                  <a:ext cx="64784" cy="596582"/>
                </a:xfrm>
                <a:prstGeom prst="leftBracke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894A143-7489-46FE-8739-1381898B9676}"/>
                </a:ext>
              </a:extLst>
            </p:cNvPr>
            <p:cNvSpPr txBox="1"/>
            <p:nvPr/>
          </p:nvSpPr>
          <p:spPr>
            <a:xfrm>
              <a:off x="7429512" y="3344091"/>
              <a:ext cx="461665" cy="18844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98085E4-A1C6-4276-AF1F-61F37599426D}"/>
              </a:ext>
            </a:extLst>
          </p:cNvPr>
          <p:cNvGrpSpPr/>
          <p:nvPr/>
        </p:nvGrpSpPr>
        <p:grpSpPr>
          <a:xfrm>
            <a:off x="6301554" y="3474624"/>
            <a:ext cx="2493124" cy="343121"/>
            <a:chOff x="6228227" y="2473270"/>
            <a:chExt cx="2493124" cy="343121"/>
          </a:xfrm>
        </p:grpSpPr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551D3ECD-268F-4825-B96D-31B0FF16A1EA}"/>
                </a:ext>
              </a:extLst>
            </p:cNvPr>
            <p:cNvGrpSpPr/>
            <p:nvPr/>
          </p:nvGrpSpPr>
          <p:grpSpPr>
            <a:xfrm>
              <a:off x="6257753" y="2473270"/>
              <a:ext cx="2463598" cy="129650"/>
              <a:chOff x="2449151" y="2859210"/>
              <a:chExt cx="2463598" cy="129650"/>
            </a:xfrm>
          </p:grpSpPr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736BA27-40C8-4753-B163-AA5BCB93E838}"/>
                  </a:ext>
                </a:extLst>
              </p:cNvPr>
              <p:cNvCxnSpPr/>
              <p:nvPr/>
            </p:nvCxnSpPr>
            <p:spPr>
              <a:xfrm>
                <a:off x="2455796" y="2934031"/>
                <a:ext cx="2456953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CFB726A7-0E7C-4770-A947-D3A6DADEC39E}"/>
                  </a:ext>
                </a:extLst>
              </p:cNvPr>
              <p:cNvGrpSpPr/>
              <p:nvPr/>
            </p:nvGrpSpPr>
            <p:grpSpPr>
              <a:xfrm>
                <a:off x="2449151" y="2859210"/>
                <a:ext cx="542646" cy="129650"/>
                <a:chOff x="2449151" y="2859210"/>
                <a:chExt cx="542646" cy="129650"/>
              </a:xfrm>
            </p:grpSpPr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13235B6F-BB0D-4436-8E98-70E6482AD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915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6216CFEF-5B80-46A1-9EB0-18AC6192B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9984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EAD2A116-BFE6-4581-8BDB-0E8FA5CB0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0891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648ECFD2-4FDE-4AE0-9973-437183179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1797" y="2859210"/>
                  <a:ext cx="0" cy="12965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006A386-5EF4-49CF-A0AD-C933002F2128}"/>
                </a:ext>
              </a:extLst>
            </p:cNvPr>
            <p:cNvSpPr/>
            <p:nvPr/>
          </p:nvSpPr>
          <p:spPr>
            <a:xfrm>
              <a:off x="6403865" y="2600947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t1</a:t>
              </a:r>
            </a:p>
          </p:txBody>
        </p:sp>
        <p:sp>
          <p:nvSpPr>
            <p:cNvPr id="185" name="왼쪽 대괄호 184">
              <a:extLst>
                <a:ext uri="{FF2B5EF4-FFF2-40B4-BE49-F238E27FC236}">
                  <a16:creationId xmlns:a16="http://schemas.microsoft.com/office/drawing/2014/main" id="{E6DD0D7B-2103-4387-A374-5D8E2B406EA5}"/>
                </a:ext>
              </a:extLst>
            </p:cNvPr>
            <p:cNvSpPr/>
            <p:nvPr/>
          </p:nvSpPr>
          <p:spPr>
            <a:xfrm rot="16200000">
              <a:off x="6494126" y="2304592"/>
              <a:ext cx="64784" cy="596582"/>
            </a:xfrm>
            <a:prstGeom prst="leftBracke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6539EDE-4B34-406E-A6B4-A19A881F2149}"/>
              </a:ext>
            </a:extLst>
          </p:cNvPr>
          <p:cNvSpPr/>
          <p:nvPr/>
        </p:nvSpPr>
        <p:spPr>
          <a:xfrm>
            <a:off x="5615411" y="3436572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 dirty="0">
                <a:latin typeface="LG스마트체 Regular" pitchFamily="50" charset="-127"/>
                <a:ea typeface="LG스마트체 Regular" pitchFamily="50" charset="-127"/>
              </a:rPr>
              <a:t>point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34A8F0C-D013-41F3-A2C4-E7CE08FC5D29}"/>
              </a:ext>
            </a:extLst>
          </p:cNvPr>
          <p:cNvSpPr txBox="1"/>
          <p:nvPr/>
        </p:nvSpPr>
        <p:spPr>
          <a:xfrm>
            <a:off x="3452021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D5F8E3B-08A9-435F-81DC-4833ED8CD7F4}"/>
              </a:ext>
            </a:extLst>
          </p:cNvPr>
          <p:cNvSpPr txBox="1"/>
          <p:nvPr/>
        </p:nvSpPr>
        <p:spPr>
          <a:xfrm>
            <a:off x="7429512" y="4229771"/>
            <a:ext cx="461665" cy="188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EEB27576-3A02-4E38-9823-48B9329BB3BE}"/>
              </a:ext>
            </a:extLst>
          </p:cNvPr>
          <p:cNvGrpSpPr/>
          <p:nvPr/>
        </p:nvGrpSpPr>
        <p:grpSpPr>
          <a:xfrm>
            <a:off x="5591788" y="5074136"/>
            <a:ext cx="2992864" cy="344518"/>
            <a:chOff x="1741209" y="4993372"/>
            <a:chExt cx="2992864" cy="344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/>
                <p:nvPr/>
              </p:nvSpPr>
              <p:spPr>
                <a:xfrm>
                  <a:off x="2520390" y="4993372"/>
                  <a:ext cx="2213683" cy="3445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ΔR</m:t>
                        </m:r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ko-KR" sz="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ko-KR" sz="80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ko-KR" altLang="en-US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78D0616E-1086-4C2C-89E4-3F6843A55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390" y="4993372"/>
                  <a:ext cx="2213683" cy="344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C84EB5B5-9D1E-4370-B795-09AB8666322B}"/>
                </a:ext>
              </a:extLst>
            </p:cNvPr>
            <p:cNvSpPr/>
            <p:nvPr/>
          </p:nvSpPr>
          <p:spPr>
            <a:xfrm>
              <a:off x="1741209" y="5059576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측정 거리 해상도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25C9221E-CC42-42CD-A651-DE376B94ED23}"/>
              </a:ext>
            </a:extLst>
          </p:cNvPr>
          <p:cNvGrpSpPr/>
          <p:nvPr/>
        </p:nvGrpSpPr>
        <p:grpSpPr>
          <a:xfrm>
            <a:off x="5591788" y="4858346"/>
            <a:ext cx="2564895" cy="226472"/>
            <a:chOff x="1741209" y="5518946"/>
            <a:chExt cx="2564895" cy="226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/>
                <p:nvPr/>
              </p:nvSpPr>
              <p:spPr>
                <a:xfrm>
                  <a:off x="3066469" y="5518946"/>
                  <a:ext cx="1239635" cy="2264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p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=3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3AD0CB74-8182-4F1D-A083-39B0861CF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469" y="5518946"/>
                  <a:ext cx="1239635" cy="2264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F7201889-F29F-42B6-83C9-23F08BB4E99A}"/>
                </a:ext>
              </a:extLst>
            </p:cNvPr>
            <p:cNvSpPr/>
            <p:nvPr/>
          </p:nvSpPr>
          <p:spPr>
            <a:xfrm>
              <a:off x="1741209" y="5524460"/>
              <a:ext cx="13821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한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pixel</a:t>
              </a: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의 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integration time:</a:t>
              </a: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802AC0FD-3B37-46DB-948A-E4F2F5917401}"/>
              </a:ext>
            </a:extLst>
          </p:cNvPr>
          <p:cNvGrpSpPr/>
          <p:nvPr/>
        </p:nvGrpSpPr>
        <p:grpSpPr>
          <a:xfrm>
            <a:off x="5591788" y="5408870"/>
            <a:ext cx="2322847" cy="348172"/>
            <a:chOff x="1741209" y="5880344"/>
            <a:chExt cx="2322847" cy="348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/>
                <p:nvPr/>
              </p:nvSpPr>
              <p:spPr>
                <a:xfrm>
                  <a:off x="2671303" y="5880344"/>
                  <a:ext cx="1392753" cy="348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s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cT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8(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max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FB017359-0538-4335-B589-BFA080962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303" y="5880344"/>
                  <a:ext cx="1392753" cy="348172"/>
                </a:xfrm>
                <a:prstGeom prst="rect">
                  <a:avLst/>
                </a:prstGeom>
                <a:blipFill>
                  <a:blip r:embed="rId7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8A4F189F-7630-48EC-9CA1-E217693D7FC4}"/>
                </a:ext>
              </a:extLst>
            </p:cNvPr>
            <p:cNvSpPr/>
            <p:nvPr/>
          </p:nvSpPr>
          <p:spPr>
            <a:xfrm>
              <a:off x="1741209" y="5948471"/>
              <a:ext cx="102303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최대 측정 가능 거리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6498414-7800-41F8-9B21-A174513712A8}"/>
              </a:ext>
            </a:extLst>
          </p:cNvPr>
          <p:cNvSpPr/>
          <p:nvPr/>
        </p:nvSpPr>
        <p:spPr>
          <a:xfrm>
            <a:off x="7660344" y="5747548"/>
            <a:ext cx="27259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-.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거리해상도가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배 줆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893AAF71-3738-46FD-829D-6DC1428C62E4}"/>
              </a:ext>
            </a:extLst>
          </p:cNvPr>
          <p:cNvGrpSpPr/>
          <p:nvPr/>
        </p:nvGrpSpPr>
        <p:grpSpPr>
          <a:xfrm>
            <a:off x="1741209" y="5750627"/>
            <a:ext cx="1644265" cy="346505"/>
            <a:chOff x="1741209" y="5880344"/>
            <a:chExt cx="1644265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B89B2D30-6299-45F1-9E23-F95222023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825034" cy="346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6E64435B-BC9E-4FB6-A296-185DBA36B7D5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5A1BEBF5-B6BB-41D9-8147-12AC994D82AD}"/>
              </a:ext>
            </a:extLst>
          </p:cNvPr>
          <p:cNvGrpSpPr/>
          <p:nvPr/>
        </p:nvGrpSpPr>
        <p:grpSpPr>
          <a:xfrm>
            <a:off x="5593244" y="5750627"/>
            <a:ext cx="1863107" cy="346505"/>
            <a:chOff x="1741209" y="5880344"/>
            <a:chExt cx="1863107" cy="346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/>
                <p:nvPr/>
              </p:nvSpPr>
              <p:spPr>
                <a:xfrm>
                  <a:off x="2560440" y="5880344"/>
                  <a:ext cx="1043876" cy="346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</m:sub>
                        </m:sSub>
                        <m:r>
                          <a:rPr lang="en-US" altLang="ko-KR" sz="800" b="0" i="0" smtClean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=2</m:t>
                        </m:r>
                        <m:f>
                          <m:f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800" b="0" i="0" smtClean="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  <a:ea typeface="LG스마트체 Regular" pitchFamily="50" charset="-127"/>
                                  </a:rPr>
                                  <m:t>f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800" i="0">
                            <a:latin typeface="Cambria Math" panose="02040503050406030204" pitchFamily="18" charset="0"/>
                            <a:ea typeface="LG스마트체 Regular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800" i="1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80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f</m:t>
                            </m:r>
                            <m:r>
                              <a:rPr lang="en-US" altLang="ko-KR" sz="800">
                                <a:latin typeface="Cambria Math" panose="02040503050406030204" pitchFamily="18" charset="0"/>
                                <a:ea typeface="LG스마트체 Regular" pitchFamily="50" charset="-127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8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F8D8E220-0F0E-4435-A4D2-3086F10A8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0" y="5880344"/>
                  <a:ext cx="1043876" cy="3465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B9AA249E-E1A8-443D-93AE-264C869635B9}"/>
                </a:ext>
              </a:extLst>
            </p:cNvPr>
            <p:cNvSpPr/>
            <p:nvPr/>
          </p:nvSpPr>
          <p:spPr>
            <a:xfrm>
              <a:off x="1741209" y="5948471"/>
              <a:ext cx="9028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 dirty="0">
                  <a:latin typeface="LG스마트체 Regular" pitchFamily="50" charset="-127"/>
                  <a:ea typeface="LG스마트체 Regular" pitchFamily="50" charset="-127"/>
                </a:rPr>
                <a:t>주파수 변조 속도</a:t>
              </a:r>
              <a:r>
                <a:rPr lang="en-US" altLang="ko-KR" sz="800" dirty="0">
                  <a:latin typeface="LG스마트체 Regular" pitchFamily="50" charset="-127"/>
                  <a:ea typeface="LG스마트체 Regular" pitchFamily="50" charset="-127"/>
                </a:rPr>
                <a:t>: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0D7C18-0FDA-48CE-B2E5-181F2EA202C1}"/>
              </a:ext>
            </a:extLst>
          </p:cNvPr>
          <p:cNvGrpSpPr/>
          <p:nvPr/>
        </p:nvGrpSpPr>
        <p:grpSpPr>
          <a:xfrm>
            <a:off x="6328316" y="3366486"/>
            <a:ext cx="540668" cy="182342"/>
            <a:chOff x="6328316" y="3366486"/>
            <a:chExt cx="540668" cy="182342"/>
          </a:xfrm>
        </p:grpSpPr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6EB3E40C-265F-4BEB-8F11-2C049245C810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3D6D8605-7DC7-4FC2-B519-B4CC58C0A4A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FCEED955-F1E5-4AA1-A7AF-4F5E0D402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DC4A87F7-DCA3-480B-B2DA-9D291B038822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D871D88E-37BE-4584-BD6D-5054D66424E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C6873B9B-6602-4D57-8FEF-7F5B0470F0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A0C78438-AF74-45F2-BE3C-CCE25FEA1B3F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768C7900-7378-4600-925A-E62790A0672F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9650E85E-0854-4C3A-9037-3FB37A3EA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D296119-0324-4FEC-974F-F7518A1CE4F5}"/>
              </a:ext>
            </a:extLst>
          </p:cNvPr>
          <p:cNvGrpSpPr/>
          <p:nvPr/>
        </p:nvGrpSpPr>
        <p:grpSpPr>
          <a:xfrm>
            <a:off x="6518263" y="3684192"/>
            <a:ext cx="540668" cy="182342"/>
            <a:chOff x="6328316" y="3366486"/>
            <a:chExt cx="540668" cy="182342"/>
          </a:xfrm>
        </p:grpSpPr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D3A16C34-726F-4502-9624-E8ECB2A9EB9D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59BD481D-DD92-4C41-AB39-98F5AF44AAB9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CED716DC-10E4-4501-8D34-DDBBDF559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39177AFA-3919-44D6-BB15-8207ECE55736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209487EF-5A0A-49CD-8DFE-801AE8111428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0A3C2968-C9CD-4E1B-AAD0-6351379C9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1FC45DBD-F755-456D-B563-047EB3AE13BF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251C546B-83E6-4A90-A706-5CAD66886D6D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07B96DE1-433A-499E-88EA-97C11A4BE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D2912394-51C6-4659-9497-3B3513AB4AAC}"/>
              </a:ext>
            </a:extLst>
          </p:cNvPr>
          <p:cNvGrpSpPr/>
          <p:nvPr/>
        </p:nvGrpSpPr>
        <p:grpSpPr>
          <a:xfrm>
            <a:off x="6689893" y="4014715"/>
            <a:ext cx="540668" cy="182342"/>
            <a:chOff x="6328316" y="3366486"/>
            <a:chExt cx="540668" cy="182342"/>
          </a:xfrm>
        </p:grpSpPr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669BB6AA-8263-4AA1-8D14-858DA8C9F15A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62CD85D9-154F-4985-8591-870B137BE4D1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C47EE6B9-0C50-40D7-8CD5-D2D630EDCB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0811FD89-03CD-4589-9D6C-7BB50F92158F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BF017A2A-EFBF-49B3-8B20-91283CB62DBC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7BDCA28E-8C83-452E-845D-2D61C96F9D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66730CFF-0D72-418D-BC94-B942991C6E99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A347DC8F-0F70-4F9A-8CC0-98EA2AE6C5F2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76A4FF1B-1C35-4AA2-BE28-32ABAC7B28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A2ED9299-137C-49A7-B7BB-370903ADFE49}"/>
              </a:ext>
            </a:extLst>
          </p:cNvPr>
          <p:cNvGrpSpPr/>
          <p:nvPr/>
        </p:nvGrpSpPr>
        <p:grpSpPr>
          <a:xfrm>
            <a:off x="8252336" y="4402187"/>
            <a:ext cx="540668" cy="182342"/>
            <a:chOff x="6328316" y="3366486"/>
            <a:chExt cx="540668" cy="182342"/>
          </a:xfrm>
        </p:grpSpPr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1251DA69-00E3-4498-86AC-0EE49F49F54A}"/>
                </a:ext>
              </a:extLst>
            </p:cNvPr>
            <p:cNvGrpSpPr/>
            <p:nvPr/>
          </p:nvGrpSpPr>
          <p:grpSpPr>
            <a:xfrm>
              <a:off x="6328316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8467531C-DB74-49B1-BEAC-28258C2FD296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940BE3FB-ECED-4F11-9F4A-057F1B022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46C83CF3-5FCE-4741-A848-B197DE27F1DE}"/>
                </a:ext>
              </a:extLst>
            </p:cNvPr>
            <p:cNvGrpSpPr/>
            <p:nvPr/>
          </p:nvGrpSpPr>
          <p:grpSpPr>
            <a:xfrm>
              <a:off x="6512820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0FAD824C-0E23-42B9-91AD-4284ABF94299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CC577EE7-3C0C-4AEE-A3FB-9F62E8CFE8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ADC02D8C-793E-49A4-9F06-24ABFB35A668}"/>
                </a:ext>
              </a:extLst>
            </p:cNvPr>
            <p:cNvGrpSpPr/>
            <p:nvPr/>
          </p:nvGrpSpPr>
          <p:grpSpPr>
            <a:xfrm>
              <a:off x="6688984" y="3366486"/>
              <a:ext cx="180000" cy="182342"/>
              <a:chOff x="2390279" y="4041780"/>
              <a:chExt cx="172730" cy="182342"/>
            </a:xfrm>
          </p:grpSpPr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F1A94AB1-ACE9-4273-A4B9-E307E65C6A77}"/>
                  </a:ext>
                </a:extLst>
              </p:cNvPr>
              <p:cNvCxnSpPr/>
              <p:nvPr/>
            </p:nvCxnSpPr>
            <p:spPr>
              <a:xfrm flipV="1">
                <a:off x="2390279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C599636B-D0A2-4C22-BB19-362CCBB04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6788" y="4041780"/>
                <a:ext cx="86221" cy="1823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271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68C36-C11B-45F2-A744-B140B4C8B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7246-E0A1-4F5A-B944-80BE4D765B6A}"/>
              </a:ext>
            </a:extLst>
          </p:cNvPr>
          <p:cNvSpPr txBox="1"/>
          <p:nvPr/>
        </p:nvSpPr>
        <p:spPr>
          <a:xfrm>
            <a:off x="160690" y="116632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LG스마트체 Regular" pitchFamily="50" charset="-127"/>
                <a:ea typeface="LG스마트체 Regular" pitchFamily="50" charset="-127"/>
              </a:rPr>
              <a:t>본 발명의 효과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2D647B-5319-4D6B-BF99-1304BF88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87435"/>
              </p:ext>
            </p:extLst>
          </p:nvPr>
        </p:nvGraphicFramePr>
        <p:xfrm>
          <a:off x="160690" y="692696"/>
          <a:ext cx="9544838" cy="56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특허출원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하고자 하는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발명의</a:t>
                      </a:r>
                      <a:endParaRPr lang="en-US" altLang="ko-KR" sz="1100" b="1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latin typeface="LG스마트체 Regular" pitchFamily="50" charset="-127"/>
                          <a:ea typeface="LG스마트체 Regular" pitchFamily="50" charset="-127"/>
                        </a:rPr>
                        <a:t>효과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endParaRPr lang="ko-KR" altLang="en-US" sz="1100" dirty="0"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437628-8B9A-4E64-85CA-BD8DAB3D593C}"/>
              </a:ext>
            </a:extLst>
          </p:cNvPr>
          <p:cNvSpPr txBox="1"/>
          <p:nvPr/>
        </p:nvSpPr>
        <p:spPr>
          <a:xfrm>
            <a:off x="4730824" y="73689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발명의</a:t>
            </a:r>
            <a:r>
              <a:rPr lang="en-US" altLang="ko-KR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적용 방식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2F02EA28-EAE3-4CC3-AC79-DA668F98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24" y="6544619"/>
            <a:ext cx="4443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- </a:t>
            </a:r>
            <a:fld id="{F89A7789-2F41-4C21-8AAE-C1A28D0702D9}" type="slidenum">
              <a:rPr lang="en-US" altLang="ko-KR" sz="1100" b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6</a:t>
            </a:fld>
            <a:r>
              <a:rPr lang="en-US" altLang="ko-KR" sz="1000" b="0" dirty="0">
                <a:latin typeface="LG스마트체 Regular" pitchFamily="50" charset="-127"/>
                <a:ea typeface="LG스마트체 Regular" pitchFamily="50" charset="-127"/>
              </a:rPr>
              <a:t> -</a:t>
            </a: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368DE323-E5D9-4DC6-8ED3-04583566B739}"/>
              </a:ext>
            </a:extLst>
          </p:cNvPr>
          <p:cNvSpPr/>
          <p:nvPr/>
        </p:nvSpPr>
        <p:spPr>
          <a:xfrm>
            <a:off x="1635382" y="1302163"/>
            <a:ext cx="125743" cy="96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9E1F9EFC-BDDF-4C0F-B6B5-33A3F4C9E68B}"/>
              </a:ext>
            </a:extLst>
          </p:cNvPr>
          <p:cNvSpPr/>
          <p:nvPr/>
        </p:nvSpPr>
        <p:spPr>
          <a:xfrm>
            <a:off x="1657717" y="1019139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Start scanning to scan the whole scene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388A975E-65EF-4419-8B19-77BA51031C10}"/>
              </a:ext>
            </a:extLst>
          </p:cNvPr>
          <p:cNvSpPr/>
          <p:nvPr/>
        </p:nvSpPr>
        <p:spPr>
          <a:xfrm>
            <a:off x="1657717" y="1534114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1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AC339B4E-927A-4073-9CE8-F97E21284617}"/>
              </a:ext>
            </a:extLst>
          </p:cNvPr>
          <p:cNvSpPr/>
          <p:nvPr/>
        </p:nvSpPr>
        <p:spPr>
          <a:xfrm>
            <a:off x="1657717" y="2049089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2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nd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0BBBE1E-3971-4C35-83E6-D1E30B9880F4}"/>
              </a:ext>
            </a:extLst>
          </p:cNvPr>
          <p:cNvSpPr/>
          <p:nvPr/>
        </p:nvSpPr>
        <p:spPr>
          <a:xfrm>
            <a:off x="1657717" y="5413496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</a:t>
            </a:r>
            <a:r>
              <a:rPr lang="en-US" altLang="ko-KR" sz="1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BDC42820-1933-4C33-BCB4-7305ACF4C91D}"/>
              </a:ext>
            </a:extLst>
          </p:cNvPr>
          <p:cNvSpPr/>
          <p:nvPr/>
        </p:nvSpPr>
        <p:spPr>
          <a:xfrm>
            <a:off x="1657717" y="2958830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</a:t>
            </a:r>
            <a:r>
              <a:rPr lang="en-US" altLang="ko-KR" sz="1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FC9B3993-02A2-44C3-BC39-E1328DA35D23}"/>
              </a:ext>
            </a:extLst>
          </p:cNvPr>
          <p:cNvSpPr/>
          <p:nvPr/>
        </p:nvSpPr>
        <p:spPr>
          <a:xfrm>
            <a:off x="1657717" y="3473805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the depth &amp; velocity of the 1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pixel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6CF43102-6AF0-48AE-8051-2E467EE8FD1A}"/>
              </a:ext>
            </a:extLst>
          </p:cNvPr>
          <p:cNvSpPr/>
          <p:nvPr/>
        </p:nvSpPr>
        <p:spPr>
          <a:xfrm>
            <a:off x="1657717" y="5928471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the depth &amp; velocity of the (M-</a:t>
            </a:r>
            <a:r>
              <a:rPr lang="en-US" altLang="ko-KR" sz="11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pixel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2158BFEF-BD43-4C86-A2BC-04372BC33443}"/>
              </a:ext>
            </a:extLst>
          </p:cNvPr>
          <p:cNvSpPr/>
          <p:nvPr/>
        </p:nvSpPr>
        <p:spPr>
          <a:xfrm>
            <a:off x="1657717" y="3988780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Measure the (i+1)</a:t>
            </a:r>
            <a:r>
              <a:rPr lang="en-US" altLang="ko-KR" sz="1100" baseline="300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point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131980F0-BEE7-45EF-A1F5-E9FD9731ECAE}"/>
              </a:ext>
            </a:extLst>
          </p:cNvPr>
          <p:cNvSpPr txBox="1"/>
          <p:nvPr/>
        </p:nvSpPr>
        <p:spPr>
          <a:xfrm>
            <a:off x="3136081" y="2564064"/>
            <a:ext cx="353943" cy="253521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ko-KR" sz="1100" dirty="0"/>
              <a:t>∙∙∙</a:t>
            </a:r>
            <a:endParaRPr lang="ko-KR" altLang="en-US" sz="1100" dirty="0"/>
          </a:p>
        </p:txBody>
      </p:sp>
      <p:cxnSp>
        <p:nvCxnSpPr>
          <p:cNvPr id="423" name="직선 화살표 연결선 422">
            <a:extLst>
              <a:ext uri="{FF2B5EF4-FFF2-40B4-BE49-F238E27FC236}">
                <a16:creationId xmlns:a16="http://schemas.microsoft.com/office/drawing/2014/main" id="{BA98DAF0-B430-4CAE-8D95-C621005B65FA}"/>
              </a:ext>
            </a:extLst>
          </p:cNvPr>
          <p:cNvCxnSpPr>
            <a:cxnSpLocks/>
            <a:stCxn id="380" idx="2"/>
            <a:endCxn id="413" idx="0"/>
          </p:cNvCxnSpPr>
          <p:nvPr/>
        </p:nvCxnSpPr>
        <p:spPr>
          <a:xfrm>
            <a:off x="3305359" y="1392869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화살표 연결선 423">
            <a:extLst>
              <a:ext uri="{FF2B5EF4-FFF2-40B4-BE49-F238E27FC236}">
                <a16:creationId xmlns:a16="http://schemas.microsoft.com/office/drawing/2014/main" id="{E7F4AF39-73F8-43DE-902E-ED21AAA3CBE3}"/>
              </a:ext>
            </a:extLst>
          </p:cNvPr>
          <p:cNvCxnSpPr>
            <a:cxnSpLocks/>
            <a:stCxn id="413" idx="2"/>
            <a:endCxn id="414" idx="0"/>
          </p:cNvCxnSpPr>
          <p:nvPr/>
        </p:nvCxnSpPr>
        <p:spPr>
          <a:xfrm>
            <a:off x="3305359" y="1907844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화살표 연결선 424">
            <a:extLst>
              <a:ext uri="{FF2B5EF4-FFF2-40B4-BE49-F238E27FC236}">
                <a16:creationId xmlns:a16="http://schemas.microsoft.com/office/drawing/2014/main" id="{C58F2BF1-453E-4E5F-9247-CB0EB86AED78}"/>
              </a:ext>
            </a:extLst>
          </p:cNvPr>
          <p:cNvCxnSpPr>
            <a:cxnSpLocks/>
            <a:stCxn id="416" idx="2"/>
            <a:endCxn id="417" idx="0"/>
          </p:cNvCxnSpPr>
          <p:nvPr/>
        </p:nvCxnSpPr>
        <p:spPr>
          <a:xfrm>
            <a:off x="3305359" y="3332560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6F2B9601-1408-4C7A-AFC2-209CB2AF3289}"/>
              </a:ext>
            </a:extLst>
          </p:cNvPr>
          <p:cNvCxnSpPr>
            <a:cxnSpLocks/>
            <a:stCxn id="414" idx="2"/>
            <a:endCxn id="421" idx="0"/>
          </p:cNvCxnSpPr>
          <p:nvPr/>
        </p:nvCxnSpPr>
        <p:spPr>
          <a:xfrm>
            <a:off x="3305359" y="2422819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화살표 연결선 426">
            <a:extLst>
              <a:ext uri="{FF2B5EF4-FFF2-40B4-BE49-F238E27FC236}">
                <a16:creationId xmlns:a16="http://schemas.microsoft.com/office/drawing/2014/main" id="{BEA7F3CF-0657-4EA2-A02A-2979087FCF4A}"/>
              </a:ext>
            </a:extLst>
          </p:cNvPr>
          <p:cNvCxnSpPr>
            <a:cxnSpLocks/>
            <a:stCxn id="417" idx="2"/>
            <a:endCxn id="419" idx="0"/>
          </p:cNvCxnSpPr>
          <p:nvPr/>
        </p:nvCxnSpPr>
        <p:spPr>
          <a:xfrm>
            <a:off x="3305359" y="3847535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C472286-0C5C-4884-B98A-96BA50A34D3B}"/>
              </a:ext>
            </a:extLst>
          </p:cNvPr>
          <p:cNvSpPr/>
          <p:nvPr/>
        </p:nvSpPr>
        <p:spPr>
          <a:xfrm>
            <a:off x="1657717" y="4503755"/>
            <a:ext cx="3295283" cy="3737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Calculate the depth &amp; velocity of the 2</a:t>
            </a:r>
            <a:r>
              <a:rPr lang="en-US" altLang="ko-KR" sz="1100" baseline="30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nd</a:t>
            </a:r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pixel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0BF14FE-CC31-4834-9B23-33AEFAEA4007}"/>
              </a:ext>
            </a:extLst>
          </p:cNvPr>
          <p:cNvSpPr txBox="1"/>
          <p:nvPr/>
        </p:nvSpPr>
        <p:spPr>
          <a:xfrm>
            <a:off x="3136081" y="5018730"/>
            <a:ext cx="353943" cy="253521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lstStyle/>
          <a:p>
            <a:r>
              <a:rPr lang="en-US" altLang="ko-KR" sz="1100" dirty="0"/>
              <a:t>∙∙∙</a:t>
            </a:r>
            <a:endParaRPr lang="ko-KR" altLang="en-US" sz="1100" dirty="0"/>
          </a:p>
        </p:txBody>
      </p:sp>
      <p:cxnSp>
        <p:nvCxnSpPr>
          <p:cNvPr id="431" name="직선 화살표 연결선 430">
            <a:extLst>
              <a:ext uri="{FF2B5EF4-FFF2-40B4-BE49-F238E27FC236}">
                <a16:creationId xmlns:a16="http://schemas.microsoft.com/office/drawing/2014/main" id="{F56C69A2-224A-419D-8603-898DCEBAD07E}"/>
              </a:ext>
            </a:extLst>
          </p:cNvPr>
          <p:cNvCxnSpPr>
            <a:cxnSpLocks/>
            <a:stCxn id="421" idx="2"/>
            <a:endCxn id="416" idx="0"/>
          </p:cNvCxnSpPr>
          <p:nvPr/>
        </p:nvCxnSpPr>
        <p:spPr>
          <a:xfrm flipH="1">
            <a:off x="3305359" y="2817585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493FD93D-0DA5-44CD-9B08-3691163ACE5E}"/>
              </a:ext>
            </a:extLst>
          </p:cNvPr>
          <p:cNvCxnSpPr>
            <a:cxnSpLocks/>
            <a:stCxn id="429" idx="2"/>
            <a:endCxn id="430" idx="0"/>
          </p:cNvCxnSpPr>
          <p:nvPr/>
        </p:nvCxnSpPr>
        <p:spPr>
          <a:xfrm>
            <a:off x="3305359" y="4877485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화살표 연결선 432">
            <a:extLst>
              <a:ext uri="{FF2B5EF4-FFF2-40B4-BE49-F238E27FC236}">
                <a16:creationId xmlns:a16="http://schemas.microsoft.com/office/drawing/2014/main" id="{44AF8E77-8D67-4293-A652-2204F300C3A9}"/>
              </a:ext>
            </a:extLst>
          </p:cNvPr>
          <p:cNvCxnSpPr>
            <a:cxnSpLocks/>
            <a:stCxn id="419" idx="2"/>
            <a:endCxn id="429" idx="0"/>
          </p:cNvCxnSpPr>
          <p:nvPr/>
        </p:nvCxnSpPr>
        <p:spPr>
          <a:xfrm>
            <a:off x="3305359" y="4362510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화살표 연결선 433">
            <a:extLst>
              <a:ext uri="{FF2B5EF4-FFF2-40B4-BE49-F238E27FC236}">
                <a16:creationId xmlns:a16="http://schemas.microsoft.com/office/drawing/2014/main" id="{57145CEF-E542-4EA4-9239-308108466369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>
            <a:off x="3305359" y="5787226"/>
            <a:ext cx="0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434">
            <a:extLst>
              <a:ext uri="{FF2B5EF4-FFF2-40B4-BE49-F238E27FC236}">
                <a16:creationId xmlns:a16="http://schemas.microsoft.com/office/drawing/2014/main" id="{98B4B3FD-1C80-4F5E-A130-11D8BC7D9A90}"/>
              </a:ext>
            </a:extLst>
          </p:cNvPr>
          <p:cNvCxnSpPr>
            <a:cxnSpLocks/>
            <a:stCxn id="430" idx="2"/>
            <a:endCxn id="415" idx="0"/>
          </p:cNvCxnSpPr>
          <p:nvPr/>
        </p:nvCxnSpPr>
        <p:spPr>
          <a:xfrm flipH="1">
            <a:off x="3305359" y="5272251"/>
            <a:ext cx="7694" cy="1412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127A58E6-AF68-4442-B122-FB97C3F94045}"/>
              </a:ext>
            </a:extLst>
          </p:cNvPr>
          <p:cNvCxnSpPr>
            <a:cxnSpLocks/>
            <a:stCxn id="418" idx="3"/>
            <a:endCxn id="380" idx="3"/>
          </p:cNvCxnSpPr>
          <p:nvPr/>
        </p:nvCxnSpPr>
        <p:spPr>
          <a:xfrm flipV="1">
            <a:off x="4953000" y="1206004"/>
            <a:ext cx="12700" cy="4909332"/>
          </a:xfrm>
          <a:prstGeom prst="bent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A28925E8-7D7B-4472-B12C-5125E2F02057}"/>
              </a:ext>
            </a:extLst>
          </p:cNvPr>
          <p:cNvSpPr/>
          <p:nvPr/>
        </p:nvSpPr>
        <p:spPr>
          <a:xfrm>
            <a:off x="5175176" y="3322154"/>
            <a:ext cx="688882" cy="3737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Repeat</a:t>
            </a:r>
            <a:endParaRPr lang="ko-KR" altLang="en-US" sz="11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1DF4EEA2-CCF7-4611-A33F-60EF8A87428F}"/>
              </a:ext>
            </a:extLst>
          </p:cNvPr>
          <p:cNvSpPr/>
          <p:nvPr/>
        </p:nvSpPr>
        <p:spPr>
          <a:xfrm>
            <a:off x="5968637" y="1463491"/>
            <a:ext cx="3622591" cy="421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하나의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line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또는 장면에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scan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시작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 반복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~ </a:t>
            </a:r>
            <a:r>
              <a:rPr lang="en-US" altLang="ko-KR" sz="1200" dirty="0" err="1">
                <a:latin typeface="LG스마트체 Regular" pitchFamily="50" charset="-127"/>
                <a:ea typeface="LG스마트체 Regular" pitchFamily="50" charset="-127"/>
              </a:rPr>
              <a:t>i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pixel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 및 속도 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i+1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~ (i+1)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2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pixel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및 속도 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 반복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에 대한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M-(i+1)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~ M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point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까지의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signal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을 이용하여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M-(i+1)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번째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pixel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의 </a:t>
            </a:r>
            <a:r>
              <a:rPr lang="en-US" altLang="ko-KR" sz="1200" dirty="0">
                <a:latin typeface="LG스마트체 Regular" pitchFamily="50" charset="-127"/>
                <a:ea typeface="LG스마트체 Regular" pitchFamily="50" charset="-127"/>
              </a:rPr>
              <a:t>depth </a:t>
            </a: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및 속도 측정</a:t>
            </a:r>
            <a:endParaRPr lang="en-US" altLang="ko-KR" sz="12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LG스마트체 Regular" pitchFamily="50" charset="-127"/>
                <a:ea typeface="LG스마트체 Regular" pitchFamily="50" charset="-127"/>
              </a:rPr>
              <a:t>지금까지의 과정을 계속 반복</a:t>
            </a:r>
          </a:p>
        </p:txBody>
      </p:sp>
    </p:spTree>
    <p:extLst>
      <p:ext uri="{BB962C8B-B14F-4D97-AF65-F5344CB8AC3E}">
        <p14:creationId xmlns:p14="http://schemas.microsoft.com/office/powerpoint/2010/main" val="23029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17728F-FA7C-421B-B413-8B3194ACCDE3}"/>
</file>

<file path=customXml/itemProps2.xml><?xml version="1.0" encoding="utf-8"?>
<ds:datastoreItem xmlns:ds="http://schemas.openxmlformats.org/officeDocument/2006/customXml" ds:itemID="{543BE0E2-D1E7-4F72-9729-E27FA4D4F730}"/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1569</Words>
  <Application>Microsoft Office PowerPoint</Application>
  <PresentationFormat>A4 용지(210x297mm)</PresentationFormat>
  <Paragraphs>339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LG스마트체 Bold</vt:lpstr>
      <vt:lpstr>LG스마트체 Regular</vt:lpstr>
      <vt:lpstr>LG스마트체 SemiBold</vt:lpstr>
      <vt:lpstr>LG스마트체2.0 Bold</vt:lpstr>
      <vt:lpstr>굴림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Ingyu Jang(장인규)</cp:lastModifiedBy>
  <cp:revision>72</cp:revision>
  <cp:lastPrinted>2019-10-21T04:57:44Z</cp:lastPrinted>
  <dcterms:created xsi:type="dcterms:W3CDTF">2019-09-09T06:27:34Z</dcterms:created>
  <dcterms:modified xsi:type="dcterms:W3CDTF">2022-06-29T08:16:38Z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2022-06-29T08:16:37Z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644b6d8f-7f94-4c2e-93ba-d9b3b3ab8087</vt:lpwstr>
  </property>
  <property fmtid="{D5CDD505-2E9C-101B-9397-08002B2CF9AE}" pid="8" name="MSIP_Label_99b8a968-831d-4cfc-b1f9-4367a1331151_ContentBits">
    <vt:lpwstr>3</vt:lpwstr>
  </property>
</Properties>
</file>