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437" r:id="rId1"/>
    <p:sldMasterId id="2147484445" r:id="rId2"/>
    <p:sldMasterId id="2147484447" r:id="rId3"/>
  </p:sldMasterIdLst>
  <p:notesMasterIdLst>
    <p:notesMasterId r:id="rId7"/>
  </p:notesMasterIdLst>
  <p:handoutMasterIdLst>
    <p:handoutMasterId r:id="rId8"/>
  </p:handoutMasterIdLst>
  <p:sldIdLst>
    <p:sldId id="441" r:id="rId4"/>
    <p:sldId id="445" r:id="rId5"/>
    <p:sldId id="446" r:id="rId6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1805">
          <p15:clr>
            <a:srgbClr val="A4A3A4"/>
          </p15:clr>
        </p15:guide>
        <p15:guide id="7" pos="5751">
          <p15:clr>
            <a:srgbClr val="A4A3A4"/>
          </p15:clr>
        </p15:guide>
        <p15:guide id="8" pos="4073">
          <p15:clr>
            <a:srgbClr val="A4A3A4"/>
          </p15:clr>
        </p15:guide>
        <p15:guide id="9" pos="1079">
          <p15:clr>
            <a:srgbClr val="A4A3A4"/>
          </p15:clr>
        </p15:guide>
        <p15:guide id="10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0037"/>
    <a:srgbClr val="ECECEC"/>
    <a:srgbClr val="EBEBEB"/>
    <a:srgbClr val="EEEEEE"/>
    <a:srgbClr val="EDEDED"/>
    <a:srgbClr val="FB578A"/>
    <a:srgbClr val="A8C684"/>
    <a:srgbClr val="D8BF88"/>
    <a:srgbClr val="C3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3640" autoAdjust="0"/>
  </p:normalViewPr>
  <p:slideViewPr>
    <p:cSldViewPr showGuides="1">
      <p:cViewPr varScale="1">
        <p:scale>
          <a:sx n="110" d="100"/>
          <a:sy n="110" d="100"/>
        </p:scale>
        <p:origin x="1746" y="108"/>
      </p:cViewPr>
      <p:guideLst>
        <p:guide orient="horz" pos="3339"/>
        <p:guide orient="horz" pos="1480"/>
        <p:guide orient="horz" pos="3748"/>
        <p:guide orient="horz" pos="4110"/>
        <p:guide orient="horz" pos="1207"/>
        <p:guide pos="1805"/>
        <p:guide pos="5751"/>
        <p:guide pos="4073"/>
        <p:guide pos="1079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22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6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3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5" y="4720908"/>
            <a:ext cx="544830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3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3310-8E5E-43DD-9DBE-257FD62C8EA6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0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3310-8E5E-43DD-9DBE-257FD62C8E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3310-8E5E-43DD-9DBE-257FD62C8E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E31D-EA2B-40E0-8697-50093A426C51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9225" y="6521450"/>
            <a:ext cx="23288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Copyright</a:t>
            </a:r>
            <a:r>
              <a:rPr lang="en-US" altLang="ko-KR" sz="1000" b="0" dirty="0">
                <a:solidFill>
                  <a:srgbClr val="7F7F7F"/>
                </a:solidFill>
                <a:latin typeface="돋움" pitchFamily="50" charset="-127"/>
                <a:ea typeface="돋움" pitchFamily="50" charset="-127"/>
              </a:rPr>
              <a:t>ⓒ</a:t>
            </a: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. 2018. All Rights Reserved.</a:t>
            </a:r>
            <a:endParaRPr lang="ko-KR" altLang="en-US" sz="1000" dirty="0">
              <a:solidFill>
                <a:srgbClr val="7F7F7F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3"/>
          <p:cNvSpPr>
            <a:spLocks noChangeArrowheads="1"/>
          </p:cNvSpPr>
          <p:nvPr userDrawn="1"/>
        </p:nvSpPr>
        <p:spPr bwMode="auto">
          <a:xfrm>
            <a:off x="4377000" y="171679"/>
            <a:ext cx="1152000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대외비 </a:t>
            </a:r>
            <a:r>
              <a:rPr lang="en-US" altLang="ko-KR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급</a:t>
            </a:r>
            <a:endParaRPr lang="en-US" altLang="ko-KR" sz="1200" dirty="0">
              <a:solidFill>
                <a:srgbClr val="FF0000"/>
              </a:solidFill>
              <a:latin typeface="LG스마트체 SemiBold" pitchFamily="50" charset="-127"/>
              <a:ea typeface="LG스마트체 Semi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0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E31D-EA2B-40E0-8697-50093A426C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9225" y="6521450"/>
            <a:ext cx="23288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Copyright</a:t>
            </a:r>
            <a:r>
              <a:rPr lang="en-US" altLang="ko-KR" sz="1000" b="0" dirty="0">
                <a:solidFill>
                  <a:srgbClr val="7F7F7F"/>
                </a:solidFill>
                <a:latin typeface="돋움" pitchFamily="50" charset="-127"/>
                <a:ea typeface="돋움" pitchFamily="50" charset="-127"/>
              </a:rPr>
              <a:t>ⓒ</a:t>
            </a: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. 2018. All Rights Reserved.</a:t>
            </a:r>
            <a:endParaRPr lang="ko-KR" altLang="en-US" sz="1000" dirty="0">
              <a:solidFill>
                <a:srgbClr val="7F7F7F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3793530" y="647554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prstClr val="black"/>
                </a:solidFill>
                <a:latin typeface="Arial Narrow" pitchFamily="34" charset="0"/>
              </a:rPr>
              <a:pPr algn="ctr"/>
              <a:t>‹#›</a:t>
            </a:fld>
            <a:r>
              <a:rPr lang="ko-KR" altLang="en-US" sz="11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Arial Narrow" pitchFamily="34" charset="0"/>
              </a:rPr>
              <a:t>/ 50</a:t>
            </a:r>
            <a:endParaRPr lang="ko-KR" altLang="en-US" sz="1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4" name="직사각형 3"/>
          <p:cNvSpPr>
            <a:spLocks noChangeArrowheads="1"/>
          </p:cNvSpPr>
          <p:nvPr userDrawn="1"/>
        </p:nvSpPr>
        <p:spPr bwMode="auto">
          <a:xfrm>
            <a:off x="4377000" y="171679"/>
            <a:ext cx="1152000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대외비 </a:t>
            </a:r>
            <a:r>
              <a:rPr lang="en-US" altLang="ko-KR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급</a:t>
            </a:r>
            <a:endParaRPr lang="en-US" altLang="ko-KR" sz="1200" dirty="0">
              <a:solidFill>
                <a:srgbClr val="FF0000"/>
              </a:solidFill>
              <a:latin typeface="LG스마트체 SemiBold" pitchFamily="50" charset="-127"/>
              <a:ea typeface="LG스마트체 Semi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42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E31D-EA2B-40E0-8697-50093A426C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9225" y="6521450"/>
            <a:ext cx="23288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Copyright</a:t>
            </a:r>
            <a:r>
              <a:rPr lang="en-US" altLang="ko-KR" sz="1000" b="0" dirty="0">
                <a:solidFill>
                  <a:srgbClr val="7F7F7F"/>
                </a:solidFill>
                <a:latin typeface="돋움" pitchFamily="50" charset="-127"/>
                <a:ea typeface="돋움" pitchFamily="50" charset="-127"/>
              </a:rPr>
              <a:t>ⓒ</a:t>
            </a: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. 2018. All Rights Reserved.</a:t>
            </a:r>
            <a:endParaRPr lang="ko-KR" altLang="en-US" sz="1000" dirty="0">
              <a:solidFill>
                <a:srgbClr val="7F7F7F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3793530" y="647554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prstClr val="black"/>
                </a:solidFill>
                <a:latin typeface="Arial Narrow" pitchFamily="34" charset="0"/>
              </a:rPr>
              <a:pPr algn="ctr"/>
              <a:t>‹#›</a:t>
            </a:fld>
            <a:r>
              <a:rPr lang="ko-KR" altLang="en-US" sz="11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Arial Narrow" pitchFamily="34" charset="0"/>
              </a:rPr>
              <a:t>/ 50</a:t>
            </a:r>
            <a:endParaRPr lang="ko-KR" altLang="en-US" sz="1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4" name="직사각형 3"/>
          <p:cNvSpPr>
            <a:spLocks noChangeArrowheads="1"/>
          </p:cNvSpPr>
          <p:nvPr userDrawn="1"/>
        </p:nvSpPr>
        <p:spPr bwMode="auto">
          <a:xfrm>
            <a:off x="4377000" y="171679"/>
            <a:ext cx="1152000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대외비 </a:t>
            </a:r>
            <a:r>
              <a:rPr lang="en-US" altLang="ko-KR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급</a:t>
            </a:r>
            <a:endParaRPr lang="en-US" altLang="ko-KR" sz="1200" dirty="0">
              <a:solidFill>
                <a:srgbClr val="FF0000"/>
              </a:solidFill>
              <a:latin typeface="LG스마트체 SemiBold" pitchFamily="50" charset="-127"/>
              <a:ea typeface="LG스마트체 Semi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2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9311"/>
              </p:ext>
            </p:extLst>
          </p:nvPr>
        </p:nvGraphicFramePr>
        <p:xfrm>
          <a:off x="160690" y="692696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이현용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effectLst/>
                        </a:rPr>
                        <a:t>010-2017-9172</a:t>
                      </a:r>
                      <a:endParaRPr lang="ko-KR" altLang="en-US" sz="1100" b="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effectLst/>
                        </a:rPr>
                        <a:t>hy.lee@lginnotek.com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 보통   □시급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</a:t>
                      </a:r>
                      <a:r>
                        <a:rPr lang="en-US" altLang="ko-KR" sz="1100" baseline="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일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광각 </a:t>
                      </a:r>
                      <a:r>
                        <a:rPr lang="en-US" altLang="ko-KR" sz="1050">
                          <a:latin typeface="LG스마트체 Regular" pitchFamily="50" charset="-127"/>
                          <a:ea typeface="LG스마트체 Regular" pitchFamily="50" charset="-127"/>
                        </a:rPr>
                        <a:t>ToF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 모듈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제품 적용 불명확 □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2D Matrix VCSEL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을 이용한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Dot</a:t>
                      </a:r>
                      <a:r>
                        <a:rPr lang="en-US" altLang="ko-KR" sz="1100">
                          <a:latin typeface="LG스마트체 Regular" pitchFamily="50" charset="-127"/>
                          <a:ea typeface="LG스마트체 Regular" pitchFamily="50" charset="-127"/>
                        </a:rPr>
                        <a:t>/Flood 3D </a:t>
                      </a:r>
                      <a:r>
                        <a:rPr lang="ko-KR" altLang="en-US" sz="1100">
                          <a:latin typeface="LG스마트체 Regular" pitchFamily="50" charset="-127"/>
                          <a:ea typeface="LG스마트체 Regular" pitchFamily="50" charset="-127"/>
                        </a:rPr>
                        <a:t>모듈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차량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Solid state Flash LiDAR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모듈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기존에는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Dot/Flood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구현하기 위해서는 고정된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Pattern VCSEL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을 각각 </a:t>
                      </a:r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실장하여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DOE/Diffuser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광학계로 구현하였으나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공정수 및 </a:t>
                      </a:r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공차증가하며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패턴 변경이 안되는 단점이 있음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본 발명에서는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2D Addressable VCSEL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구현을 통한 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Dot+Flood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구현하여 공정수를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개로 줄이고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VCSEL Ch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구동을 통한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Dot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패턴 및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Flood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패턴변화를 통해 근거리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Saturation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 및 특정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FOV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만 조사하여 소비전력을 줄이는 효과가 있음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0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672" y="2852936"/>
            <a:ext cx="1361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한국특허공개번호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XXXX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22C3878-FE04-46F4-B919-8081630A394A}"/>
              </a:ext>
            </a:extLst>
          </p:cNvPr>
          <p:cNvSpPr/>
          <p:nvPr/>
        </p:nvSpPr>
        <p:spPr>
          <a:xfrm>
            <a:off x="5556267" y="5096232"/>
            <a:ext cx="975064" cy="1008110"/>
          </a:xfrm>
          <a:prstGeom prst="ellipse">
            <a:avLst/>
          </a:prstGeom>
          <a:noFill/>
          <a:ln w="158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0581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효과를 실험자료와 함께 설명하고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차별화된 효과를 나타내는 구성을 기재하고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구성에 의한 효과를 기술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발명의 차별화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element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관련된 효과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이상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전체 구성의 유기적 구성에 따른 예상 효과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모두 기재요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47980" y="1423809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2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1272" y="142380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효과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AA524-C622-46A1-A5F9-1F59F9F7B7D4}"/>
              </a:ext>
            </a:extLst>
          </p:cNvPr>
          <p:cNvSpPr txBox="1"/>
          <p:nvPr/>
        </p:nvSpPr>
        <p:spPr>
          <a:xfrm>
            <a:off x="1784648" y="1861374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기존에는 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VCSEL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각각 사용하여 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Dot + Flood Multi-</a:t>
            </a:r>
            <a:r>
              <a:rPr lang="en-US" altLang="ko-KR" sz="105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ToF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구현하였으나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</a:p>
          <a:p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Addressable VCSEL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이용한 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Dot + Flood Multi-</a:t>
            </a:r>
            <a:r>
              <a:rPr lang="en-US" altLang="ko-KR" sz="105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ToF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구현 방식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F56393-0122-4EF9-B7EE-B39C0FEB9D15}"/>
              </a:ext>
            </a:extLst>
          </p:cNvPr>
          <p:cNvSpPr txBox="1"/>
          <p:nvPr/>
        </p:nvSpPr>
        <p:spPr>
          <a:xfrm>
            <a:off x="6123552" y="1869986"/>
            <a:ext cx="30494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VCSEL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여러 개를 </a:t>
            </a:r>
            <a:r>
              <a:rPr lang="ko-KR" altLang="en-US" sz="105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사용할때는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공차증가 및 공정수 증가</a:t>
            </a:r>
            <a:endParaRPr lang="en-US" altLang="ko-KR" sz="105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선택적 구동으로 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Dot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광원 형태를 조절 가능하며 특정 </a:t>
            </a:r>
            <a:r>
              <a:rPr lang="ko-KR" altLang="en-US" sz="105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여역조사가능하여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소비전력 줄이는 효과가 있음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7BFDC2-20C7-4500-A22A-43FDB884B4AD}"/>
              </a:ext>
            </a:extLst>
          </p:cNvPr>
          <p:cNvGrpSpPr/>
          <p:nvPr/>
        </p:nvGrpSpPr>
        <p:grpSpPr>
          <a:xfrm>
            <a:off x="2556952" y="4159230"/>
            <a:ext cx="1628480" cy="472026"/>
            <a:chOff x="4867929" y="1545079"/>
            <a:chExt cx="1193204" cy="4720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5B3F6DA-AD22-4E75-A839-9D19601C940E}"/>
                </a:ext>
              </a:extLst>
            </p:cNvPr>
            <p:cNvSpPr/>
            <p:nvPr/>
          </p:nvSpPr>
          <p:spPr>
            <a:xfrm>
              <a:off x="4878605" y="1605051"/>
              <a:ext cx="1181854" cy="1265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/>
            </a:p>
          </p:txBody>
        </p:sp>
        <p:sp>
          <p:nvSpPr>
            <p:cNvPr id="15" name="현 14">
              <a:extLst>
                <a:ext uri="{FF2B5EF4-FFF2-40B4-BE49-F238E27FC236}">
                  <a16:creationId xmlns:a16="http://schemas.microsoft.com/office/drawing/2014/main" id="{2DF51574-A0A7-41EB-98CA-F233D4372B74}"/>
                </a:ext>
              </a:extLst>
            </p:cNvPr>
            <p:cNvSpPr/>
            <p:nvPr/>
          </p:nvSpPr>
          <p:spPr>
            <a:xfrm>
              <a:off x="5119433" y="1548346"/>
              <a:ext cx="741220" cy="468759"/>
            </a:xfrm>
            <a:prstGeom prst="chord">
              <a:avLst>
                <a:gd name="adj1" fmla="val 12228630"/>
                <a:gd name="adj2" fmla="val 20113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DF1E788-F545-4F6C-8D4C-7754DA720111}"/>
                </a:ext>
              </a:extLst>
            </p:cNvPr>
            <p:cNvSpPr/>
            <p:nvPr/>
          </p:nvSpPr>
          <p:spPr>
            <a:xfrm>
              <a:off x="5083826" y="1558220"/>
              <a:ext cx="152877" cy="85902"/>
            </a:xfrm>
            <a:custGeom>
              <a:avLst/>
              <a:gdLst>
                <a:gd name="connsiteX0" fmla="*/ 4648 w 164462"/>
                <a:gd name="connsiteY0" fmla="*/ 73674 h 85902"/>
                <a:gd name="connsiteX1" fmla="*/ 16554 w 164462"/>
                <a:gd name="connsiteY1" fmla="*/ 71293 h 85902"/>
                <a:gd name="connsiteX2" fmla="*/ 21317 w 164462"/>
                <a:gd name="connsiteY2" fmla="*/ 61768 h 85902"/>
                <a:gd name="connsiteX3" fmla="*/ 42748 w 164462"/>
                <a:gd name="connsiteY3" fmla="*/ 42718 h 85902"/>
                <a:gd name="connsiteX4" fmla="*/ 49892 w 164462"/>
                <a:gd name="connsiteY4" fmla="*/ 35574 h 85902"/>
                <a:gd name="connsiteX5" fmla="*/ 66561 w 164462"/>
                <a:gd name="connsiteY5" fmla="*/ 23668 h 85902"/>
                <a:gd name="connsiteX6" fmla="*/ 73704 w 164462"/>
                <a:gd name="connsiteY6" fmla="*/ 21286 h 85902"/>
                <a:gd name="connsiteX7" fmla="*/ 87992 w 164462"/>
                <a:gd name="connsiteY7" fmla="*/ 14143 h 85902"/>
                <a:gd name="connsiteX8" fmla="*/ 109423 w 164462"/>
                <a:gd name="connsiteY8" fmla="*/ 2236 h 85902"/>
                <a:gd name="connsiteX9" fmla="*/ 152286 w 164462"/>
                <a:gd name="connsiteY9" fmla="*/ 6999 h 85902"/>
                <a:gd name="connsiteX10" fmla="*/ 114186 w 164462"/>
                <a:gd name="connsiteY10" fmla="*/ 83199 h 85902"/>
                <a:gd name="connsiteX11" fmla="*/ 102279 w 164462"/>
                <a:gd name="connsiteY11" fmla="*/ 85580 h 85902"/>
                <a:gd name="connsiteX12" fmla="*/ 4648 w 164462"/>
                <a:gd name="connsiteY12" fmla="*/ 73674 h 8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462" h="85902">
                  <a:moveTo>
                    <a:pt x="4648" y="73674"/>
                  </a:moveTo>
                  <a:cubicBezTo>
                    <a:pt x="-9640" y="71293"/>
                    <a:pt x="13261" y="73645"/>
                    <a:pt x="16554" y="71293"/>
                  </a:cubicBezTo>
                  <a:cubicBezTo>
                    <a:pt x="19443" y="69230"/>
                    <a:pt x="19254" y="64657"/>
                    <a:pt x="21317" y="61768"/>
                  </a:cubicBezTo>
                  <a:cubicBezTo>
                    <a:pt x="24820" y="56865"/>
                    <a:pt x="40646" y="44587"/>
                    <a:pt x="42748" y="42718"/>
                  </a:cubicBezTo>
                  <a:cubicBezTo>
                    <a:pt x="45265" y="40481"/>
                    <a:pt x="47262" y="37678"/>
                    <a:pt x="49892" y="35574"/>
                  </a:cubicBezTo>
                  <a:cubicBezTo>
                    <a:pt x="55224" y="31309"/>
                    <a:pt x="60706" y="27181"/>
                    <a:pt x="66561" y="23668"/>
                  </a:cubicBezTo>
                  <a:cubicBezTo>
                    <a:pt x="68713" y="22377"/>
                    <a:pt x="71410" y="22305"/>
                    <a:pt x="73704" y="21286"/>
                  </a:cubicBezTo>
                  <a:cubicBezTo>
                    <a:pt x="78570" y="19123"/>
                    <a:pt x="83393" y="16826"/>
                    <a:pt x="87992" y="14143"/>
                  </a:cubicBezTo>
                  <a:cubicBezTo>
                    <a:pt x="109832" y="1404"/>
                    <a:pt x="94453" y="7227"/>
                    <a:pt x="109423" y="2236"/>
                  </a:cubicBezTo>
                  <a:cubicBezTo>
                    <a:pt x="123711" y="3824"/>
                    <a:pt x="147017" y="-6376"/>
                    <a:pt x="152286" y="6999"/>
                  </a:cubicBezTo>
                  <a:cubicBezTo>
                    <a:pt x="183192" y="85454"/>
                    <a:pt x="149651" y="79975"/>
                    <a:pt x="114186" y="83199"/>
                  </a:cubicBezTo>
                  <a:cubicBezTo>
                    <a:pt x="110217" y="83993"/>
                    <a:pt x="106323" y="85400"/>
                    <a:pt x="102279" y="85580"/>
                  </a:cubicBezTo>
                  <a:cubicBezTo>
                    <a:pt x="47808" y="88001"/>
                    <a:pt x="18936" y="76055"/>
                    <a:pt x="4648" y="736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3CCB523-1104-497D-940D-8CF6603D6B2B}"/>
                </a:ext>
              </a:extLst>
            </p:cNvPr>
            <p:cNvSpPr/>
            <p:nvPr/>
          </p:nvSpPr>
          <p:spPr>
            <a:xfrm>
              <a:off x="4967972" y="1558220"/>
              <a:ext cx="152877" cy="85902"/>
            </a:xfrm>
            <a:custGeom>
              <a:avLst/>
              <a:gdLst>
                <a:gd name="connsiteX0" fmla="*/ 4648 w 164462"/>
                <a:gd name="connsiteY0" fmla="*/ 73674 h 85902"/>
                <a:gd name="connsiteX1" fmla="*/ 16554 w 164462"/>
                <a:gd name="connsiteY1" fmla="*/ 71293 h 85902"/>
                <a:gd name="connsiteX2" fmla="*/ 21317 w 164462"/>
                <a:gd name="connsiteY2" fmla="*/ 61768 h 85902"/>
                <a:gd name="connsiteX3" fmla="*/ 42748 w 164462"/>
                <a:gd name="connsiteY3" fmla="*/ 42718 h 85902"/>
                <a:gd name="connsiteX4" fmla="*/ 49892 w 164462"/>
                <a:gd name="connsiteY4" fmla="*/ 35574 h 85902"/>
                <a:gd name="connsiteX5" fmla="*/ 66561 w 164462"/>
                <a:gd name="connsiteY5" fmla="*/ 23668 h 85902"/>
                <a:gd name="connsiteX6" fmla="*/ 73704 w 164462"/>
                <a:gd name="connsiteY6" fmla="*/ 21286 h 85902"/>
                <a:gd name="connsiteX7" fmla="*/ 87992 w 164462"/>
                <a:gd name="connsiteY7" fmla="*/ 14143 h 85902"/>
                <a:gd name="connsiteX8" fmla="*/ 109423 w 164462"/>
                <a:gd name="connsiteY8" fmla="*/ 2236 h 85902"/>
                <a:gd name="connsiteX9" fmla="*/ 152286 w 164462"/>
                <a:gd name="connsiteY9" fmla="*/ 6999 h 85902"/>
                <a:gd name="connsiteX10" fmla="*/ 114186 w 164462"/>
                <a:gd name="connsiteY10" fmla="*/ 83199 h 85902"/>
                <a:gd name="connsiteX11" fmla="*/ 102279 w 164462"/>
                <a:gd name="connsiteY11" fmla="*/ 85580 h 85902"/>
                <a:gd name="connsiteX12" fmla="*/ 4648 w 164462"/>
                <a:gd name="connsiteY12" fmla="*/ 73674 h 8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462" h="85902">
                  <a:moveTo>
                    <a:pt x="4648" y="73674"/>
                  </a:moveTo>
                  <a:cubicBezTo>
                    <a:pt x="-9640" y="71293"/>
                    <a:pt x="13261" y="73645"/>
                    <a:pt x="16554" y="71293"/>
                  </a:cubicBezTo>
                  <a:cubicBezTo>
                    <a:pt x="19443" y="69230"/>
                    <a:pt x="19254" y="64657"/>
                    <a:pt x="21317" y="61768"/>
                  </a:cubicBezTo>
                  <a:cubicBezTo>
                    <a:pt x="24820" y="56865"/>
                    <a:pt x="40646" y="44587"/>
                    <a:pt x="42748" y="42718"/>
                  </a:cubicBezTo>
                  <a:cubicBezTo>
                    <a:pt x="45265" y="40481"/>
                    <a:pt x="47262" y="37678"/>
                    <a:pt x="49892" y="35574"/>
                  </a:cubicBezTo>
                  <a:cubicBezTo>
                    <a:pt x="55224" y="31309"/>
                    <a:pt x="60706" y="27181"/>
                    <a:pt x="66561" y="23668"/>
                  </a:cubicBezTo>
                  <a:cubicBezTo>
                    <a:pt x="68713" y="22377"/>
                    <a:pt x="71410" y="22305"/>
                    <a:pt x="73704" y="21286"/>
                  </a:cubicBezTo>
                  <a:cubicBezTo>
                    <a:pt x="78570" y="19123"/>
                    <a:pt x="83393" y="16826"/>
                    <a:pt x="87992" y="14143"/>
                  </a:cubicBezTo>
                  <a:cubicBezTo>
                    <a:pt x="109832" y="1404"/>
                    <a:pt x="94453" y="7227"/>
                    <a:pt x="109423" y="2236"/>
                  </a:cubicBezTo>
                  <a:cubicBezTo>
                    <a:pt x="123711" y="3824"/>
                    <a:pt x="147017" y="-6376"/>
                    <a:pt x="152286" y="6999"/>
                  </a:cubicBezTo>
                  <a:cubicBezTo>
                    <a:pt x="183192" y="85454"/>
                    <a:pt x="149651" y="79975"/>
                    <a:pt x="114186" y="83199"/>
                  </a:cubicBezTo>
                  <a:cubicBezTo>
                    <a:pt x="110217" y="83993"/>
                    <a:pt x="106323" y="85400"/>
                    <a:pt x="102279" y="85580"/>
                  </a:cubicBezTo>
                  <a:cubicBezTo>
                    <a:pt x="47808" y="88001"/>
                    <a:pt x="18936" y="76055"/>
                    <a:pt x="4648" y="736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F040A5D-0F7F-433C-9328-ECE30E1F581A}"/>
                </a:ext>
              </a:extLst>
            </p:cNvPr>
            <p:cNvSpPr/>
            <p:nvPr/>
          </p:nvSpPr>
          <p:spPr>
            <a:xfrm>
              <a:off x="4867929" y="1558220"/>
              <a:ext cx="152877" cy="85902"/>
            </a:xfrm>
            <a:custGeom>
              <a:avLst/>
              <a:gdLst>
                <a:gd name="connsiteX0" fmla="*/ 4648 w 164462"/>
                <a:gd name="connsiteY0" fmla="*/ 73674 h 85902"/>
                <a:gd name="connsiteX1" fmla="*/ 16554 w 164462"/>
                <a:gd name="connsiteY1" fmla="*/ 71293 h 85902"/>
                <a:gd name="connsiteX2" fmla="*/ 21317 w 164462"/>
                <a:gd name="connsiteY2" fmla="*/ 61768 h 85902"/>
                <a:gd name="connsiteX3" fmla="*/ 42748 w 164462"/>
                <a:gd name="connsiteY3" fmla="*/ 42718 h 85902"/>
                <a:gd name="connsiteX4" fmla="*/ 49892 w 164462"/>
                <a:gd name="connsiteY4" fmla="*/ 35574 h 85902"/>
                <a:gd name="connsiteX5" fmla="*/ 66561 w 164462"/>
                <a:gd name="connsiteY5" fmla="*/ 23668 h 85902"/>
                <a:gd name="connsiteX6" fmla="*/ 73704 w 164462"/>
                <a:gd name="connsiteY6" fmla="*/ 21286 h 85902"/>
                <a:gd name="connsiteX7" fmla="*/ 87992 w 164462"/>
                <a:gd name="connsiteY7" fmla="*/ 14143 h 85902"/>
                <a:gd name="connsiteX8" fmla="*/ 109423 w 164462"/>
                <a:gd name="connsiteY8" fmla="*/ 2236 h 85902"/>
                <a:gd name="connsiteX9" fmla="*/ 152286 w 164462"/>
                <a:gd name="connsiteY9" fmla="*/ 6999 h 85902"/>
                <a:gd name="connsiteX10" fmla="*/ 114186 w 164462"/>
                <a:gd name="connsiteY10" fmla="*/ 83199 h 85902"/>
                <a:gd name="connsiteX11" fmla="*/ 102279 w 164462"/>
                <a:gd name="connsiteY11" fmla="*/ 85580 h 85902"/>
                <a:gd name="connsiteX12" fmla="*/ 4648 w 164462"/>
                <a:gd name="connsiteY12" fmla="*/ 73674 h 8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462" h="85902">
                  <a:moveTo>
                    <a:pt x="4648" y="73674"/>
                  </a:moveTo>
                  <a:cubicBezTo>
                    <a:pt x="-9640" y="71293"/>
                    <a:pt x="13261" y="73645"/>
                    <a:pt x="16554" y="71293"/>
                  </a:cubicBezTo>
                  <a:cubicBezTo>
                    <a:pt x="19443" y="69230"/>
                    <a:pt x="19254" y="64657"/>
                    <a:pt x="21317" y="61768"/>
                  </a:cubicBezTo>
                  <a:cubicBezTo>
                    <a:pt x="24820" y="56865"/>
                    <a:pt x="40646" y="44587"/>
                    <a:pt x="42748" y="42718"/>
                  </a:cubicBezTo>
                  <a:cubicBezTo>
                    <a:pt x="45265" y="40481"/>
                    <a:pt x="47262" y="37678"/>
                    <a:pt x="49892" y="35574"/>
                  </a:cubicBezTo>
                  <a:cubicBezTo>
                    <a:pt x="55224" y="31309"/>
                    <a:pt x="60706" y="27181"/>
                    <a:pt x="66561" y="23668"/>
                  </a:cubicBezTo>
                  <a:cubicBezTo>
                    <a:pt x="68713" y="22377"/>
                    <a:pt x="71410" y="22305"/>
                    <a:pt x="73704" y="21286"/>
                  </a:cubicBezTo>
                  <a:cubicBezTo>
                    <a:pt x="78570" y="19123"/>
                    <a:pt x="83393" y="16826"/>
                    <a:pt x="87992" y="14143"/>
                  </a:cubicBezTo>
                  <a:cubicBezTo>
                    <a:pt x="109832" y="1404"/>
                    <a:pt x="94453" y="7227"/>
                    <a:pt x="109423" y="2236"/>
                  </a:cubicBezTo>
                  <a:cubicBezTo>
                    <a:pt x="123711" y="3824"/>
                    <a:pt x="147017" y="-6376"/>
                    <a:pt x="152286" y="6999"/>
                  </a:cubicBezTo>
                  <a:cubicBezTo>
                    <a:pt x="183192" y="85454"/>
                    <a:pt x="149651" y="79975"/>
                    <a:pt x="114186" y="83199"/>
                  </a:cubicBezTo>
                  <a:cubicBezTo>
                    <a:pt x="110217" y="83993"/>
                    <a:pt x="106323" y="85400"/>
                    <a:pt x="102279" y="85580"/>
                  </a:cubicBezTo>
                  <a:cubicBezTo>
                    <a:pt x="47808" y="88001"/>
                    <a:pt x="18936" y="76055"/>
                    <a:pt x="4648" y="736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83E0399-A6F9-483B-91FF-211F00DC0736}"/>
                </a:ext>
              </a:extLst>
            </p:cNvPr>
            <p:cNvSpPr/>
            <p:nvPr/>
          </p:nvSpPr>
          <p:spPr>
            <a:xfrm>
              <a:off x="5696967" y="1545281"/>
              <a:ext cx="149234" cy="93260"/>
            </a:xfrm>
            <a:custGeom>
              <a:avLst/>
              <a:gdLst>
                <a:gd name="connsiteX0" fmla="*/ 3961 w 149234"/>
                <a:gd name="connsiteY0" fmla="*/ 92450 h 93260"/>
                <a:gd name="connsiteX1" fmla="*/ 8724 w 149234"/>
                <a:gd name="connsiteY1" fmla="*/ 71019 h 93260"/>
                <a:gd name="connsiteX2" fmla="*/ 11105 w 149234"/>
                <a:gd name="connsiteY2" fmla="*/ 63875 h 93260"/>
                <a:gd name="connsiteX3" fmla="*/ 15868 w 149234"/>
                <a:gd name="connsiteY3" fmla="*/ 54350 h 93260"/>
                <a:gd name="connsiteX4" fmla="*/ 20630 w 149234"/>
                <a:gd name="connsiteY4" fmla="*/ 28157 h 93260"/>
                <a:gd name="connsiteX5" fmla="*/ 18249 w 149234"/>
                <a:gd name="connsiteY5" fmla="*/ 1963 h 93260"/>
                <a:gd name="connsiteX6" fmla="*/ 37299 w 149234"/>
                <a:gd name="connsiteY6" fmla="*/ 4344 h 93260"/>
                <a:gd name="connsiteX7" fmla="*/ 46824 w 149234"/>
                <a:gd name="connsiteY7" fmla="*/ 9107 h 93260"/>
                <a:gd name="connsiteX8" fmla="*/ 84924 w 149234"/>
                <a:gd name="connsiteY8" fmla="*/ 25775 h 93260"/>
                <a:gd name="connsiteX9" fmla="*/ 96830 w 149234"/>
                <a:gd name="connsiteY9" fmla="*/ 32919 h 93260"/>
                <a:gd name="connsiteX10" fmla="*/ 125405 w 149234"/>
                <a:gd name="connsiteY10" fmla="*/ 49588 h 93260"/>
                <a:gd name="connsiteX11" fmla="*/ 137311 w 149234"/>
                <a:gd name="connsiteY11" fmla="*/ 63875 h 93260"/>
                <a:gd name="connsiteX12" fmla="*/ 139693 w 149234"/>
                <a:gd name="connsiteY12" fmla="*/ 71019 h 93260"/>
                <a:gd name="connsiteX13" fmla="*/ 146836 w 149234"/>
                <a:gd name="connsiteY13" fmla="*/ 75782 h 93260"/>
                <a:gd name="connsiteX14" fmla="*/ 142074 w 149234"/>
                <a:gd name="connsiteY14" fmla="*/ 85307 h 93260"/>
                <a:gd name="connsiteX15" fmla="*/ 70636 w 149234"/>
                <a:gd name="connsiteY15" fmla="*/ 87688 h 93260"/>
                <a:gd name="connsiteX16" fmla="*/ 3961 w 149234"/>
                <a:gd name="connsiteY16" fmla="*/ 92450 h 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234" h="93260">
                  <a:moveTo>
                    <a:pt x="3961" y="92450"/>
                  </a:moveTo>
                  <a:cubicBezTo>
                    <a:pt x="-6358" y="89672"/>
                    <a:pt x="6484" y="78860"/>
                    <a:pt x="8724" y="71019"/>
                  </a:cubicBezTo>
                  <a:cubicBezTo>
                    <a:pt x="9414" y="68605"/>
                    <a:pt x="10116" y="66182"/>
                    <a:pt x="11105" y="63875"/>
                  </a:cubicBezTo>
                  <a:cubicBezTo>
                    <a:pt x="12503" y="60612"/>
                    <a:pt x="14280" y="57525"/>
                    <a:pt x="15868" y="54350"/>
                  </a:cubicBezTo>
                  <a:cubicBezTo>
                    <a:pt x="17455" y="45619"/>
                    <a:pt x="20227" y="37022"/>
                    <a:pt x="20630" y="28157"/>
                  </a:cubicBezTo>
                  <a:cubicBezTo>
                    <a:pt x="21028" y="19399"/>
                    <a:pt x="13221" y="9145"/>
                    <a:pt x="18249" y="1963"/>
                  </a:cubicBezTo>
                  <a:cubicBezTo>
                    <a:pt x="21919" y="-3280"/>
                    <a:pt x="30949" y="3550"/>
                    <a:pt x="37299" y="4344"/>
                  </a:cubicBezTo>
                  <a:cubicBezTo>
                    <a:pt x="40474" y="5932"/>
                    <a:pt x="43587" y="7650"/>
                    <a:pt x="46824" y="9107"/>
                  </a:cubicBezTo>
                  <a:cubicBezTo>
                    <a:pt x="59465" y="14795"/>
                    <a:pt x="73037" y="18643"/>
                    <a:pt x="84924" y="25775"/>
                  </a:cubicBezTo>
                  <a:cubicBezTo>
                    <a:pt x="88893" y="28156"/>
                    <a:pt x="92767" y="30703"/>
                    <a:pt x="96830" y="32919"/>
                  </a:cubicBezTo>
                  <a:cubicBezTo>
                    <a:pt x="105410" y="37599"/>
                    <a:pt x="118326" y="42509"/>
                    <a:pt x="125405" y="49588"/>
                  </a:cubicBezTo>
                  <a:cubicBezTo>
                    <a:pt x="130672" y="54855"/>
                    <a:pt x="133996" y="57244"/>
                    <a:pt x="137311" y="63875"/>
                  </a:cubicBezTo>
                  <a:cubicBezTo>
                    <a:pt x="138434" y="66120"/>
                    <a:pt x="138125" y="69059"/>
                    <a:pt x="139693" y="71019"/>
                  </a:cubicBezTo>
                  <a:cubicBezTo>
                    <a:pt x="141481" y="73254"/>
                    <a:pt x="144455" y="74194"/>
                    <a:pt x="146836" y="75782"/>
                  </a:cubicBezTo>
                  <a:cubicBezTo>
                    <a:pt x="149163" y="82760"/>
                    <a:pt x="152448" y="84678"/>
                    <a:pt x="142074" y="85307"/>
                  </a:cubicBezTo>
                  <a:cubicBezTo>
                    <a:pt x="118292" y="86748"/>
                    <a:pt x="94445" y="86790"/>
                    <a:pt x="70636" y="87688"/>
                  </a:cubicBezTo>
                  <a:cubicBezTo>
                    <a:pt x="4792" y="90172"/>
                    <a:pt x="14280" y="95228"/>
                    <a:pt x="3961" y="924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973078E-E865-44BC-81DD-BE54D5C47348}"/>
                </a:ext>
              </a:extLst>
            </p:cNvPr>
            <p:cNvSpPr/>
            <p:nvPr/>
          </p:nvSpPr>
          <p:spPr>
            <a:xfrm>
              <a:off x="5812270" y="1545281"/>
              <a:ext cx="149234" cy="93260"/>
            </a:xfrm>
            <a:custGeom>
              <a:avLst/>
              <a:gdLst>
                <a:gd name="connsiteX0" fmla="*/ 3961 w 149234"/>
                <a:gd name="connsiteY0" fmla="*/ 92450 h 93260"/>
                <a:gd name="connsiteX1" fmla="*/ 8724 w 149234"/>
                <a:gd name="connsiteY1" fmla="*/ 71019 h 93260"/>
                <a:gd name="connsiteX2" fmla="*/ 11105 w 149234"/>
                <a:gd name="connsiteY2" fmla="*/ 63875 h 93260"/>
                <a:gd name="connsiteX3" fmla="*/ 15868 w 149234"/>
                <a:gd name="connsiteY3" fmla="*/ 54350 h 93260"/>
                <a:gd name="connsiteX4" fmla="*/ 20630 w 149234"/>
                <a:gd name="connsiteY4" fmla="*/ 28157 h 93260"/>
                <a:gd name="connsiteX5" fmla="*/ 18249 w 149234"/>
                <a:gd name="connsiteY5" fmla="*/ 1963 h 93260"/>
                <a:gd name="connsiteX6" fmla="*/ 37299 w 149234"/>
                <a:gd name="connsiteY6" fmla="*/ 4344 h 93260"/>
                <a:gd name="connsiteX7" fmla="*/ 46824 w 149234"/>
                <a:gd name="connsiteY7" fmla="*/ 9107 h 93260"/>
                <a:gd name="connsiteX8" fmla="*/ 84924 w 149234"/>
                <a:gd name="connsiteY8" fmla="*/ 25775 h 93260"/>
                <a:gd name="connsiteX9" fmla="*/ 96830 w 149234"/>
                <a:gd name="connsiteY9" fmla="*/ 32919 h 93260"/>
                <a:gd name="connsiteX10" fmla="*/ 125405 w 149234"/>
                <a:gd name="connsiteY10" fmla="*/ 49588 h 93260"/>
                <a:gd name="connsiteX11" fmla="*/ 137311 w 149234"/>
                <a:gd name="connsiteY11" fmla="*/ 63875 h 93260"/>
                <a:gd name="connsiteX12" fmla="*/ 139693 w 149234"/>
                <a:gd name="connsiteY12" fmla="*/ 71019 h 93260"/>
                <a:gd name="connsiteX13" fmla="*/ 146836 w 149234"/>
                <a:gd name="connsiteY13" fmla="*/ 75782 h 93260"/>
                <a:gd name="connsiteX14" fmla="*/ 142074 w 149234"/>
                <a:gd name="connsiteY14" fmla="*/ 85307 h 93260"/>
                <a:gd name="connsiteX15" fmla="*/ 70636 w 149234"/>
                <a:gd name="connsiteY15" fmla="*/ 87688 h 93260"/>
                <a:gd name="connsiteX16" fmla="*/ 3961 w 149234"/>
                <a:gd name="connsiteY16" fmla="*/ 92450 h 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234" h="93260">
                  <a:moveTo>
                    <a:pt x="3961" y="92450"/>
                  </a:moveTo>
                  <a:cubicBezTo>
                    <a:pt x="-6358" y="89672"/>
                    <a:pt x="6484" y="78860"/>
                    <a:pt x="8724" y="71019"/>
                  </a:cubicBezTo>
                  <a:cubicBezTo>
                    <a:pt x="9414" y="68605"/>
                    <a:pt x="10116" y="66182"/>
                    <a:pt x="11105" y="63875"/>
                  </a:cubicBezTo>
                  <a:cubicBezTo>
                    <a:pt x="12503" y="60612"/>
                    <a:pt x="14280" y="57525"/>
                    <a:pt x="15868" y="54350"/>
                  </a:cubicBezTo>
                  <a:cubicBezTo>
                    <a:pt x="17455" y="45619"/>
                    <a:pt x="20227" y="37022"/>
                    <a:pt x="20630" y="28157"/>
                  </a:cubicBezTo>
                  <a:cubicBezTo>
                    <a:pt x="21028" y="19399"/>
                    <a:pt x="13221" y="9145"/>
                    <a:pt x="18249" y="1963"/>
                  </a:cubicBezTo>
                  <a:cubicBezTo>
                    <a:pt x="21919" y="-3280"/>
                    <a:pt x="30949" y="3550"/>
                    <a:pt x="37299" y="4344"/>
                  </a:cubicBezTo>
                  <a:cubicBezTo>
                    <a:pt x="40474" y="5932"/>
                    <a:pt x="43587" y="7650"/>
                    <a:pt x="46824" y="9107"/>
                  </a:cubicBezTo>
                  <a:cubicBezTo>
                    <a:pt x="59465" y="14795"/>
                    <a:pt x="73037" y="18643"/>
                    <a:pt x="84924" y="25775"/>
                  </a:cubicBezTo>
                  <a:cubicBezTo>
                    <a:pt x="88893" y="28156"/>
                    <a:pt x="92767" y="30703"/>
                    <a:pt x="96830" y="32919"/>
                  </a:cubicBezTo>
                  <a:cubicBezTo>
                    <a:pt x="105410" y="37599"/>
                    <a:pt x="118326" y="42509"/>
                    <a:pt x="125405" y="49588"/>
                  </a:cubicBezTo>
                  <a:cubicBezTo>
                    <a:pt x="130672" y="54855"/>
                    <a:pt x="133996" y="57244"/>
                    <a:pt x="137311" y="63875"/>
                  </a:cubicBezTo>
                  <a:cubicBezTo>
                    <a:pt x="138434" y="66120"/>
                    <a:pt x="138125" y="69059"/>
                    <a:pt x="139693" y="71019"/>
                  </a:cubicBezTo>
                  <a:cubicBezTo>
                    <a:pt x="141481" y="73254"/>
                    <a:pt x="144455" y="74194"/>
                    <a:pt x="146836" y="75782"/>
                  </a:cubicBezTo>
                  <a:cubicBezTo>
                    <a:pt x="149163" y="82760"/>
                    <a:pt x="152448" y="84678"/>
                    <a:pt x="142074" y="85307"/>
                  </a:cubicBezTo>
                  <a:cubicBezTo>
                    <a:pt x="118292" y="86748"/>
                    <a:pt x="94445" y="86790"/>
                    <a:pt x="70636" y="87688"/>
                  </a:cubicBezTo>
                  <a:cubicBezTo>
                    <a:pt x="4792" y="90172"/>
                    <a:pt x="14280" y="95228"/>
                    <a:pt x="3961" y="924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F8E0545-5AA1-483E-A056-EA5EB139B1D1}"/>
                </a:ext>
              </a:extLst>
            </p:cNvPr>
            <p:cNvSpPr/>
            <p:nvPr/>
          </p:nvSpPr>
          <p:spPr>
            <a:xfrm>
              <a:off x="5911899" y="1545079"/>
              <a:ext cx="149234" cy="93260"/>
            </a:xfrm>
            <a:custGeom>
              <a:avLst/>
              <a:gdLst>
                <a:gd name="connsiteX0" fmla="*/ 3961 w 149234"/>
                <a:gd name="connsiteY0" fmla="*/ 92450 h 93260"/>
                <a:gd name="connsiteX1" fmla="*/ 8724 w 149234"/>
                <a:gd name="connsiteY1" fmla="*/ 71019 h 93260"/>
                <a:gd name="connsiteX2" fmla="*/ 11105 w 149234"/>
                <a:gd name="connsiteY2" fmla="*/ 63875 h 93260"/>
                <a:gd name="connsiteX3" fmla="*/ 15868 w 149234"/>
                <a:gd name="connsiteY3" fmla="*/ 54350 h 93260"/>
                <a:gd name="connsiteX4" fmla="*/ 20630 w 149234"/>
                <a:gd name="connsiteY4" fmla="*/ 28157 h 93260"/>
                <a:gd name="connsiteX5" fmla="*/ 18249 w 149234"/>
                <a:gd name="connsiteY5" fmla="*/ 1963 h 93260"/>
                <a:gd name="connsiteX6" fmla="*/ 37299 w 149234"/>
                <a:gd name="connsiteY6" fmla="*/ 4344 h 93260"/>
                <a:gd name="connsiteX7" fmla="*/ 46824 w 149234"/>
                <a:gd name="connsiteY7" fmla="*/ 9107 h 93260"/>
                <a:gd name="connsiteX8" fmla="*/ 84924 w 149234"/>
                <a:gd name="connsiteY8" fmla="*/ 25775 h 93260"/>
                <a:gd name="connsiteX9" fmla="*/ 96830 w 149234"/>
                <a:gd name="connsiteY9" fmla="*/ 32919 h 93260"/>
                <a:gd name="connsiteX10" fmla="*/ 125405 w 149234"/>
                <a:gd name="connsiteY10" fmla="*/ 49588 h 93260"/>
                <a:gd name="connsiteX11" fmla="*/ 137311 w 149234"/>
                <a:gd name="connsiteY11" fmla="*/ 63875 h 93260"/>
                <a:gd name="connsiteX12" fmla="*/ 139693 w 149234"/>
                <a:gd name="connsiteY12" fmla="*/ 71019 h 93260"/>
                <a:gd name="connsiteX13" fmla="*/ 146836 w 149234"/>
                <a:gd name="connsiteY13" fmla="*/ 75782 h 93260"/>
                <a:gd name="connsiteX14" fmla="*/ 142074 w 149234"/>
                <a:gd name="connsiteY14" fmla="*/ 85307 h 93260"/>
                <a:gd name="connsiteX15" fmla="*/ 70636 w 149234"/>
                <a:gd name="connsiteY15" fmla="*/ 87688 h 93260"/>
                <a:gd name="connsiteX16" fmla="*/ 3961 w 149234"/>
                <a:gd name="connsiteY16" fmla="*/ 92450 h 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234" h="93260">
                  <a:moveTo>
                    <a:pt x="3961" y="92450"/>
                  </a:moveTo>
                  <a:cubicBezTo>
                    <a:pt x="-6358" y="89672"/>
                    <a:pt x="6484" y="78860"/>
                    <a:pt x="8724" y="71019"/>
                  </a:cubicBezTo>
                  <a:cubicBezTo>
                    <a:pt x="9414" y="68605"/>
                    <a:pt x="10116" y="66182"/>
                    <a:pt x="11105" y="63875"/>
                  </a:cubicBezTo>
                  <a:cubicBezTo>
                    <a:pt x="12503" y="60612"/>
                    <a:pt x="14280" y="57525"/>
                    <a:pt x="15868" y="54350"/>
                  </a:cubicBezTo>
                  <a:cubicBezTo>
                    <a:pt x="17455" y="45619"/>
                    <a:pt x="20227" y="37022"/>
                    <a:pt x="20630" y="28157"/>
                  </a:cubicBezTo>
                  <a:cubicBezTo>
                    <a:pt x="21028" y="19399"/>
                    <a:pt x="13221" y="9145"/>
                    <a:pt x="18249" y="1963"/>
                  </a:cubicBezTo>
                  <a:cubicBezTo>
                    <a:pt x="21919" y="-3280"/>
                    <a:pt x="30949" y="3550"/>
                    <a:pt x="37299" y="4344"/>
                  </a:cubicBezTo>
                  <a:cubicBezTo>
                    <a:pt x="40474" y="5932"/>
                    <a:pt x="43587" y="7650"/>
                    <a:pt x="46824" y="9107"/>
                  </a:cubicBezTo>
                  <a:cubicBezTo>
                    <a:pt x="59465" y="14795"/>
                    <a:pt x="73037" y="18643"/>
                    <a:pt x="84924" y="25775"/>
                  </a:cubicBezTo>
                  <a:cubicBezTo>
                    <a:pt x="88893" y="28156"/>
                    <a:pt x="92767" y="30703"/>
                    <a:pt x="96830" y="32919"/>
                  </a:cubicBezTo>
                  <a:cubicBezTo>
                    <a:pt x="105410" y="37599"/>
                    <a:pt x="118326" y="42509"/>
                    <a:pt x="125405" y="49588"/>
                  </a:cubicBezTo>
                  <a:cubicBezTo>
                    <a:pt x="130672" y="54855"/>
                    <a:pt x="133996" y="57244"/>
                    <a:pt x="137311" y="63875"/>
                  </a:cubicBezTo>
                  <a:cubicBezTo>
                    <a:pt x="138434" y="66120"/>
                    <a:pt x="138125" y="69059"/>
                    <a:pt x="139693" y="71019"/>
                  </a:cubicBezTo>
                  <a:cubicBezTo>
                    <a:pt x="141481" y="73254"/>
                    <a:pt x="144455" y="74194"/>
                    <a:pt x="146836" y="75782"/>
                  </a:cubicBezTo>
                  <a:cubicBezTo>
                    <a:pt x="149163" y="82760"/>
                    <a:pt x="152448" y="84678"/>
                    <a:pt x="142074" y="85307"/>
                  </a:cubicBezTo>
                  <a:cubicBezTo>
                    <a:pt x="118292" y="86748"/>
                    <a:pt x="94445" y="86790"/>
                    <a:pt x="70636" y="87688"/>
                  </a:cubicBezTo>
                  <a:cubicBezTo>
                    <a:pt x="4792" y="90172"/>
                    <a:pt x="14280" y="95228"/>
                    <a:pt x="3961" y="924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9BB495-D1B0-4205-8BEC-B1B2EC51B9BD}"/>
              </a:ext>
            </a:extLst>
          </p:cNvPr>
          <p:cNvGrpSpPr/>
          <p:nvPr/>
        </p:nvGrpSpPr>
        <p:grpSpPr>
          <a:xfrm>
            <a:off x="2523098" y="3818888"/>
            <a:ext cx="1801693" cy="1113971"/>
            <a:chOff x="4032439" y="1182898"/>
            <a:chExt cx="1182391" cy="80117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E2E7E16-114F-4EB7-99A8-577210AF7E46}"/>
                </a:ext>
              </a:extLst>
            </p:cNvPr>
            <p:cNvSpPr/>
            <p:nvPr/>
          </p:nvSpPr>
          <p:spPr>
            <a:xfrm>
              <a:off x="4038865" y="1241797"/>
              <a:ext cx="36466" cy="707235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41EFE35-74A1-484C-8919-062739841A16}"/>
                </a:ext>
              </a:extLst>
            </p:cNvPr>
            <p:cNvSpPr/>
            <p:nvPr/>
          </p:nvSpPr>
          <p:spPr>
            <a:xfrm>
              <a:off x="5133674" y="1255252"/>
              <a:ext cx="44603" cy="691838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C630C04-E216-4509-B39F-513E0FDA8D27}"/>
                </a:ext>
              </a:extLst>
            </p:cNvPr>
            <p:cNvSpPr/>
            <p:nvPr/>
          </p:nvSpPr>
          <p:spPr>
            <a:xfrm>
              <a:off x="4057561" y="1223169"/>
              <a:ext cx="1123085" cy="1061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901B455-22B8-4CDF-A0C1-FA64AD3CA581}"/>
                </a:ext>
              </a:extLst>
            </p:cNvPr>
            <p:cNvSpPr/>
            <p:nvPr/>
          </p:nvSpPr>
          <p:spPr>
            <a:xfrm>
              <a:off x="4155816" y="1790456"/>
              <a:ext cx="357187" cy="1415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VCSEL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07F0F7D-61F3-4F2A-BADF-5B78BA0782B4}"/>
                </a:ext>
              </a:extLst>
            </p:cNvPr>
            <p:cNvSpPr/>
            <p:nvPr/>
          </p:nvSpPr>
          <p:spPr>
            <a:xfrm>
              <a:off x="4032439" y="1936324"/>
              <a:ext cx="1176714" cy="47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480D576-7265-4B69-8C7C-5AA00EF18869}"/>
                </a:ext>
              </a:extLst>
            </p:cNvPr>
            <p:cNvSpPr/>
            <p:nvPr/>
          </p:nvSpPr>
          <p:spPr bwMode="auto">
            <a:xfrm>
              <a:off x="5176340" y="1228718"/>
              <a:ext cx="38490" cy="73739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00506A-2423-40F1-92A1-67017688D3F5}"/>
                </a:ext>
              </a:extLst>
            </p:cNvPr>
            <p:cNvSpPr/>
            <p:nvPr/>
          </p:nvSpPr>
          <p:spPr>
            <a:xfrm>
              <a:off x="4716429" y="1790455"/>
              <a:ext cx="351615" cy="1415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VCSEL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67C53-F3CE-409B-8B9C-9F0C8E4821A0}"/>
                </a:ext>
              </a:extLst>
            </p:cNvPr>
            <p:cNvSpPr txBox="1"/>
            <p:nvPr/>
          </p:nvSpPr>
          <p:spPr>
            <a:xfrm>
              <a:off x="4145109" y="1182898"/>
              <a:ext cx="454956" cy="1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DOE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88052-F183-4C34-9A33-366207004FFE}"/>
                </a:ext>
              </a:extLst>
            </p:cNvPr>
            <p:cNvSpPr txBox="1"/>
            <p:nvPr/>
          </p:nvSpPr>
          <p:spPr>
            <a:xfrm>
              <a:off x="4691110" y="1184258"/>
              <a:ext cx="491481" cy="1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b="1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Diffuser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7" name="현 36">
              <a:extLst>
                <a:ext uri="{FF2B5EF4-FFF2-40B4-BE49-F238E27FC236}">
                  <a16:creationId xmlns:a16="http://schemas.microsoft.com/office/drawing/2014/main" id="{57BEA9A7-9516-4545-9CED-87869255724D}"/>
                </a:ext>
              </a:extLst>
            </p:cNvPr>
            <p:cNvSpPr/>
            <p:nvPr/>
          </p:nvSpPr>
          <p:spPr>
            <a:xfrm rot="17904591">
              <a:off x="4695463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" name="현 37">
              <a:extLst>
                <a:ext uri="{FF2B5EF4-FFF2-40B4-BE49-F238E27FC236}">
                  <a16:creationId xmlns:a16="http://schemas.microsoft.com/office/drawing/2014/main" id="{2CD086ED-23D6-43BF-8657-56C327521E20}"/>
                </a:ext>
              </a:extLst>
            </p:cNvPr>
            <p:cNvSpPr/>
            <p:nvPr/>
          </p:nvSpPr>
          <p:spPr>
            <a:xfrm rot="17904591">
              <a:off x="4749742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9" name="현 38">
              <a:extLst>
                <a:ext uri="{FF2B5EF4-FFF2-40B4-BE49-F238E27FC236}">
                  <a16:creationId xmlns:a16="http://schemas.microsoft.com/office/drawing/2014/main" id="{168C820D-5DA8-4CA0-8678-F9A7E37AFE3D}"/>
                </a:ext>
              </a:extLst>
            </p:cNvPr>
            <p:cNvSpPr/>
            <p:nvPr/>
          </p:nvSpPr>
          <p:spPr>
            <a:xfrm rot="17904591">
              <a:off x="4802397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" name="현 39">
              <a:extLst>
                <a:ext uri="{FF2B5EF4-FFF2-40B4-BE49-F238E27FC236}">
                  <a16:creationId xmlns:a16="http://schemas.microsoft.com/office/drawing/2014/main" id="{F829AB27-EA9F-490E-ADAC-9C3B9D1D7894}"/>
                </a:ext>
              </a:extLst>
            </p:cNvPr>
            <p:cNvSpPr/>
            <p:nvPr/>
          </p:nvSpPr>
          <p:spPr>
            <a:xfrm rot="17904591">
              <a:off x="4854485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1" name="현 40">
              <a:extLst>
                <a:ext uri="{FF2B5EF4-FFF2-40B4-BE49-F238E27FC236}">
                  <a16:creationId xmlns:a16="http://schemas.microsoft.com/office/drawing/2014/main" id="{53C593B8-147D-4EE8-8D11-788830B36AFB}"/>
                </a:ext>
              </a:extLst>
            </p:cNvPr>
            <p:cNvSpPr/>
            <p:nvPr/>
          </p:nvSpPr>
          <p:spPr>
            <a:xfrm rot="17904591">
              <a:off x="4904010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" name="현 41">
              <a:extLst>
                <a:ext uri="{FF2B5EF4-FFF2-40B4-BE49-F238E27FC236}">
                  <a16:creationId xmlns:a16="http://schemas.microsoft.com/office/drawing/2014/main" id="{4ABFCB8E-DCF5-4086-9B9C-A8840DDC2086}"/>
                </a:ext>
              </a:extLst>
            </p:cNvPr>
            <p:cNvSpPr/>
            <p:nvPr/>
          </p:nvSpPr>
          <p:spPr>
            <a:xfrm rot="17904591">
              <a:off x="4960199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3" name="현 42">
              <a:extLst>
                <a:ext uri="{FF2B5EF4-FFF2-40B4-BE49-F238E27FC236}">
                  <a16:creationId xmlns:a16="http://schemas.microsoft.com/office/drawing/2014/main" id="{D99C8A7B-3CD2-49B4-9732-15BD26166724}"/>
                </a:ext>
              </a:extLst>
            </p:cNvPr>
            <p:cNvSpPr/>
            <p:nvPr/>
          </p:nvSpPr>
          <p:spPr>
            <a:xfrm rot="17904591">
              <a:off x="5011955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현 43">
              <a:extLst>
                <a:ext uri="{FF2B5EF4-FFF2-40B4-BE49-F238E27FC236}">
                  <a16:creationId xmlns:a16="http://schemas.microsoft.com/office/drawing/2014/main" id="{24880C0D-0D52-4DF6-B0C4-BB363C356FBF}"/>
                </a:ext>
              </a:extLst>
            </p:cNvPr>
            <p:cNvSpPr/>
            <p:nvPr/>
          </p:nvSpPr>
          <p:spPr>
            <a:xfrm rot="17904591">
              <a:off x="5069079" y="1304047"/>
              <a:ext cx="53075" cy="55800"/>
            </a:xfrm>
            <a:prstGeom prst="chor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49DA49-B5A9-4151-AD48-EECE435F6671}"/>
                </a:ext>
              </a:extLst>
            </p:cNvPr>
            <p:cNvSpPr/>
            <p:nvPr/>
          </p:nvSpPr>
          <p:spPr>
            <a:xfrm>
              <a:off x="4094918" y="1319411"/>
              <a:ext cx="60529" cy="525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68AA30-88B4-4CA3-B888-C1F743DF45E7}"/>
                </a:ext>
              </a:extLst>
            </p:cNvPr>
            <p:cNvSpPr/>
            <p:nvPr/>
          </p:nvSpPr>
          <p:spPr>
            <a:xfrm>
              <a:off x="4197184" y="1319411"/>
              <a:ext cx="60529" cy="525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173088-F69A-4913-B310-3868BC3CE1D5}"/>
                </a:ext>
              </a:extLst>
            </p:cNvPr>
            <p:cNvSpPr/>
            <p:nvPr/>
          </p:nvSpPr>
          <p:spPr>
            <a:xfrm flipH="1">
              <a:off x="4309779" y="1319411"/>
              <a:ext cx="60532" cy="52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47888F2-BB7F-4278-95FD-1AB92B2313A9}"/>
                </a:ext>
              </a:extLst>
            </p:cNvPr>
            <p:cNvSpPr/>
            <p:nvPr/>
          </p:nvSpPr>
          <p:spPr>
            <a:xfrm flipH="1">
              <a:off x="4422376" y="1319411"/>
              <a:ext cx="60532" cy="52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46089BB-6A82-4124-9EF4-039BE3A9A330}"/>
                </a:ext>
              </a:extLst>
            </p:cNvPr>
            <p:cNvSpPr/>
            <p:nvPr/>
          </p:nvSpPr>
          <p:spPr>
            <a:xfrm flipH="1">
              <a:off x="4523155" y="1319411"/>
              <a:ext cx="60532" cy="52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F989EF-EAA8-4ACB-B6AF-7C2A7F54C23B}"/>
                </a:ext>
              </a:extLst>
            </p:cNvPr>
            <p:cNvSpPr txBox="1"/>
            <p:nvPr/>
          </p:nvSpPr>
          <p:spPr>
            <a:xfrm>
              <a:off x="4340982" y="1404059"/>
              <a:ext cx="585382" cy="1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Colli.Lens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BF5CFEA-2A3B-4660-8850-C5B8D85E2A0D}"/>
              </a:ext>
            </a:extLst>
          </p:cNvPr>
          <p:cNvGrpSpPr/>
          <p:nvPr/>
        </p:nvGrpSpPr>
        <p:grpSpPr>
          <a:xfrm>
            <a:off x="6859567" y="3784697"/>
            <a:ext cx="1801693" cy="1113971"/>
            <a:chOff x="4032439" y="1182898"/>
            <a:chExt cx="1182391" cy="80117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1C4E5E-DEFA-4C2C-B274-3A76E9BE2E22}"/>
                </a:ext>
              </a:extLst>
            </p:cNvPr>
            <p:cNvSpPr/>
            <p:nvPr/>
          </p:nvSpPr>
          <p:spPr>
            <a:xfrm>
              <a:off x="4038865" y="1241797"/>
              <a:ext cx="36466" cy="707235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D5E0575-4EEC-4FF8-9487-C3EA884287E9}"/>
                </a:ext>
              </a:extLst>
            </p:cNvPr>
            <p:cNvSpPr/>
            <p:nvPr/>
          </p:nvSpPr>
          <p:spPr>
            <a:xfrm>
              <a:off x="5133674" y="1255252"/>
              <a:ext cx="44603" cy="691838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AEFB139-9607-4D8B-86EF-9BC0B24FB429}"/>
                </a:ext>
              </a:extLst>
            </p:cNvPr>
            <p:cNvSpPr/>
            <p:nvPr/>
          </p:nvSpPr>
          <p:spPr>
            <a:xfrm>
              <a:off x="4057561" y="1223169"/>
              <a:ext cx="1123085" cy="1061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5E47A4C-6797-4D76-AFAC-E6A067FB3A08}"/>
                </a:ext>
              </a:extLst>
            </p:cNvPr>
            <p:cNvSpPr/>
            <p:nvPr/>
          </p:nvSpPr>
          <p:spPr>
            <a:xfrm>
              <a:off x="4067912" y="1794777"/>
              <a:ext cx="1063765" cy="1415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kern="0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Addressable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VCSEL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4E21C3-AE97-4242-B5DC-FA71757DAD01}"/>
                </a:ext>
              </a:extLst>
            </p:cNvPr>
            <p:cNvSpPr/>
            <p:nvPr/>
          </p:nvSpPr>
          <p:spPr>
            <a:xfrm>
              <a:off x="4032439" y="1936324"/>
              <a:ext cx="1176714" cy="47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95674C3-EA7F-4AB5-B90C-F1FD0EB3C35A}"/>
                </a:ext>
              </a:extLst>
            </p:cNvPr>
            <p:cNvSpPr/>
            <p:nvPr/>
          </p:nvSpPr>
          <p:spPr bwMode="auto">
            <a:xfrm>
              <a:off x="5176340" y="1228718"/>
              <a:ext cx="38490" cy="73739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DE7D7A-D52C-4A67-B442-1133F2488683}"/>
                </a:ext>
              </a:extLst>
            </p:cNvPr>
            <p:cNvSpPr txBox="1"/>
            <p:nvPr/>
          </p:nvSpPr>
          <p:spPr>
            <a:xfrm>
              <a:off x="4145109" y="1182898"/>
              <a:ext cx="454956" cy="1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DOE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91D58C-1C49-4FC4-AEC3-D62C6B784362}"/>
                </a:ext>
              </a:extLst>
            </p:cNvPr>
            <p:cNvSpPr txBox="1"/>
            <p:nvPr/>
          </p:nvSpPr>
          <p:spPr>
            <a:xfrm>
              <a:off x="4691110" y="1184258"/>
              <a:ext cx="491481" cy="1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b="1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Diffuser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현 67">
              <a:extLst>
                <a:ext uri="{FF2B5EF4-FFF2-40B4-BE49-F238E27FC236}">
                  <a16:creationId xmlns:a16="http://schemas.microsoft.com/office/drawing/2014/main" id="{6427A58F-98E9-4045-92AA-51715F08B7BD}"/>
                </a:ext>
              </a:extLst>
            </p:cNvPr>
            <p:cNvSpPr/>
            <p:nvPr/>
          </p:nvSpPr>
          <p:spPr>
            <a:xfrm rot="17904591">
              <a:off x="4695463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9" name="현 68">
              <a:extLst>
                <a:ext uri="{FF2B5EF4-FFF2-40B4-BE49-F238E27FC236}">
                  <a16:creationId xmlns:a16="http://schemas.microsoft.com/office/drawing/2014/main" id="{50CE1D68-11DF-4A4A-8DD1-FFA495F2DA38}"/>
                </a:ext>
              </a:extLst>
            </p:cNvPr>
            <p:cNvSpPr/>
            <p:nvPr/>
          </p:nvSpPr>
          <p:spPr>
            <a:xfrm rot="17904591">
              <a:off x="4749742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현 69">
              <a:extLst>
                <a:ext uri="{FF2B5EF4-FFF2-40B4-BE49-F238E27FC236}">
                  <a16:creationId xmlns:a16="http://schemas.microsoft.com/office/drawing/2014/main" id="{1546C6F5-08C0-4193-8D82-29CFEE40ED51}"/>
                </a:ext>
              </a:extLst>
            </p:cNvPr>
            <p:cNvSpPr/>
            <p:nvPr/>
          </p:nvSpPr>
          <p:spPr>
            <a:xfrm rot="17904591">
              <a:off x="4802397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현 70">
              <a:extLst>
                <a:ext uri="{FF2B5EF4-FFF2-40B4-BE49-F238E27FC236}">
                  <a16:creationId xmlns:a16="http://schemas.microsoft.com/office/drawing/2014/main" id="{9C9E6B50-03B4-4117-AF08-25E461A2A863}"/>
                </a:ext>
              </a:extLst>
            </p:cNvPr>
            <p:cNvSpPr/>
            <p:nvPr/>
          </p:nvSpPr>
          <p:spPr>
            <a:xfrm rot="17904591">
              <a:off x="4854485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현 71">
              <a:extLst>
                <a:ext uri="{FF2B5EF4-FFF2-40B4-BE49-F238E27FC236}">
                  <a16:creationId xmlns:a16="http://schemas.microsoft.com/office/drawing/2014/main" id="{F8FCFC25-4222-4579-956D-1D558BCFA44F}"/>
                </a:ext>
              </a:extLst>
            </p:cNvPr>
            <p:cNvSpPr/>
            <p:nvPr/>
          </p:nvSpPr>
          <p:spPr>
            <a:xfrm rot="17904591">
              <a:off x="4904010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3" name="현 72">
              <a:extLst>
                <a:ext uri="{FF2B5EF4-FFF2-40B4-BE49-F238E27FC236}">
                  <a16:creationId xmlns:a16="http://schemas.microsoft.com/office/drawing/2014/main" id="{1B27C60C-9DDE-400D-9616-BBB81E82E486}"/>
                </a:ext>
              </a:extLst>
            </p:cNvPr>
            <p:cNvSpPr/>
            <p:nvPr/>
          </p:nvSpPr>
          <p:spPr>
            <a:xfrm rot="17904591">
              <a:off x="4960199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4" name="현 73">
              <a:extLst>
                <a:ext uri="{FF2B5EF4-FFF2-40B4-BE49-F238E27FC236}">
                  <a16:creationId xmlns:a16="http://schemas.microsoft.com/office/drawing/2014/main" id="{0039A715-F3A4-43F5-B1C5-65F0F941CB13}"/>
                </a:ext>
              </a:extLst>
            </p:cNvPr>
            <p:cNvSpPr/>
            <p:nvPr/>
          </p:nvSpPr>
          <p:spPr>
            <a:xfrm rot="17904591">
              <a:off x="5011955" y="1304047"/>
              <a:ext cx="53075" cy="55800"/>
            </a:xfrm>
            <a:prstGeom prst="chor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현 74">
              <a:extLst>
                <a:ext uri="{FF2B5EF4-FFF2-40B4-BE49-F238E27FC236}">
                  <a16:creationId xmlns:a16="http://schemas.microsoft.com/office/drawing/2014/main" id="{80217F95-4280-4868-988A-DE2031A2B26C}"/>
                </a:ext>
              </a:extLst>
            </p:cNvPr>
            <p:cNvSpPr/>
            <p:nvPr/>
          </p:nvSpPr>
          <p:spPr>
            <a:xfrm rot="17904591">
              <a:off x="5069079" y="1304047"/>
              <a:ext cx="53075" cy="55800"/>
            </a:xfrm>
            <a:prstGeom prst="chor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9D584C-126C-40FD-B579-150AAB57B3F8}"/>
                </a:ext>
              </a:extLst>
            </p:cNvPr>
            <p:cNvSpPr/>
            <p:nvPr/>
          </p:nvSpPr>
          <p:spPr>
            <a:xfrm>
              <a:off x="4094918" y="1319411"/>
              <a:ext cx="60529" cy="525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95152F0-5B6E-4AEE-B1EF-14A6963CAAF9}"/>
                </a:ext>
              </a:extLst>
            </p:cNvPr>
            <p:cNvSpPr/>
            <p:nvPr/>
          </p:nvSpPr>
          <p:spPr>
            <a:xfrm>
              <a:off x="4197184" y="1319411"/>
              <a:ext cx="60529" cy="525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30D8891-BEB7-4860-934E-230F2CC478D7}"/>
                </a:ext>
              </a:extLst>
            </p:cNvPr>
            <p:cNvSpPr/>
            <p:nvPr/>
          </p:nvSpPr>
          <p:spPr>
            <a:xfrm flipH="1">
              <a:off x="4309779" y="1319411"/>
              <a:ext cx="60532" cy="52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C4FB7C8-DCC6-446E-900A-1EAA778E112B}"/>
                </a:ext>
              </a:extLst>
            </p:cNvPr>
            <p:cNvSpPr/>
            <p:nvPr/>
          </p:nvSpPr>
          <p:spPr>
            <a:xfrm flipH="1">
              <a:off x="4422376" y="1319411"/>
              <a:ext cx="60532" cy="52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AE5A734-B44A-4B70-9355-C10750044FE2}"/>
                </a:ext>
              </a:extLst>
            </p:cNvPr>
            <p:cNvSpPr/>
            <p:nvPr/>
          </p:nvSpPr>
          <p:spPr>
            <a:xfrm flipH="1">
              <a:off x="4523155" y="1319411"/>
              <a:ext cx="60532" cy="52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6F894E-32F1-445D-A5AE-3B427F312D64}"/>
                </a:ext>
              </a:extLst>
            </p:cNvPr>
            <p:cNvSpPr txBox="1"/>
            <p:nvPr/>
          </p:nvSpPr>
          <p:spPr>
            <a:xfrm>
              <a:off x="4340982" y="1404059"/>
              <a:ext cx="585382" cy="1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Colli.Lens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00B1D5-C0D4-4668-A235-51C23ADA78FD}"/>
              </a:ext>
            </a:extLst>
          </p:cNvPr>
          <p:cNvGrpSpPr/>
          <p:nvPr/>
        </p:nvGrpSpPr>
        <p:grpSpPr>
          <a:xfrm>
            <a:off x="2213123" y="2690506"/>
            <a:ext cx="1169012" cy="869049"/>
            <a:chOff x="7635010" y="5124147"/>
            <a:chExt cx="1169012" cy="869049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442F996-F41D-4DB5-BFE5-F07CD8C3CF86}"/>
                </a:ext>
              </a:extLst>
            </p:cNvPr>
            <p:cNvSpPr/>
            <p:nvPr/>
          </p:nvSpPr>
          <p:spPr bwMode="auto">
            <a:xfrm>
              <a:off x="7635010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1667847-EC1D-4963-B2C3-ED1AD3FDEECE}"/>
                </a:ext>
              </a:extLst>
            </p:cNvPr>
            <p:cNvSpPr/>
            <p:nvPr/>
          </p:nvSpPr>
          <p:spPr bwMode="auto">
            <a:xfrm>
              <a:off x="7635010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E368941-3DD5-423F-8A83-DFADFC041F47}"/>
                </a:ext>
              </a:extLst>
            </p:cNvPr>
            <p:cNvSpPr/>
            <p:nvPr/>
          </p:nvSpPr>
          <p:spPr bwMode="auto">
            <a:xfrm>
              <a:off x="7635010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4FD26B1-ACF2-4678-B9ED-229631C1FA14}"/>
                </a:ext>
              </a:extLst>
            </p:cNvPr>
            <p:cNvSpPr/>
            <p:nvPr/>
          </p:nvSpPr>
          <p:spPr bwMode="auto">
            <a:xfrm>
              <a:off x="7635010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AA7B54C-BB65-4756-84C4-AA6F152624D1}"/>
                </a:ext>
              </a:extLst>
            </p:cNvPr>
            <p:cNvSpPr/>
            <p:nvPr/>
          </p:nvSpPr>
          <p:spPr bwMode="auto">
            <a:xfrm>
              <a:off x="7635010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C3D5CA2-6A49-4721-98BA-6918DDD7D6A6}"/>
                </a:ext>
              </a:extLst>
            </p:cNvPr>
            <p:cNvSpPr/>
            <p:nvPr/>
          </p:nvSpPr>
          <p:spPr bwMode="auto">
            <a:xfrm>
              <a:off x="7635010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305C556-FC02-4833-874F-8F94BEBCB067}"/>
                </a:ext>
              </a:extLst>
            </p:cNvPr>
            <p:cNvSpPr/>
            <p:nvPr/>
          </p:nvSpPr>
          <p:spPr bwMode="auto">
            <a:xfrm>
              <a:off x="7635010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AA06EB1-D0AA-47B1-BCB3-0503D2EC6E76}"/>
                </a:ext>
              </a:extLst>
            </p:cNvPr>
            <p:cNvSpPr/>
            <p:nvPr/>
          </p:nvSpPr>
          <p:spPr bwMode="auto">
            <a:xfrm>
              <a:off x="7635010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022C4C1B-7491-42D1-958F-78D22BAC48CC}"/>
                </a:ext>
              </a:extLst>
            </p:cNvPr>
            <p:cNvSpPr/>
            <p:nvPr/>
          </p:nvSpPr>
          <p:spPr bwMode="auto">
            <a:xfrm>
              <a:off x="7762010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6B0323A-9377-4A9B-BA4D-110EC2E9DFF2}"/>
                </a:ext>
              </a:extLst>
            </p:cNvPr>
            <p:cNvSpPr/>
            <p:nvPr/>
          </p:nvSpPr>
          <p:spPr bwMode="auto">
            <a:xfrm>
              <a:off x="7762010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0149C04-501F-49F7-80D3-23799739E90D}"/>
                </a:ext>
              </a:extLst>
            </p:cNvPr>
            <p:cNvSpPr/>
            <p:nvPr/>
          </p:nvSpPr>
          <p:spPr bwMode="auto">
            <a:xfrm>
              <a:off x="7762010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A7D56-9294-436B-9030-F8FBD946DDD0}"/>
                </a:ext>
              </a:extLst>
            </p:cNvPr>
            <p:cNvSpPr/>
            <p:nvPr/>
          </p:nvSpPr>
          <p:spPr bwMode="auto">
            <a:xfrm>
              <a:off x="7762010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9E21C83-43A0-4E72-A2AF-DE5FCDDA9011}"/>
                </a:ext>
              </a:extLst>
            </p:cNvPr>
            <p:cNvSpPr/>
            <p:nvPr/>
          </p:nvSpPr>
          <p:spPr bwMode="auto">
            <a:xfrm>
              <a:off x="7762010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DB74F41-DB91-45ED-B30C-597476C6AF8A}"/>
                </a:ext>
              </a:extLst>
            </p:cNvPr>
            <p:cNvSpPr/>
            <p:nvPr/>
          </p:nvSpPr>
          <p:spPr bwMode="auto">
            <a:xfrm>
              <a:off x="7762010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506F925-0458-4601-84E1-61A1756042D3}"/>
                </a:ext>
              </a:extLst>
            </p:cNvPr>
            <p:cNvSpPr/>
            <p:nvPr/>
          </p:nvSpPr>
          <p:spPr bwMode="auto">
            <a:xfrm>
              <a:off x="7762010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DB0CD1B-BABF-434B-968D-A22AF32DB360}"/>
                </a:ext>
              </a:extLst>
            </p:cNvPr>
            <p:cNvSpPr/>
            <p:nvPr/>
          </p:nvSpPr>
          <p:spPr bwMode="auto">
            <a:xfrm>
              <a:off x="7762010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C28364C-65C5-4515-BC47-EE6FFF31EA44}"/>
                </a:ext>
              </a:extLst>
            </p:cNvPr>
            <p:cNvSpPr/>
            <p:nvPr/>
          </p:nvSpPr>
          <p:spPr bwMode="auto">
            <a:xfrm>
              <a:off x="7882306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66FAF04-611A-4EDD-A23E-D048E7707066}"/>
                </a:ext>
              </a:extLst>
            </p:cNvPr>
            <p:cNvSpPr/>
            <p:nvPr/>
          </p:nvSpPr>
          <p:spPr bwMode="auto">
            <a:xfrm>
              <a:off x="7882306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E7090E6-9A23-4F41-89D1-765A368450FB}"/>
                </a:ext>
              </a:extLst>
            </p:cNvPr>
            <p:cNvSpPr/>
            <p:nvPr/>
          </p:nvSpPr>
          <p:spPr bwMode="auto">
            <a:xfrm>
              <a:off x="7882306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7C92653-FE24-4E15-AB1E-461A6BD2846C}"/>
                </a:ext>
              </a:extLst>
            </p:cNvPr>
            <p:cNvSpPr/>
            <p:nvPr/>
          </p:nvSpPr>
          <p:spPr bwMode="auto">
            <a:xfrm>
              <a:off x="7882306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948538BC-9D40-4502-BE19-EF8B1D4D8EA6}"/>
                </a:ext>
              </a:extLst>
            </p:cNvPr>
            <p:cNvSpPr/>
            <p:nvPr/>
          </p:nvSpPr>
          <p:spPr bwMode="auto">
            <a:xfrm>
              <a:off x="7882306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576E4D2-7D12-4416-B6A0-3312E3482C58}"/>
                </a:ext>
              </a:extLst>
            </p:cNvPr>
            <p:cNvSpPr/>
            <p:nvPr/>
          </p:nvSpPr>
          <p:spPr bwMode="auto">
            <a:xfrm>
              <a:off x="7882306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0A744C3-0F15-470D-8686-7E54B0037E3D}"/>
                </a:ext>
              </a:extLst>
            </p:cNvPr>
            <p:cNvSpPr/>
            <p:nvPr/>
          </p:nvSpPr>
          <p:spPr bwMode="auto">
            <a:xfrm>
              <a:off x="7882306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B86AD4F-8F63-4149-A697-B9E4F039A8CA}"/>
                </a:ext>
              </a:extLst>
            </p:cNvPr>
            <p:cNvSpPr/>
            <p:nvPr/>
          </p:nvSpPr>
          <p:spPr bwMode="auto">
            <a:xfrm>
              <a:off x="7882306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5E94EEA2-D14F-4DDB-820D-03CC64931E81}"/>
                </a:ext>
              </a:extLst>
            </p:cNvPr>
            <p:cNvSpPr/>
            <p:nvPr/>
          </p:nvSpPr>
          <p:spPr bwMode="auto">
            <a:xfrm>
              <a:off x="8009306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06424F5-CA92-4CB0-AA9B-ECBF9C5A642C}"/>
                </a:ext>
              </a:extLst>
            </p:cNvPr>
            <p:cNvSpPr/>
            <p:nvPr/>
          </p:nvSpPr>
          <p:spPr bwMode="auto">
            <a:xfrm>
              <a:off x="8009306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939A7BD0-4B83-454E-B187-70F449D4367D}"/>
                </a:ext>
              </a:extLst>
            </p:cNvPr>
            <p:cNvSpPr/>
            <p:nvPr/>
          </p:nvSpPr>
          <p:spPr bwMode="auto">
            <a:xfrm>
              <a:off x="8009306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EB7E63A-9ACA-4C0E-940D-8469B29BA53A}"/>
                </a:ext>
              </a:extLst>
            </p:cNvPr>
            <p:cNvSpPr/>
            <p:nvPr/>
          </p:nvSpPr>
          <p:spPr bwMode="auto">
            <a:xfrm>
              <a:off x="8009306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68E74FC-5516-40E9-A6A5-962422864735}"/>
                </a:ext>
              </a:extLst>
            </p:cNvPr>
            <p:cNvSpPr/>
            <p:nvPr/>
          </p:nvSpPr>
          <p:spPr bwMode="auto">
            <a:xfrm>
              <a:off x="8009306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F8134E3-E475-4422-8B1E-6C9EAEB5283D}"/>
                </a:ext>
              </a:extLst>
            </p:cNvPr>
            <p:cNvSpPr/>
            <p:nvPr/>
          </p:nvSpPr>
          <p:spPr bwMode="auto">
            <a:xfrm>
              <a:off x="8009306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4B884EFB-E684-4BE4-9B1E-3981ACCCFC93}"/>
                </a:ext>
              </a:extLst>
            </p:cNvPr>
            <p:cNvSpPr/>
            <p:nvPr/>
          </p:nvSpPr>
          <p:spPr bwMode="auto">
            <a:xfrm>
              <a:off x="8009306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B341FAA-10FA-4AC3-BE1B-855516D1BB41}"/>
                </a:ext>
              </a:extLst>
            </p:cNvPr>
            <p:cNvSpPr/>
            <p:nvPr/>
          </p:nvSpPr>
          <p:spPr bwMode="auto">
            <a:xfrm>
              <a:off x="8009306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325D2A97-E647-4AEA-843B-286277E1BF8A}"/>
                </a:ext>
              </a:extLst>
            </p:cNvPr>
            <p:cNvSpPr/>
            <p:nvPr/>
          </p:nvSpPr>
          <p:spPr bwMode="auto">
            <a:xfrm>
              <a:off x="8120431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DBCFB44-1F3A-475F-BE05-E5E77E245D44}"/>
                </a:ext>
              </a:extLst>
            </p:cNvPr>
            <p:cNvSpPr/>
            <p:nvPr/>
          </p:nvSpPr>
          <p:spPr bwMode="auto">
            <a:xfrm>
              <a:off x="8120431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0CD0726-8092-405B-8C9D-E0CFE81264AA}"/>
                </a:ext>
              </a:extLst>
            </p:cNvPr>
            <p:cNvSpPr/>
            <p:nvPr/>
          </p:nvSpPr>
          <p:spPr bwMode="auto">
            <a:xfrm>
              <a:off x="8120431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F4B66197-A83B-432B-B168-D53979364B79}"/>
                </a:ext>
              </a:extLst>
            </p:cNvPr>
            <p:cNvSpPr/>
            <p:nvPr/>
          </p:nvSpPr>
          <p:spPr bwMode="auto">
            <a:xfrm>
              <a:off x="8120431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16FF780-7F9D-4506-9BAB-71C125377EA9}"/>
                </a:ext>
              </a:extLst>
            </p:cNvPr>
            <p:cNvSpPr/>
            <p:nvPr/>
          </p:nvSpPr>
          <p:spPr bwMode="auto">
            <a:xfrm>
              <a:off x="8120431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12E64593-2492-4E5B-92E1-CF6B15566266}"/>
                </a:ext>
              </a:extLst>
            </p:cNvPr>
            <p:cNvSpPr/>
            <p:nvPr/>
          </p:nvSpPr>
          <p:spPr bwMode="auto">
            <a:xfrm>
              <a:off x="8120431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27CA9F16-B578-4451-8A19-9CE5BB13F33C}"/>
                </a:ext>
              </a:extLst>
            </p:cNvPr>
            <p:cNvSpPr/>
            <p:nvPr/>
          </p:nvSpPr>
          <p:spPr bwMode="auto">
            <a:xfrm>
              <a:off x="8120431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D241944-6984-45B0-B07A-540BE26BA278}"/>
                </a:ext>
              </a:extLst>
            </p:cNvPr>
            <p:cNvSpPr/>
            <p:nvPr/>
          </p:nvSpPr>
          <p:spPr bwMode="auto">
            <a:xfrm>
              <a:off x="8120431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83427F4-781D-42D8-A82D-697FF41CB64D}"/>
                </a:ext>
              </a:extLst>
            </p:cNvPr>
            <p:cNvSpPr/>
            <p:nvPr/>
          </p:nvSpPr>
          <p:spPr bwMode="auto">
            <a:xfrm>
              <a:off x="8247431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8BB8085-2C18-4344-8B0A-CCA98FDCA6EC}"/>
                </a:ext>
              </a:extLst>
            </p:cNvPr>
            <p:cNvSpPr/>
            <p:nvPr/>
          </p:nvSpPr>
          <p:spPr bwMode="auto">
            <a:xfrm>
              <a:off x="8247431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90F883F7-5FA0-49B8-BC18-0B48F490456D}"/>
                </a:ext>
              </a:extLst>
            </p:cNvPr>
            <p:cNvSpPr/>
            <p:nvPr/>
          </p:nvSpPr>
          <p:spPr bwMode="auto">
            <a:xfrm>
              <a:off x="8247431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AFF7383-4559-41A9-B7F5-35F2C81F0A36}"/>
                </a:ext>
              </a:extLst>
            </p:cNvPr>
            <p:cNvSpPr/>
            <p:nvPr/>
          </p:nvSpPr>
          <p:spPr bwMode="auto">
            <a:xfrm>
              <a:off x="8247431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A88EE50-B1BB-4AD9-A9DE-B3DE8301FB2E}"/>
                </a:ext>
              </a:extLst>
            </p:cNvPr>
            <p:cNvSpPr/>
            <p:nvPr/>
          </p:nvSpPr>
          <p:spPr bwMode="auto">
            <a:xfrm>
              <a:off x="8247431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66F665E5-D4DC-4662-A068-2E285F7AEC36}"/>
                </a:ext>
              </a:extLst>
            </p:cNvPr>
            <p:cNvSpPr/>
            <p:nvPr/>
          </p:nvSpPr>
          <p:spPr bwMode="auto">
            <a:xfrm>
              <a:off x="8247431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DC46A2B-30AD-4344-A524-2D84BCAE4F6A}"/>
                </a:ext>
              </a:extLst>
            </p:cNvPr>
            <p:cNvSpPr/>
            <p:nvPr/>
          </p:nvSpPr>
          <p:spPr bwMode="auto">
            <a:xfrm>
              <a:off x="8247431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98D05615-626E-4114-BD1F-DE1B0DD91D5D}"/>
                </a:ext>
              </a:extLst>
            </p:cNvPr>
            <p:cNvSpPr/>
            <p:nvPr/>
          </p:nvSpPr>
          <p:spPr bwMode="auto">
            <a:xfrm>
              <a:off x="8247431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2D44C8D-5552-4E64-9FEF-957EA413C358}"/>
                </a:ext>
              </a:extLst>
            </p:cNvPr>
            <p:cNvSpPr/>
            <p:nvPr/>
          </p:nvSpPr>
          <p:spPr bwMode="auto">
            <a:xfrm>
              <a:off x="8364906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91F1D09-B582-441F-A12C-AC8558493F34}"/>
                </a:ext>
              </a:extLst>
            </p:cNvPr>
            <p:cNvSpPr/>
            <p:nvPr/>
          </p:nvSpPr>
          <p:spPr bwMode="auto">
            <a:xfrm>
              <a:off x="8364906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A016D6FF-345F-41AD-A95F-B2E26EDAF836}"/>
                </a:ext>
              </a:extLst>
            </p:cNvPr>
            <p:cNvSpPr/>
            <p:nvPr/>
          </p:nvSpPr>
          <p:spPr bwMode="auto">
            <a:xfrm>
              <a:off x="8364906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DA66545-5C43-493B-A4A0-9047D20F7238}"/>
                </a:ext>
              </a:extLst>
            </p:cNvPr>
            <p:cNvSpPr/>
            <p:nvPr/>
          </p:nvSpPr>
          <p:spPr bwMode="auto">
            <a:xfrm>
              <a:off x="8364906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8B935BB-B385-4936-BBB3-EA4BEF15F4BC}"/>
                </a:ext>
              </a:extLst>
            </p:cNvPr>
            <p:cNvSpPr/>
            <p:nvPr/>
          </p:nvSpPr>
          <p:spPr bwMode="auto">
            <a:xfrm>
              <a:off x="8364906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B5E285D9-AA47-4764-82C7-0F29FAE14EC2}"/>
                </a:ext>
              </a:extLst>
            </p:cNvPr>
            <p:cNvSpPr/>
            <p:nvPr/>
          </p:nvSpPr>
          <p:spPr bwMode="auto">
            <a:xfrm>
              <a:off x="8364906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55E8FB2-D026-4157-98B8-BAEF5FD12A2E}"/>
                </a:ext>
              </a:extLst>
            </p:cNvPr>
            <p:cNvSpPr/>
            <p:nvPr/>
          </p:nvSpPr>
          <p:spPr bwMode="auto">
            <a:xfrm>
              <a:off x="8364906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8903BAB-2595-420E-A7B9-D7CF509CB61C}"/>
                </a:ext>
              </a:extLst>
            </p:cNvPr>
            <p:cNvSpPr/>
            <p:nvPr/>
          </p:nvSpPr>
          <p:spPr bwMode="auto">
            <a:xfrm>
              <a:off x="8364906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BC71DC-E58E-4BC6-9670-37B69407092E}"/>
                </a:ext>
              </a:extLst>
            </p:cNvPr>
            <p:cNvSpPr/>
            <p:nvPr/>
          </p:nvSpPr>
          <p:spPr bwMode="auto">
            <a:xfrm>
              <a:off x="8491906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D369001A-07F0-408A-857F-64877469F895}"/>
                </a:ext>
              </a:extLst>
            </p:cNvPr>
            <p:cNvSpPr/>
            <p:nvPr/>
          </p:nvSpPr>
          <p:spPr bwMode="auto">
            <a:xfrm>
              <a:off x="8491906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D3061F6-AEC9-47C2-AE04-6EBD0C7D0BCF}"/>
                </a:ext>
              </a:extLst>
            </p:cNvPr>
            <p:cNvSpPr/>
            <p:nvPr/>
          </p:nvSpPr>
          <p:spPr bwMode="auto">
            <a:xfrm>
              <a:off x="8491906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AFF3FDF-8E0B-4044-9EF4-E050D333AE16}"/>
                </a:ext>
              </a:extLst>
            </p:cNvPr>
            <p:cNvSpPr/>
            <p:nvPr/>
          </p:nvSpPr>
          <p:spPr bwMode="auto">
            <a:xfrm>
              <a:off x="8491906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1A41FBC6-93AB-47A0-A735-EB70AE86685C}"/>
                </a:ext>
              </a:extLst>
            </p:cNvPr>
            <p:cNvSpPr/>
            <p:nvPr/>
          </p:nvSpPr>
          <p:spPr bwMode="auto">
            <a:xfrm>
              <a:off x="8491906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671B3AD0-522E-429C-ACB1-9043C1E80A1B}"/>
                </a:ext>
              </a:extLst>
            </p:cNvPr>
            <p:cNvSpPr/>
            <p:nvPr/>
          </p:nvSpPr>
          <p:spPr bwMode="auto">
            <a:xfrm>
              <a:off x="8491906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5729382-9040-44D1-9685-94003B8349FC}"/>
                </a:ext>
              </a:extLst>
            </p:cNvPr>
            <p:cNvSpPr/>
            <p:nvPr/>
          </p:nvSpPr>
          <p:spPr bwMode="auto">
            <a:xfrm>
              <a:off x="8491906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5BDD79F-1557-4506-96AD-8AB7952F43AE}"/>
                </a:ext>
              </a:extLst>
            </p:cNvPr>
            <p:cNvSpPr/>
            <p:nvPr/>
          </p:nvSpPr>
          <p:spPr bwMode="auto">
            <a:xfrm>
              <a:off x="8491906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4267E046-198C-4407-BD20-530B1D7CCCF7}"/>
                </a:ext>
              </a:extLst>
            </p:cNvPr>
            <p:cNvSpPr/>
            <p:nvPr/>
          </p:nvSpPr>
          <p:spPr bwMode="auto">
            <a:xfrm>
              <a:off x="8605022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0562FEC-AB97-4304-8610-4FF80F7D46E6}"/>
                </a:ext>
              </a:extLst>
            </p:cNvPr>
            <p:cNvSpPr/>
            <p:nvPr/>
          </p:nvSpPr>
          <p:spPr bwMode="auto">
            <a:xfrm>
              <a:off x="8605022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D6922BE1-7826-4FDC-AE9A-68BB1467716C}"/>
                </a:ext>
              </a:extLst>
            </p:cNvPr>
            <p:cNvSpPr/>
            <p:nvPr/>
          </p:nvSpPr>
          <p:spPr bwMode="auto">
            <a:xfrm>
              <a:off x="8605022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13D5C7D6-DC59-4BAF-9159-D6AC567F618D}"/>
                </a:ext>
              </a:extLst>
            </p:cNvPr>
            <p:cNvSpPr/>
            <p:nvPr/>
          </p:nvSpPr>
          <p:spPr bwMode="auto">
            <a:xfrm>
              <a:off x="8605022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8486DC78-9B91-4D81-AC7A-A0D2810EB0EF}"/>
                </a:ext>
              </a:extLst>
            </p:cNvPr>
            <p:cNvSpPr/>
            <p:nvPr/>
          </p:nvSpPr>
          <p:spPr bwMode="auto">
            <a:xfrm>
              <a:off x="8605022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99E40AF-6099-45A9-8B26-CDC993FA41F8}"/>
                </a:ext>
              </a:extLst>
            </p:cNvPr>
            <p:cNvSpPr/>
            <p:nvPr/>
          </p:nvSpPr>
          <p:spPr bwMode="auto">
            <a:xfrm>
              <a:off x="8605022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39A19D5-0061-42AB-B655-C582CA966A5D}"/>
                </a:ext>
              </a:extLst>
            </p:cNvPr>
            <p:cNvSpPr/>
            <p:nvPr/>
          </p:nvSpPr>
          <p:spPr bwMode="auto">
            <a:xfrm>
              <a:off x="8605022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3365D635-9F2C-4CF5-959A-9CFE8DB28B70}"/>
                </a:ext>
              </a:extLst>
            </p:cNvPr>
            <p:cNvSpPr/>
            <p:nvPr/>
          </p:nvSpPr>
          <p:spPr bwMode="auto">
            <a:xfrm>
              <a:off x="8605022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9B45824-057A-4EEC-AB69-50E622AF7840}"/>
                </a:ext>
              </a:extLst>
            </p:cNvPr>
            <p:cNvSpPr/>
            <p:nvPr/>
          </p:nvSpPr>
          <p:spPr bwMode="auto">
            <a:xfrm>
              <a:off x="8732022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93E5CE6F-FEC6-4F60-8756-8E9115E8C4D8}"/>
                </a:ext>
              </a:extLst>
            </p:cNvPr>
            <p:cNvSpPr/>
            <p:nvPr/>
          </p:nvSpPr>
          <p:spPr bwMode="auto">
            <a:xfrm>
              <a:off x="8732022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B45AECB-CD3C-453D-B306-F95A0C839127}"/>
                </a:ext>
              </a:extLst>
            </p:cNvPr>
            <p:cNvSpPr/>
            <p:nvPr/>
          </p:nvSpPr>
          <p:spPr bwMode="auto">
            <a:xfrm>
              <a:off x="8732022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974DB1C-7FED-41E3-BBE3-92B6858F82EC}"/>
                </a:ext>
              </a:extLst>
            </p:cNvPr>
            <p:cNvSpPr/>
            <p:nvPr/>
          </p:nvSpPr>
          <p:spPr bwMode="auto">
            <a:xfrm>
              <a:off x="8732022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0ABC860-F579-4632-B33B-AD6B78120560}"/>
                </a:ext>
              </a:extLst>
            </p:cNvPr>
            <p:cNvSpPr/>
            <p:nvPr/>
          </p:nvSpPr>
          <p:spPr bwMode="auto">
            <a:xfrm>
              <a:off x="8732022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7622AC3-2FF4-4FC8-A5F4-586DE9486985}"/>
                </a:ext>
              </a:extLst>
            </p:cNvPr>
            <p:cNvSpPr/>
            <p:nvPr/>
          </p:nvSpPr>
          <p:spPr bwMode="auto">
            <a:xfrm>
              <a:off x="8732022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DD9F3FD1-7D32-4416-B494-637AF9C9DFDD}"/>
                </a:ext>
              </a:extLst>
            </p:cNvPr>
            <p:cNvSpPr/>
            <p:nvPr/>
          </p:nvSpPr>
          <p:spPr bwMode="auto">
            <a:xfrm>
              <a:off x="8732022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CFF7FB8C-C3C3-44A2-82C9-630D921C9936}"/>
                </a:ext>
              </a:extLst>
            </p:cNvPr>
            <p:cNvSpPr/>
            <p:nvPr/>
          </p:nvSpPr>
          <p:spPr bwMode="auto">
            <a:xfrm>
              <a:off x="8732022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51C90757-0CBF-4498-8A75-B0C51946B362}"/>
              </a:ext>
            </a:extLst>
          </p:cNvPr>
          <p:cNvSpPr txBox="1"/>
          <p:nvPr/>
        </p:nvSpPr>
        <p:spPr>
          <a:xfrm>
            <a:off x="3831762" y="354459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rPr>
              <a:t>면광원</a:t>
            </a:r>
            <a:endParaRPr kumimoji="0" lang="en-US" altLang="ko-KR" sz="1100" b="1" kern="0" dirty="0">
              <a:solidFill>
                <a:srgbClr val="000000"/>
              </a:solidFill>
              <a:latin typeface="Arial Narrow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0F0E28D-831E-448C-B4F7-5588680D9AA7}"/>
              </a:ext>
            </a:extLst>
          </p:cNvPr>
          <p:cNvSpPr txBox="1"/>
          <p:nvPr/>
        </p:nvSpPr>
        <p:spPr>
          <a:xfrm>
            <a:off x="2417374" y="355460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Arial Narrow" pitchFamily="34" charset="0"/>
                <a:ea typeface="LG스마트체2.0 Regular" panose="020B0600000101010101" pitchFamily="50" charset="-127"/>
              </a:rPr>
              <a:t>Dot </a:t>
            </a:r>
            <a:r>
              <a:rPr kumimoji="0" lang="ko-KR" altLang="en-US" sz="1100" b="1" kern="0" dirty="0">
                <a:solidFill>
                  <a:prstClr val="black"/>
                </a:solidFill>
                <a:latin typeface="Arial Narrow" pitchFamily="34" charset="0"/>
                <a:ea typeface="LG스마트체2.0 Regular" panose="020B0600000101010101" pitchFamily="50" charset="-127"/>
              </a:rPr>
              <a:t>광원</a:t>
            </a:r>
            <a:endParaRPr kumimoji="0" lang="en-US" altLang="ko-KR" sz="1100" b="1" kern="0" dirty="0">
              <a:solidFill>
                <a:prstClr val="black"/>
              </a:solidFill>
              <a:latin typeface="Arial Narrow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7DACF58-D2C0-48DC-B5B0-5CF66B554EF4}"/>
              </a:ext>
            </a:extLst>
          </p:cNvPr>
          <p:cNvSpPr/>
          <p:nvPr/>
        </p:nvSpPr>
        <p:spPr bwMode="auto">
          <a:xfrm>
            <a:off x="3615738" y="2662586"/>
            <a:ext cx="1164693" cy="90105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solidFill>
                <a:srgbClr val="000000"/>
              </a:solidFill>
              <a:latin typeface="Arial Narrow" pitchFamily="34" charset="0"/>
              <a:ea typeface="LG스마트체2.0 Regular" panose="020B0600000101010101" pitchFamily="50" charset="-127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56A5AFE-84E3-4F3D-9410-7100EAADCB3C}"/>
              </a:ext>
            </a:extLst>
          </p:cNvPr>
          <p:cNvGrpSpPr/>
          <p:nvPr/>
        </p:nvGrpSpPr>
        <p:grpSpPr>
          <a:xfrm>
            <a:off x="6479272" y="2664832"/>
            <a:ext cx="1169012" cy="869049"/>
            <a:chOff x="7635010" y="5124147"/>
            <a:chExt cx="1169012" cy="869049"/>
          </a:xfrm>
          <a:solidFill>
            <a:srgbClr val="FF0000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2D4EFB2-EDC1-47FB-857C-1A5FB34DAA66}"/>
                </a:ext>
              </a:extLst>
            </p:cNvPr>
            <p:cNvSpPr/>
            <p:nvPr/>
          </p:nvSpPr>
          <p:spPr bwMode="auto">
            <a:xfrm>
              <a:off x="7635010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6ABE7B-D1E3-4198-B3DE-897517D7DE35}"/>
                </a:ext>
              </a:extLst>
            </p:cNvPr>
            <p:cNvSpPr/>
            <p:nvPr/>
          </p:nvSpPr>
          <p:spPr bwMode="auto">
            <a:xfrm>
              <a:off x="7635010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FFA754BB-187B-4BDF-9899-67683497500E}"/>
                </a:ext>
              </a:extLst>
            </p:cNvPr>
            <p:cNvSpPr/>
            <p:nvPr/>
          </p:nvSpPr>
          <p:spPr bwMode="auto">
            <a:xfrm>
              <a:off x="7635010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ECA63CD6-82E3-43B2-A926-14123BBCE9F5}"/>
                </a:ext>
              </a:extLst>
            </p:cNvPr>
            <p:cNvSpPr/>
            <p:nvPr/>
          </p:nvSpPr>
          <p:spPr bwMode="auto">
            <a:xfrm>
              <a:off x="7635010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05DEBC5D-2716-432D-B33D-9F5BD13D4985}"/>
                </a:ext>
              </a:extLst>
            </p:cNvPr>
            <p:cNvSpPr/>
            <p:nvPr/>
          </p:nvSpPr>
          <p:spPr bwMode="auto">
            <a:xfrm>
              <a:off x="7635010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7A61AB8F-491A-4F13-B525-BF9B66E55AD2}"/>
                </a:ext>
              </a:extLst>
            </p:cNvPr>
            <p:cNvSpPr/>
            <p:nvPr/>
          </p:nvSpPr>
          <p:spPr bwMode="auto">
            <a:xfrm>
              <a:off x="7635010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665A4034-7401-400C-96DD-90A83F5B7DF8}"/>
                </a:ext>
              </a:extLst>
            </p:cNvPr>
            <p:cNvSpPr/>
            <p:nvPr/>
          </p:nvSpPr>
          <p:spPr bwMode="auto">
            <a:xfrm>
              <a:off x="7635010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54EB076-69E4-474C-B46E-022420B9C8B0}"/>
                </a:ext>
              </a:extLst>
            </p:cNvPr>
            <p:cNvSpPr/>
            <p:nvPr/>
          </p:nvSpPr>
          <p:spPr bwMode="auto">
            <a:xfrm>
              <a:off x="7635010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E0601C8E-6DEA-48E3-9188-FF62BE4F68E4}"/>
                </a:ext>
              </a:extLst>
            </p:cNvPr>
            <p:cNvSpPr/>
            <p:nvPr/>
          </p:nvSpPr>
          <p:spPr bwMode="auto">
            <a:xfrm>
              <a:off x="7762010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9B7C7FD-4FE5-4C6C-9191-1D8C6DBC3E11}"/>
                </a:ext>
              </a:extLst>
            </p:cNvPr>
            <p:cNvSpPr/>
            <p:nvPr/>
          </p:nvSpPr>
          <p:spPr bwMode="auto">
            <a:xfrm>
              <a:off x="7762010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7D28211-8111-478A-ACA9-CF3040D31043}"/>
                </a:ext>
              </a:extLst>
            </p:cNvPr>
            <p:cNvSpPr/>
            <p:nvPr/>
          </p:nvSpPr>
          <p:spPr bwMode="auto">
            <a:xfrm>
              <a:off x="7762010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6B1EF04-06B7-4DD9-B88E-FE2650BC13A0}"/>
                </a:ext>
              </a:extLst>
            </p:cNvPr>
            <p:cNvSpPr/>
            <p:nvPr/>
          </p:nvSpPr>
          <p:spPr bwMode="auto">
            <a:xfrm>
              <a:off x="7762010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0040306D-FAB5-478F-827C-3336DA333EA5}"/>
                </a:ext>
              </a:extLst>
            </p:cNvPr>
            <p:cNvSpPr/>
            <p:nvPr/>
          </p:nvSpPr>
          <p:spPr bwMode="auto">
            <a:xfrm>
              <a:off x="7762010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59A64A72-061F-4618-907C-100E3776B876}"/>
                </a:ext>
              </a:extLst>
            </p:cNvPr>
            <p:cNvSpPr/>
            <p:nvPr/>
          </p:nvSpPr>
          <p:spPr bwMode="auto">
            <a:xfrm>
              <a:off x="7762010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7B03C05-4F39-4348-8332-512888EEEA42}"/>
                </a:ext>
              </a:extLst>
            </p:cNvPr>
            <p:cNvSpPr/>
            <p:nvPr/>
          </p:nvSpPr>
          <p:spPr bwMode="auto">
            <a:xfrm>
              <a:off x="7762010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40E0DAF-308C-4F07-BA1C-EC31A43862CF}"/>
                </a:ext>
              </a:extLst>
            </p:cNvPr>
            <p:cNvSpPr/>
            <p:nvPr/>
          </p:nvSpPr>
          <p:spPr bwMode="auto">
            <a:xfrm>
              <a:off x="7762010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08281A7-DE23-4ABC-ACA3-DFB1BEC0AC98}"/>
                </a:ext>
              </a:extLst>
            </p:cNvPr>
            <p:cNvSpPr/>
            <p:nvPr/>
          </p:nvSpPr>
          <p:spPr bwMode="auto">
            <a:xfrm>
              <a:off x="7882306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58653A78-D60E-48B4-BDBF-E5C57A5DD0EB}"/>
                </a:ext>
              </a:extLst>
            </p:cNvPr>
            <p:cNvSpPr/>
            <p:nvPr/>
          </p:nvSpPr>
          <p:spPr bwMode="auto">
            <a:xfrm>
              <a:off x="7882306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DB39D3B5-1DC3-4582-BA29-C73CC7185F13}"/>
                </a:ext>
              </a:extLst>
            </p:cNvPr>
            <p:cNvSpPr/>
            <p:nvPr/>
          </p:nvSpPr>
          <p:spPr bwMode="auto">
            <a:xfrm>
              <a:off x="7882306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2A9CE259-57B9-4EE0-A78C-8E252CF42486}"/>
                </a:ext>
              </a:extLst>
            </p:cNvPr>
            <p:cNvSpPr/>
            <p:nvPr/>
          </p:nvSpPr>
          <p:spPr bwMode="auto">
            <a:xfrm>
              <a:off x="7882306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E000DECF-7DB7-408C-A840-C496751AE409}"/>
                </a:ext>
              </a:extLst>
            </p:cNvPr>
            <p:cNvSpPr/>
            <p:nvPr/>
          </p:nvSpPr>
          <p:spPr bwMode="auto">
            <a:xfrm>
              <a:off x="7882306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8CBC3941-2044-4673-9B9B-2E0665E48B58}"/>
                </a:ext>
              </a:extLst>
            </p:cNvPr>
            <p:cNvSpPr/>
            <p:nvPr/>
          </p:nvSpPr>
          <p:spPr bwMode="auto">
            <a:xfrm>
              <a:off x="7882306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2D3045BD-E8FA-4A74-9893-161C162C1ABF}"/>
                </a:ext>
              </a:extLst>
            </p:cNvPr>
            <p:cNvSpPr/>
            <p:nvPr/>
          </p:nvSpPr>
          <p:spPr bwMode="auto">
            <a:xfrm>
              <a:off x="7882306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786E533-505F-425B-A466-9DF5973A4AF7}"/>
                </a:ext>
              </a:extLst>
            </p:cNvPr>
            <p:cNvSpPr/>
            <p:nvPr/>
          </p:nvSpPr>
          <p:spPr bwMode="auto">
            <a:xfrm>
              <a:off x="7882306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45195E1-836D-4C11-955B-0D645097555F}"/>
                </a:ext>
              </a:extLst>
            </p:cNvPr>
            <p:cNvSpPr/>
            <p:nvPr/>
          </p:nvSpPr>
          <p:spPr bwMode="auto">
            <a:xfrm>
              <a:off x="8009306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34F5587-1081-4F5D-B69E-7E429DB6A840}"/>
                </a:ext>
              </a:extLst>
            </p:cNvPr>
            <p:cNvSpPr/>
            <p:nvPr/>
          </p:nvSpPr>
          <p:spPr bwMode="auto">
            <a:xfrm>
              <a:off x="8009306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FDD4CCBB-7CE4-46FC-AA6F-B46BF6AEACE7}"/>
                </a:ext>
              </a:extLst>
            </p:cNvPr>
            <p:cNvSpPr/>
            <p:nvPr/>
          </p:nvSpPr>
          <p:spPr bwMode="auto">
            <a:xfrm>
              <a:off x="8009306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6201775-A548-4F9B-A0F0-D6181952362A}"/>
                </a:ext>
              </a:extLst>
            </p:cNvPr>
            <p:cNvSpPr/>
            <p:nvPr/>
          </p:nvSpPr>
          <p:spPr bwMode="auto">
            <a:xfrm>
              <a:off x="8009306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2C9054B-1B48-4C9F-8C81-C6DF288DE1C8}"/>
                </a:ext>
              </a:extLst>
            </p:cNvPr>
            <p:cNvSpPr/>
            <p:nvPr/>
          </p:nvSpPr>
          <p:spPr bwMode="auto">
            <a:xfrm>
              <a:off x="8009306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C7B661B8-47AB-430E-ADE9-B46B144B0CC9}"/>
                </a:ext>
              </a:extLst>
            </p:cNvPr>
            <p:cNvSpPr/>
            <p:nvPr/>
          </p:nvSpPr>
          <p:spPr bwMode="auto">
            <a:xfrm>
              <a:off x="8009306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78B3BCB9-6EBD-4907-9835-BBA6B76D2090}"/>
                </a:ext>
              </a:extLst>
            </p:cNvPr>
            <p:cNvSpPr/>
            <p:nvPr/>
          </p:nvSpPr>
          <p:spPr bwMode="auto">
            <a:xfrm>
              <a:off x="8009306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98C5899F-372B-4D65-ACAB-921797BF9FDE}"/>
                </a:ext>
              </a:extLst>
            </p:cNvPr>
            <p:cNvSpPr/>
            <p:nvPr/>
          </p:nvSpPr>
          <p:spPr bwMode="auto">
            <a:xfrm>
              <a:off x="8009306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CD0A688-0358-40E3-A91B-25B3C2ED65AC}"/>
                </a:ext>
              </a:extLst>
            </p:cNvPr>
            <p:cNvSpPr/>
            <p:nvPr/>
          </p:nvSpPr>
          <p:spPr bwMode="auto">
            <a:xfrm>
              <a:off x="8120431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A5D0DC8-96B3-43F9-8147-D8B3C802B4F0}"/>
                </a:ext>
              </a:extLst>
            </p:cNvPr>
            <p:cNvSpPr/>
            <p:nvPr/>
          </p:nvSpPr>
          <p:spPr bwMode="auto">
            <a:xfrm>
              <a:off x="8120431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EEF13A0F-85D1-40E2-BDA0-9D6B64E3043B}"/>
                </a:ext>
              </a:extLst>
            </p:cNvPr>
            <p:cNvSpPr/>
            <p:nvPr/>
          </p:nvSpPr>
          <p:spPr bwMode="auto">
            <a:xfrm>
              <a:off x="8120431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AB488E8F-E931-4A56-8C52-05C74B0A5C0D}"/>
                </a:ext>
              </a:extLst>
            </p:cNvPr>
            <p:cNvSpPr/>
            <p:nvPr/>
          </p:nvSpPr>
          <p:spPr bwMode="auto">
            <a:xfrm>
              <a:off x="8120431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7C6DFB8C-71B5-4DDC-B071-46C558350BDB}"/>
                </a:ext>
              </a:extLst>
            </p:cNvPr>
            <p:cNvSpPr/>
            <p:nvPr/>
          </p:nvSpPr>
          <p:spPr bwMode="auto">
            <a:xfrm>
              <a:off x="8120431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58A91F07-1092-41A1-BB5C-46A9D800E128}"/>
                </a:ext>
              </a:extLst>
            </p:cNvPr>
            <p:cNvSpPr/>
            <p:nvPr/>
          </p:nvSpPr>
          <p:spPr bwMode="auto">
            <a:xfrm>
              <a:off x="8120431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E095EDF2-1F68-461F-B02B-3EB64218C2ED}"/>
                </a:ext>
              </a:extLst>
            </p:cNvPr>
            <p:cNvSpPr/>
            <p:nvPr/>
          </p:nvSpPr>
          <p:spPr bwMode="auto">
            <a:xfrm>
              <a:off x="8120431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8460C26-D894-4E86-8541-25F56556FDBA}"/>
                </a:ext>
              </a:extLst>
            </p:cNvPr>
            <p:cNvSpPr/>
            <p:nvPr/>
          </p:nvSpPr>
          <p:spPr bwMode="auto">
            <a:xfrm>
              <a:off x="8120431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52E8E174-B5A8-4F5B-B12C-71E705D4E939}"/>
                </a:ext>
              </a:extLst>
            </p:cNvPr>
            <p:cNvSpPr/>
            <p:nvPr/>
          </p:nvSpPr>
          <p:spPr bwMode="auto">
            <a:xfrm>
              <a:off x="8247431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E837BEE-C2CB-4366-86E1-ECC4DB8AC058}"/>
                </a:ext>
              </a:extLst>
            </p:cNvPr>
            <p:cNvSpPr/>
            <p:nvPr/>
          </p:nvSpPr>
          <p:spPr bwMode="auto">
            <a:xfrm>
              <a:off x="8247431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2E6FC31-A6CD-4F87-B7BB-3CDCF5E61B6E}"/>
                </a:ext>
              </a:extLst>
            </p:cNvPr>
            <p:cNvSpPr/>
            <p:nvPr/>
          </p:nvSpPr>
          <p:spPr bwMode="auto">
            <a:xfrm>
              <a:off x="8247431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128BDCB3-247C-43D7-9E1A-358B8896A81E}"/>
                </a:ext>
              </a:extLst>
            </p:cNvPr>
            <p:cNvSpPr/>
            <p:nvPr/>
          </p:nvSpPr>
          <p:spPr bwMode="auto">
            <a:xfrm>
              <a:off x="8247431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01EE77C-B96A-4939-9FF6-927BE564657E}"/>
                </a:ext>
              </a:extLst>
            </p:cNvPr>
            <p:cNvSpPr/>
            <p:nvPr/>
          </p:nvSpPr>
          <p:spPr bwMode="auto">
            <a:xfrm>
              <a:off x="8247431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367EEA6-4930-4EDB-BEFC-93A82E863127}"/>
                </a:ext>
              </a:extLst>
            </p:cNvPr>
            <p:cNvSpPr/>
            <p:nvPr/>
          </p:nvSpPr>
          <p:spPr bwMode="auto">
            <a:xfrm>
              <a:off x="8247431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1BFB3502-F83D-4303-AA90-217AE0C768FD}"/>
                </a:ext>
              </a:extLst>
            </p:cNvPr>
            <p:cNvSpPr/>
            <p:nvPr/>
          </p:nvSpPr>
          <p:spPr bwMode="auto">
            <a:xfrm>
              <a:off x="8247431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119B36B0-6EF6-4980-90D2-96E429A6C66E}"/>
                </a:ext>
              </a:extLst>
            </p:cNvPr>
            <p:cNvSpPr/>
            <p:nvPr/>
          </p:nvSpPr>
          <p:spPr bwMode="auto">
            <a:xfrm>
              <a:off x="8247431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D6BF89-07E7-4389-B117-A911104F6F18}"/>
                </a:ext>
              </a:extLst>
            </p:cNvPr>
            <p:cNvSpPr/>
            <p:nvPr/>
          </p:nvSpPr>
          <p:spPr bwMode="auto">
            <a:xfrm>
              <a:off x="8364906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65893AD-F001-49B8-8581-27884E2DA4B7}"/>
                </a:ext>
              </a:extLst>
            </p:cNvPr>
            <p:cNvSpPr/>
            <p:nvPr/>
          </p:nvSpPr>
          <p:spPr bwMode="auto">
            <a:xfrm>
              <a:off x="8364906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F83DB7C2-9850-4F02-BDFE-551C09DAAEA6}"/>
                </a:ext>
              </a:extLst>
            </p:cNvPr>
            <p:cNvSpPr/>
            <p:nvPr/>
          </p:nvSpPr>
          <p:spPr bwMode="auto">
            <a:xfrm>
              <a:off x="8364906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B172B03-CC44-4C24-AE6E-ABED514BFA9C}"/>
                </a:ext>
              </a:extLst>
            </p:cNvPr>
            <p:cNvSpPr/>
            <p:nvPr/>
          </p:nvSpPr>
          <p:spPr bwMode="auto">
            <a:xfrm>
              <a:off x="8364906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66368FF0-3118-494B-8CDC-897BBAD4A0D3}"/>
                </a:ext>
              </a:extLst>
            </p:cNvPr>
            <p:cNvSpPr/>
            <p:nvPr/>
          </p:nvSpPr>
          <p:spPr bwMode="auto">
            <a:xfrm>
              <a:off x="8364906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3336A43A-5707-4A38-B608-2B0386DB4E6E}"/>
                </a:ext>
              </a:extLst>
            </p:cNvPr>
            <p:cNvSpPr/>
            <p:nvPr/>
          </p:nvSpPr>
          <p:spPr bwMode="auto">
            <a:xfrm>
              <a:off x="8364906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CCCA4C8-B923-4349-A76E-7BEB4C4DF9C6}"/>
                </a:ext>
              </a:extLst>
            </p:cNvPr>
            <p:cNvSpPr/>
            <p:nvPr/>
          </p:nvSpPr>
          <p:spPr bwMode="auto">
            <a:xfrm>
              <a:off x="8364906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E30ACDE-1A2C-4713-BEBA-5DD8B3D3E290}"/>
                </a:ext>
              </a:extLst>
            </p:cNvPr>
            <p:cNvSpPr/>
            <p:nvPr/>
          </p:nvSpPr>
          <p:spPr bwMode="auto">
            <a:xfrm>
              <a:off x="8364906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AA7BB59C-C210-4B87-B817-BCEBDB966C9E}"/>
                </a:ext>
              </a:extLst>
            </p:cNvPr>
            <p:cNvSpPr/>
            <p:nvPr/>
          </p:nvSpPr>
          <p:spPr bwMode="auto">
            <a:xfrm>
              <a:off x="8491906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6A88D2A-231F-42A7-8C15-435372EC90DC}"/>
                </a:ext>
              </a:extLst>
            </p:cNvPr>
            <p:cNvSpPr/>
            <p:nvPr/>
          </p:nvSpPr>
          <p:spPr bwMode="auto">
            <a:xfrm>
              <a:off x="8491906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BA29A999-328A-4ECB-8C90-70B96F6110C9}"/>
                </a:ext>
              </a:extLst>
            </p:cNvPr>
            <p:cNvSpPr/>
            <p:nvPr/>
          </p:nvSpPr>
          <p:spPr bwMode="auto">
            <a:xfrm>
              <a:off x="8491906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274EBFBC-369F-46CD-B3C3-1FE039B845FF}"/>
                </a:ext>
              </a:extLst>
            </p:cNvPr>
            <p:cNvSpPr/>
            <p:nvPr/>
          </p:nvSpPr>
          <p:spPr bwMode="auto">
            <a:xfrm>
              <a:off x="8491906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432C07A3-5318-482A-A4E9-E1B16BC0D115}"/>
                </a:ext>
              </a:extLst>
            </p:cNvPr>
            <p:cNvSpPr/>
            <p:nvPr/>
          </p:nvSpPr>
          <p:spPr bwMode="auto">
            <a:xfrm>
              <a:off x="8491906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2ABB53FE-BB5E-4E77-A793-BB16D47B2159}"/>
                </a:ext>
              </a:extLst>
            </p:cNvPr>
            <p:cNvSpPr/>
            <p:nvPr/>
          </p:nvSpPr>
          <p:spPr bwMode="auto">
            <a:xfrm>
              <a:off x="8491906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8894AD40-A94B-48B5-96CD-D4DAE0C79342}"/>
                </a:ext>
              </a:extLst>
            </p:cNvPr>
            <p:cNvSpPr/>
            <p:nvPr/>
          </p:nvSpPr>
          <p:spPr bwMode="auto">
            <a:xfrm>
              <a:off x="8491906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D7289E29-AF9A-40EC-8C17-3318DD2710C4}"/>
                </a:ext>
              </a:extLst>
            </p:cNvPr>
            <p:cNvSpPr/>
            <p:nvPr/>
          </p:nvSpPr>
          <p:spPr bwMode="auto">
            <a:xfrm>
              <a:off x="8491906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7A04E020-9B34-4FDF-A837-CA628D1BD1A8}"/>
                </a:ext>
              </a:extLst>
            </p:cNvPr>
            <p:cNvSpPr/>
            <p:nvPr/>
          </p:nvSpPr>
          <p:spPr bwMode="auto">
            <a:xfrm>
              <a:off x="8605022" y="5127322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D78AD8A-9E98-46E4-9A8D-1906BAA4D74C}"/>
                </a:ext>
              </a:extLst>
            </p:cNvPr>
            <p:cNvSpPr/>
            <p:nvPr/>
          </p:nvSpPr>
          <p:spPr bwMode="auto">
            <a:xfrm>
              <a:off x="8605022" y="5237430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C05DFD14-8E2E-42A4-B8DC-17652FB187F5}"/>
                </a:ext>
              </a:extLst>
            </p:cNvPr>
            <p:cNvSpPr/>
            <p:nvPr/>
          </p:nvSpPr>
          <p:spPr bwMode="auto">
            <a:xfrm>
              <a:off x="8605022" y="53496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5076415-669F-4762-903F-FAB5C2762A24}"/>
                </a:ext>
              </a:extLst>
            </p:cNvPr>
            <p:cNvSpPr/>
            <p:nvPr/>
          </p:nvSpPr>
          <p:spPr bwMode="auto">
            <a:xfrm>
              <a:off x="8605022" y="54608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DF0E6189-F1C7-44B9-BD10-AEB14A590FEF}"/>
                </a:ext>
              </a:extLst>
            </p:cNvPr>
            <p:cNvSpPr/>
            <p:nvPr/>
          </p:nvSpPr>
          <p:spPr bwMode="auto">
            <a:xfrm>
              <a:off x="8605022" y="55751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4EA6BF7-7ACD-49F9-991E-02DF4BA0567A}"/>
                </a:ext>
              </a:extLst>
            </p:cNvPr>
            <p:cNvSpPr/>
            <p:nvPr/>
          </p:nvSpPr>
          <p:spPr bwMode="auto">
            <a:xfrm>
              <a:off x="8605022" y="56894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E9864FE-8CA7-4926-87C2-928618A3DA03}"/>
                </a:ext>
              </a:extLst>
            </p:cNvPr>
            <p:cNvSpPr/>
            <p:nvPr/>
          </p:nvSpPr>
          <p:spPr bwMode="auto">
            <a:xfrm>
              <a:off x="8605022" y="58037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463BBD05-327A-4952-9182-13629472B145}"/>
                </a:ext>
              </a:extLst>
            </p:cNvPr>
            <p:cNvSpPr/>
            <p:nvPr/>
          </p:nvSpPr>
          <p:spPr bwMode="auto">
            <a:xfrm>
              <a:off x="8605022" y="592119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AE67FB49-D0FD-4617-A4E7-7E0CC009AA51}"/>
                </a:ext>
              </a:extLst>
            </p:cNvPr>
            <p:cNvSpPr/>
            <p:nvPr/>
          </p:nvSpPr>
          <p:spPr bwMode="auto">
            <a:xfrm>
              <a:off x="8732022" y="5124147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DBBFAE6-C315-4AD8-A4E3-7BE10BD5E0EE}"/>
                </a:ext>
              </a:extLst>
            </p:cNvPr>
            <p:cNvSpPr/>
            <p:nvPr/>
          </p:nvSpPr>
          <p:spPr bwMode="auto">
            <a:xfrm>
              <a:off x="8732022" y="5234255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D060B8CA-7FDF-4714-97C5-B3F905941166}"/>
                </a:ext>
              </a:extLst>
            </p:cNvPr>
            <p:cNvSpPr/>
            <p:nvPr/>
          </p:nvSpPr>
          <p:spPr bwMode="auto">
            <a:xfrm>
              <a:off x="8732022" y="53465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2D24EFF8-BD83-49CA-9413-D6EC8FD9E344}"/>
                </a:ext>
              </a:extLst>
            </p:cNvPr>
            <p:cNvSpPr/>
            <p:nvPr/>
          </p:nvSpPr>
          <p:spPr bwMode="auto">
            <a:xfrm>
              <a:off x="8732022" y="54576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BAC36432-144C-49CE-B07F-F821FE0F4895}"/>
                </a:ext>
              </a:extLst>
            </p:cNvPr>
            <p:cNvSpPr/>
            <p:nvPr/>
          </p:nvSpPr>
          <p:spPr bwMode="auto">
            <a:xfrm>
              <a:off x="8732022" y="55719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F023C007-4D9A-4CBF-9073-560E2B77E26D}"/>
                </a:ext>
              </a:extLst>
            </p:cNvPr>
            <p:cNvSpPr/>
            <p:nvPr/>
          </p:nvSpPr>
          <p:spPr bwMode="auto">
            <a:xfrm>
              <a:off x="8732022" y="56862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B6F9097B-02E4-48D8-BCBE-570957A1BD9B}"/>
                </a:ext>
              </a:extLst>
            </p:cNvPr>
            <p:cNvSpPr/>
            <p:nvPr/>
          </p:nvSpPr>
          <p:spPr bwMode="auto">
            <a:xfrm>
              <a:off x="8732022" y="5800546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92786D3D-4759-4783-8ABA-F47E126D04FE}"/>
                </a:ext>
              </a:extLst>
            </p:cNvPr>
            <p:cNvSpPr/>
            <p:nvPr/>
          </p:nvSpPr>
          <p:spPr bwMode="auto">
            <a:xfrm>
              <a:off x="8732022" y="5918021"/>
              <a:ext cx="72000" cy="720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4849F777-6A5B-4C7B-9A2B-345FBE1F4689}"/>
              </a:ext>
            </a:extLst>
          </p:cNvPr>
          <p:cNvSpPr txBox="1"/>
          <p:nvPr/>
        </p:nvSpPr>
        <p:spPr>
          <a:xfrm>
            <a:off x="8097911" y="351891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rPr>
              <a:t>면광원</a:t>
            </a:r>
            <a:endParaRPr kumimoji="0" lang="en-US" altLang="ko-KR" sz="1100" b="1" kern="0" dirty="0">
              <a:solidFill>
                <a:srgbClr val="000000"/>
              </a:solidFill>
              <a:latin typeface="Arial Narrow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1F437B3-A0D0-4CDD-BDCA-3C1DBD00EE7A}"/>
              </a:ext>
            </a:extLst>
          </p:cNvPr>
          <p:cNvSpPr txBox="1"/>
          <p:nvPr/>
        </p:nvSpPr>
        <p:spPr>
          <a:xfrm>
            <a:off x="6683523" y="352892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Arial Narrow" pitchFamily="34" charset="0"/>
                <a:ea typeface="LG스마트체2.0 Regular" panose="020B0600000101010101" pitchFamily="50" charset="-127"/>
              </a:rPr>
              <a:t>Dot </a:t>
            </a:r>
            <a:r>
              <a:rPr kumimoji="0" lang="ko-KR" altLang="en-US" sz="1100" b="1" kern="0" dirty="0">
                <a:solidFill>
                  <a:prstClr val="black"/>
                </a:solidFill>
                <a:latin typeface="Arial Narrow" pitchFamily="34" charset="0"/>
                <a:ea typeface="LG스마트체2.0 Regular" panose="020B0600000101010101" pitchFamily="50" charset="-127"/>
              </a:rPr>
              <a:t>광원</a:t>
            </a:r>
            <a:endParaRPr kumimoji="0" lang="en-US" altLang="ko-KR" sz="1100" b="1" kern="0" dirty="0">
              <a:solidFill>
                <a:prstClr val="black"/>
              </a:solidFill>
              <a:latin typeface="Arial Narrow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CF393D9-2B2E-4001-9403-D769BDF1D21A}"/>
              </a:ext>
            </a:extLst>
          </p:cNvPr>
          <p:cNvSpPr/>
          <p:nvPr/>
        </p:nvSpPr>
        <p:spPr bwMode="auto">
          <a:xfrm>
            <a:off x="7881887" y="2636912"/>
            <a:ext cx="1164693" cy="90105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solidFill>
                <a:srgbClr val="000000"/>
              </a:solidFill>
              <a:latin typeface="Arial Narrow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21C5E6-B7E4-4D50-AE6F-166AB827E182}"/>
              </a:ext>
            </a:extLst>
          </p:cNvPr>
          <p:cNvSpPr/>
          <p:nvPr/>
        </p:nvSpPr>
        <p:spPr>
          <a:xfrm>
            <a:off x="3060253" y="4907889"/>
            <a:ext cx="862027" cy="1769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2Ch D-IC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BF4B987B-0D62-4159-9FE6-7A32F1291D47}"/>
              </a:ext>
            </a:extLst>
          </p:cNvPr>
          <p:cNvSpPr/>
          <p:nvPr/>
        </p:nvSpPr>
        <p:spPr>
          <a:xfrm>
            <a:off x="7329264" y="4881441"/>
            <a:ext cx="971924" cy="2033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다채널</a:t>
            </a:r>
            <a:r>
              <a:rPr lang="en-US" altLang="ko-KR" dirty="0">
                <a:solidFill>
                  <a:schemeClr val="tx1"/>
                </a:solidFill>
              </a:rPr>
              <a:t> D-IC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7" name="그림 256">
            <a:extLst>
              <a:ext uri="{FF2B5EF4-FFF2-40B4-BE49-F238E27FC236}">
                <a16:creationId xmlns:a16="http://schemas.microsoft.com/office/drawing/2014/main" id="{3C24D0AC-0816-4967-8DFA-D21409C97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7" y="5095521"/>
            <a:ext cx="2071920" cy="9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그림 357">
            <a:extLst>
              <a:ext uri="{FF2B5EF4-FFF2-40B4-BE49-F238E27FC236}">
                <a16:creationId xmlns:a16="http://schemas.microsoft.com/office/drawing/2014/main" id="{5D1A1D00-5B36-4F65-8903-35C12CDA9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6" t="10751" r="42222" b="29824"/>
          <a:stretch/>
        </p:blipFill>
        <p:spPr>
          <a:xfrm>
            <a:off x="8072279" y="2060848"/>
            <a:ext cx="1165241" cy="1165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76939"/>
              </p:ext>
            </p:extLst>
          </p:nvPr>
        </p:nvGraphicFramePr>
        <p:xfrm>
          <a:off x="180581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효과를 실험자료와 함께 설명하고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차별화된 효과를 나타내는 구성을 기재하고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구성에 의한 효과를 기술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발명의 차별화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element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관련된 효과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이상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전체 구성의 유기적 구성에 따른 예상 효과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모두 기재요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BFFF42F3-2AC5-43AD-A785-7B87ED4F3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47876"/>
              </p:ext>
            </p:extLst>
          </p:nvPr>
        </p:nvGraphicFramePr>
        <p:xfrm>
          <a:off x="2070320" y="3871766"/>
          <a:ext cx="7201375" cy="2438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Flood Pattern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1ch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2ch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3ch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4ch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60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분할 채널에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저전류</a:t>
                      </a:r>
                      <a:r>
                        <a:rPr lang="ko-KR" altLang="en-US" sz="1050" dirty="0"/>
                        <a:t> 구동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하는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61067"/>
                  </a:ext>
                </a:extLst>
              </a:tr>
            </a:tbl>
          </a:graphicData>
        </a:graphic>
      </p:graphicFrame>
      <p:pic>
        <p:nvPicPr>
          <p:cNvPr id="258" name="Picture 3">
            <a:extLst>
              <a:ext uri="{FF2B5EF4-FFF2-40B4-BE49-F238E27FC236}">
                <a16:creationId xmlns:a16="http://schemas.microsoft.com/office/drawing/2014/main" id="{744FFE88-CDEC-400B-BF89-4D0DA7AA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93" y="4536255"/>
            <a:ext cx="741278" cy="85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10">
            <a:extLst>
              <a:ext uri="{FF2B5EF4-FFF2-40B4-BE49-F238E27FC236}">
                <a16:creationId xmlns:a16="http://schemas.microsoft.com/office/drawing/2014/main" id="{7E0A0F25-1E0D-485A-B62A-093201FFC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93" y="4675332"/>
            <a:ext cx="1114823" cy="109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Picture 12">
            <a:extLst>
              <a:ext uri="{FF2B5EF4-FFF2-40B4-BE49-F238E27FC236}">
                <a16:creationId xmlns:a16="http://schemas.microsoft.com/office/drawing/2014/main" id="{9BFBE1BB-8617-4947-9D5C-B2BD06A23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17063" y="4365104"/>
            <a:ext cx="1116081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Picture 14">
            <a:extLst>
              <a:ext uri="{FF2B5EF4-FFF2-40B4-BE49-F238E27FC236}">
                <a16:creationId xmlns:a16="http://schemas.microsoft.com/office/drawing/2014/main" id="{C096CEC7-E7C7-4292-9AC9-31A0A35DF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34355" y="4365104"/>
            <a:ext cx="1116081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Picture 16">
            <a:extLst>
              <a:ext uri="{FF2B5EF4-FFF2-40B4-BE49-F238E27FC236}">
                <a16:creationId xmlns:a16="http://schemas.microsoft.com/office/drawing/2014/main" id="{D7C16EB8-D954-4AB0-A9F6-102DCB4F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862792" y="4365104"/>
            <a:ext cx="1116081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18">
            <a:extLst>
              <a:ext uri="{FF2B5EF4-FFF2-40B4-BE49-F238E27FC236}">
                <a16:creationId xmlns:a16="http://schemas.microsoft.com/office/drawing/2014/main" id="{63B69A45-174B-4EC9-8568-77C3EAD1A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78382" y="4365104"/>
            <a:ext cx="1116081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10">
            <a:extLst>
              <a:ext uri="{FF2B5EF4-FFF2-40B4-BE49-F238E27FC236}">
                <a16:creationId xmlns:a16="http://schemas.microsoft.com/office/drawing/2014/main" id="{9DB5C76A-7FAC-47F2-B772-EFD75160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88" y="5181198"/>
            <a:ext cx="1114823" cy="109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C369F9-E665-49F1-BACD-EF59E7C8023D}"/>
              </a:ext>
            </a:extLst>
          </p:cNvPr>
          <p:cNvSpPr/>
          <p:nvPr/>
        </p:nvSpPr>
        <p:spPr>
          <a:xfrm>
            <a:off x="4573805" y="5301208"/>
            <a:ext cx="749450" cy="648072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" name="Picture 10">
            <a:extLst>
              <a:ext uri="{FF2B5EF4-FFF2-40B4-BE49-F238E27FC236}">
                <a16:creationId xmlns:a16="http://schemas.microsoft.com/office/drawing/2014/main" id="{6E103613-F8C0-46B2-98FE-3E735B4D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42" y="5182568"/>
            <a:ext cx="1114823" cy="109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10">
            <a:extLst>
              <a:ext uri="{FF2B5EF4-FFF2-40B4-BE49-F238E27FC236}">
                <a16:creationId xmlns:a16="http://schemas.microsoft.com/office/drawing/2014/main" id="{6FA87110-E125-48C8-A1E4-18AD0787E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52" y="5192035"/>
            <a:ext cx="1114823" cy="109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7A8BBFBA-2EE0-438D-BBA1-FC8D80A9FB03}"/>
              </a:ext>
            </a:extLst>
          </p:cNvPr>
          <p:cNvSpPr/>
          <p:nvPr/>
        </p:nvSpPr>
        <p:spPr>
          <a:xfrm>
            <a:off x="5870628" y="5331120"/>
            <a:ext cx="749450" cy="458059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47A9CB3F-AADC-4437-A491-AA649DACFBDD}"/>
              </a:ext>
            </a:extLst>
          </p:cNvPr>
          <p:cNvSpPr/>
          <p:nvPr/>
        </p:nvSpPr>
        <p:spPr>
          <a:xfrm flipV="1">
            <a:off x="7070993" y="5345928"/>
            <a:ext cx="749450" cy="241141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BD57C94-86C4-43D6-A3CF-67AC5E7267D6}"/>
              </a:ext>
            </a:extLst>
          </p:cNvPr>
          <p:cNvSpPr txBox="1"/>
          <p:nvPr/>
        </p:nvSpPr>
        <p:spPr>
          <a:xfrm>
            <a:off x="4592163" y="58052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1ch </a:t>
            </a:r>
          </a:p>
          <a:p>
            <a:pPr algn="ctr"/>
            <a:r>
              <a:rPr lang="ko-KR" altLang="en-US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저전류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구동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5D8385E-800C-4187-8B43-86FAC1CC23D8}"/>
              </a:ext>
            </a:extLst>
          </p:cNvPr>
          <p:cNvSpPr txBox="1"/>
          <p:nvPr/>
        </p:nvSpPr>
        <p:spPr>
          <a:xfrm>
            <a:off x="5887512" y="579597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1,2 </a:t>
            </a:r>
            <a:r>
              <a:rPr lang="en-US" altLang="ko-KR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/>
            <a:r>
              <a:rPr lang="ko-KR" altLang="en-US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저전류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구동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536B260-C083-4F3B-A6B5-2ACA8254181D}"/>
              </a:ext>
            </a:extLst>
          </p:cNvPr>
          <p:cNvSpPr txBox="1"/>
          <p:nvPr/>
        </p:nvSpPr>
        <p:spPr>
          <a:xfrm>
            <a:off x="7059205" y="57239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1,2,3 </a:t>
            </a:r>
            <a:r>
              <a:rPr lang="en-US" altLang="ko-KR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/>
            <a:r>
              <a:rPr lang="ko-KR" altLang="en-US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저전류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구동</a:t>
            </a:r>
          </a:p>
        </p:txBody>
      </p:sp>
      <p:graphicFrame>
        <p:nvGraphicFramePr>
          <p:cNvPr id="273" name="표 272">
            <a:extLst>
              <a:ext uri="{FF2B5EF4-FFF2-40B4-BE49-F238E27FC236}">
                <a16:creationId xmlns:a16="http://schemas.microsoft.com/office/drawing/2014/main" id="{91965B1F-B645-44F6-986F-FABF5FB9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23234"/>
              </p:ext>
            </p:extLst>
          </p:nvPr>
        </p:nvGraphicFramePr>
        <p:xfrm>
          <a:off x="2070320" y="1275237"/>
          <a:ext cx="7201375" cy="2438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Dot pattern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1ch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2ch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3ch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4ch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26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분할 채널에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다양한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 패턴 형성</a:t>
                      </a:r>
                      <a:endParaRPr lang="en-US" altLang="ko-KR" sz="105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61067"/>
                  </a:ext>
                </a:extLst>
              </a:tr>
            </a:tbl>
          </a:graphicData>
        </a:graphic>
      </p:graphicFrame>
      <p:pic>
        <p:nvPicPr>
          <p:cNvPr id="274" name="Picture 3">
            <a:extLst>
              <a:ext uri="{FF2B5EF4-FFF2-40B4-BE49-F238E27FC236}">
                <a16:creationId xmlns:a16="http://schemas.microsoft.com/office/drawing/2014/main" id="{8C5CF4F4-CDA2-4F46-9DCA-948BA7B1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54" y="1833264"/>
            <a:ext cx="741278" cy="68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그림 288">
            <a:extLst>
              <a:ext uri="{FF2B5EF4-FFF2-40B4-BE49-F238E27FC236}">
                <a16:creationId xmlns:a16="http://schemas.microsoft.com/office/drawing/2014/main" id="{C79FE461-57EF-4359-8B76-050F4EB0F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6" t="10751" r="42222" b="29824"/>
          <a:stretch/>
        </p:blipFill>
        <p:spPr>
          <a:xfrm>
            <a:off x="4417062" y="2060848"/>
            <a:ext cx="1165241" cy="1165241"/>
          </a:xfrm>
          <a:prstGeom prst="rect">
            <a:avLst/>
          </a:prstGeom>
        </p:spPr>
      </p:pic>
      <p:pic>
        <p:nvPicPr>
          <p:cNvPr id="290" name="그림 289">
            <a:extLst>
              <a:ext uri="{FF2B5EF4-FFF2-40B4-BE49-F238E27FC236}">
                <a16:creationId xmlns:a16="http://schemas.microsoft.com/office/drawing/2014/main" id="{12EC603F-EF47-44D2-AC65-E4B64CC16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6" t="10751" r="42222" b="29824"/>
          <a:stretch/>
        </p:blipFill>
        <p:spPr>
          <a:xfrm>
            <a:off x="5651150" y="2060848"/>
            <a:ext cx="1165241" cy="1165241"/>
          </a:xfrm>
          <a:prstGeom prst="rect">
            <a:avLst/>
          </a:prstGeom>
        </p:spPr>
      </p:pic>
      <p:pic>
        <p:nvPicPr>
          <p:cNvPr id="292" name="그림 291">
            <a:extLst>
              <a:ext uri="{FF2B5EF4-FFF2-40B4-BE49-F238E27FC236}">
                <a16:creationId xmlns:a16="http://schemas.microsoft.com/office/drawing/2014/main" id="{CE1A534D-F16A-4AE0-AFC1-29D7C0690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5149851" y="2505911"/>
            <a:ext cx="285750" cy="260350"/>
          </a:xfrm>
          <a:prstGeom prst="rect">
            <a:avLst/>
          </a:prstGeom>
        </p:spPr>
      </p:pic>
      <p:pic>
        <p:nvPicPr>
          <p:cNvPr id="293" name="그림 292">
            <a:extLst>
              <a:ext uri="{FF2B5EF4-FFF2-40B4-BE49-F238E27FC236}">
                <a16:creationId xmlns:a16="http://schemas.microsoft.com/office/drawing/2014/main" id="{C8637F01-9C98-4663-9775-494F65F0D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4592163" y="2505911"/>
            <a:ext cx="285750" cy="260350"/>
          </a:xfrm>
          <a:prstGeom prst="rect">
            <a:avLst/>
          </a:prstGeom>
        </p:spPr>
      </p:pic>
      <p:pic>
        <p:nvPicPr>
          <p:cNvPr id="294" name="그림 293">
            <a:extLst>
              <a:ext uri="{FF2B5EF4-FFF2-40B4-BE49-F238E27FC236}">
                <a16:creationId xmlns:a16="http://schemas.microsoft.com/office/drawing/2014/main" id="{3708449E-2D00-4D4E-8C8B-D94637B2B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4877913" y="2505911"/>
            <a:ext cx="285750" cy="260350"/>
          </a:xfrm>
          <a:prstGeom prst="rect">
            <a:avLst/>
          </a:prstGeom>
        </p:spPr>
      </p:pic>
      <p:pic>
        <p:nvPicPr>
          <p:cNvPr id="295" name="그림 294">
            <a:extLst>
              <a:ext uri="{FF2B5EF4-FFF2-40B4-BE49-F238E27FC236}">
                <a16:creationId xmlns:a16="http://schemas.microsoft.com/office/drawing/2014/main" id="{96747911-2AA2-407C-A3E4-F52C7EA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5149851" y="2258356"/>
            <a:ext cx="285750" cy="260350"/>
          </a:xfrm>
          <a:prstGeom prst="rect">
            <a:avLst/>
          </a:prstGeom>
        </p:spPr>
      </p:pic>
      <p:pic>
        <p:nvPicPr>
          <p:cNvPr id="296" name="그림 295">
            <a:extLst>
              <a:ext uri="{FF2B5EF4-FFF2-40B4-BE49-F238E27FC236}">
                <a16:creationId xmlns:a16="http://schemas.microsoft.com/office/drawing/2014/main" id="{827AF902-2EEA-4E92-AC5C-4F3710BD7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4592163" y="2258356"/>
            <a:ext cx="285750" cy="260350"/>
          </a:xfrm>
          <a:prstGeom prst="rect">
            <a:avLst/>
          </a:prstGeom>
        </p:spPr>
      </p:pic>
      <p:pic>
        <p:nvPicPr>
          <p:cNvPr id="297" name="그림 296">
            <a:extLst>
              <a:ext uri="{FF2B5EF4-FFF2-40B4-BE49-F238E27FC236}">
                <a16:creationId xmlns:a16="http://schemas.microsoft.com/office/drawing/2014/main" id="{5821F524-AFBE-42BA-BBC5-B452BF5DE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4877913" y="2258356"/>
            <a:ext cx="285750" cy="260350"/>
          </a:xfrm>
          <a:prstGeom prst="rect">
            <a:avLst/>
          </a:prstGeom>
        </p:spPr>
      </p:pic>
      <p:pic>
        <p:nvPicPr>
          <p:cNvPr id="298" name="그림 297">
            <a:extLst>
              <a:ext uri="{FF2B5EF4-FFF2-40B4-BE49-F238E27FC236}">
                <a16:creationId xmlns:a16="http://schemas.microsoft.com/office/drawing/2014/main" id="{6867A7DF-034A-414D-B02D-FF93B77C3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5149851" y="2763783"/>
            <a:ext cx="285750" cy="260350"/>
          </a:xfrm>
          <a:prstGeom prst="rect">
            <a:avLst/>
          </a:prstGeom>
        </p:spPr>
      </p:pic>
      <p:pic>
        <p:nvPicPr>
          <p:cNvPr id="299" name="그림 298">
            <a:extLst>
              <a:ext uri="{FF2B5EF4-FFF2-40B4-BE49-F238E27FC236}">
                <a16:creationId xmlns:a16="http://schemas.microsoft.com/office/drawing/2014/main" id="{D622A127-7E40-407D-B197-B08F862ED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4592163" y="2763783"/>
            <a:ext cx="285750" cy="260350"/>
          </a:xfrm>
          <a:prstGeom prst="rect">
            <a:avLst/>
          </a:prstGeom>
        </p:spPr>
      </p:pic>
      <p:pic>
        <p:nvPicPr>
          <p:cNvPr id="300" name="그림 299">
            <a:extLst>
              <a:ext uri="{FF2B5EF4-FFF2-40B4-BE49-F238E27FC236}">
                <a16:creationId xmlns:a16="http://schemas.microsoft.com/office/drawing/2014/main" id="{85C2FD72-3F91-4783-BA04-672A7F3A4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33125" r="52486" b="53598"/>
          <a:stretch/>
        </p:blipFill>
        <p:spPr>
          <a:xfrm>
            <a:off x="4877913" y="2763783"/>
            <a:ext cx="285750" cy="260350"/>
          </a:xfrm>
          <a:prstGeom prst="rect">
            <a:avLst/>
          </a:prstGeom>
        </p:spPr>
      </p:pic>
      <p:pic>
        <p:nvPicPr>
          <p:cNvPr id="301" name="그림 300">
            <a:extLst>
              <a:ext uri="{FF2B5EF4-FFF2-40B4-BE49-F238E27FC236}">
                <a16:creationId xmlns:a16="http://schemas.microsoft.com/office/drawing/2014/main" id="{C84ED1FB-E2B7-4286-80F9-A8601122B80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6129338" y="2484480"/>
            <a:ext cx="216693" cy="245270"/>
          </a:xfrm>
          <a:prstGeom prst="rect">
            <a:avLst/>
          </a:prstGeom>
        </p:spPr>
      </p:pic>
      <p:pic>
        <p:nvPicPr>
          <p:cNvPr id="302" name="그림 301">
            <a:extLst>
              <a:ext uri="{FF2B5EF4-FFF2-40B4-BE49-F238E27FC236}">
                <a16:creationId xmlns:a16="http://schemas.microsoft.com/office/drawing/2014/main" id="{2DFE4B99-0C23-4653-97E7-F238964DAEB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6382011" y="2484480"/>
            <a:ext cx="216693" cy="245270"/>
          </a:xfrm>
          <a:prstGeom prst="rect">
            <a:avLst/>
          </a:prstGeom>
        </p:spPr>
      </p:pic>
      <p:pic>
        <p:nvPicPr>
          <p:cNvPr id="303" name="그림 302">
            <a:extLst>
              <a:ext uri="{FF2B5EF4-FFF2-40B4-BE49-F238E27FC236}">
                <a16:creationId xmlns:a16="http://schemas.microsoft.com/office/drawing/2014/main" id="{3684F66C-DFAA-4456-A566-7FA19DD0740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5884796" y="2484480"/>
            <a:ext cx="216693" cy="245270"/>
          </a:xfrm>
          <a:prstGeom prst="rect">
            <a:avLst/>
          </a:prstGeom>
        </p:spPr>
      </p:pic>
      <p:pic>
        <p:nvPicPr>
          <p:cNvPr id="304" name="그림 303">
            <a:extLst>
              <a:ext uri="{FF2B5EF4-FFF2-40B4-BE49-F238E27FC236}">
                <a16:creationId xmlns:a16="http://schemas.microsoft.com/office/drawing/2014/main" id="{BBE86B82-BB2A-4136-B4E3-8EC1BAED22D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6129338" y="2208777"/>
            <a:ext cx="216693" cy="245270"/>
          </a:xfrm>
          <a:prstGeom prst="rect">
            <a:avLst/>
          </a:prstGeom>
        </p:spPr>
      </p:pic>
      <p:pic>
        <p:nvPicPr>
          <p:cNvPr id="305" name="그림 304">
            <a:extLst>
              <a:ext uri="{FF2B5EF4-FFF2-40B4-BE49-F238E27FC236}">
                <a16:creationId xmlns:a16="http://schemas.microsoft.com/office/drawing/2014/main" id="{F6B2680B-626D-49C9-B803-78928E6FD8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6382011" y="2208777"/>
            <a:ext cx="216693" cy="245270"/>
          </a:xfrm>
          <a:prstGeom prst="rect">
            <a:avLst/>
          </a:prstGeom>
        </p:spPr>
      </p:pic>
      <p:pic>
        <p:nvPicPr>
          <p:cNvPr id="306" name="그림 305">
            <a:extLst>
              <a:ext uri="{FF2B5EF4-FFF2-40B4-BE49-F238E27FC236}">
                <a16:creationId xmlns:a16="http://schemas.microsoft.com/office/drawing/2014/main" id="{EE38F6D3-0010-4817-AA32-DEBF7C013B3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5884796" y="2208777"/>
            <a:ext cx="216693" cy="245270"/>
          </a:xfrm>
          <a:prstGeom prst="rect">
            <a:avLst/>
          </a:prstGeom>
        </p:spPr>
      </p:pic>
      <p:pic>
        <p:nvPicPr>
          <p:cNvPr id="307" name="그림 306">
            <a:extLst>
              <a:ext uri="{FF2B5EF4-FFF2-40B4-BE49-F238E27FC236}">
                <a16:creationId xmlns:a16="http://schemas.microsoft.com/office/drawing/2014/main" id="{4C847BC6-219B-499B-BE27-645C46E4AB7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6129338" y="2750982"/>
            <a:ext cx="216693" cy="245270"/>
          </a:xfrm>
          <a:prstGeom prst="rect">
            <a:avLst/>
          </a:prstGeom>
        </p:spPr>
      </p:pic>
      <p:pic>
        <p:nvPicPr>
          <p:cNvPr id="308" name="그림 307">
            <a:extLst>
              <a:ext uri="{FF2B5EF4-FFF2-40B4-BE49-F238E27FC236}">
                <a16:creationId xmlns:a16="http://schemas.microsoft.com/office/drawing/2014/main" id="{AD514979-A727-4487-91E0-3E0B1322F3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6382011" y="2750982"/>
            <a:ext cx="216693" cy="245270"/>
          </a:xfrm>
          <a:prstGeom prst="rect">
            <a:avLst/>
          </a:prstGeom>
        </p:spPr>
      </p:pic>
      <p:pic>
        <p:nvPicPr>
          <p:cNvPr id="309" name="그림 308">
            <a:extLst>
              <a:ext uri="{FF2B5EF4-FFF2-40B4-BE49-F238E27FC236}">
                <a16:creationId xmlns:a16="http://schemas.microsoft.com/office/drawing/2014/main" id="{4709C833-38F7-4D7E-BD2F-3068D904E4A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688" t="14426" r="44929" b="35093"/>
          <a:stretch/>
        </p:blipFill>
        <p:spPr>
          <a:xfrm>
            <a:off x="5884796" y="2750982"/>
            <a:ext cx="216693" cy="245270"/>
          </a:xfrm>
          <a:prstGeom prst="rect">
            <a:avLst/>
          </a:prstGeom>
        </p:spPr>
      </p:pic>
      <p:pic>
        <p:nvPicPr>
          <p:cNvPr id="320" name="그림 319">
            <a:extLst>
              <a:ext uri="{FF2B5EF4-FFF2-40B4-BE49-F238E27FC236}">
                <a16:creationId xmlns:a16="http://schemas.microsoft.com/office/drawing/2014/main" id="{807CFC40-68EE-45BA-A1A8-6F4EBA57D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6" t="10751" r="42222" b="29824"/>
          <a:stretch/>
        </p:blipFill>
        <p:spPr>
          <a:xfrm>
            <a:off x="6825208" y="2060848"/>
            <a:ext cx="1165241" cy="1165241"/>
          </a:xfrm>
          <a:prstGeom prst="rect">
            <a:avLst/>
          </a:prstGeom>
        </p:spPr>
      </p:pic>
      <p:pic>
        <p:nvPicPr>
          <p:cNvPr id="321" name="그림 320">
            <a:extLst>
              <a:ext uri="{FF2B5EF4-FFF2-40B4-BE49-F238E27FC236}">
                <a16:creationId xmlns:a16="http://schemas.microsoft.com/office/drawing/2014/main" id="{C69CD0CB-E4F1-4F47-AE6C-5B6BBFBC3B3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336807" y="2483265"/>
            <a:ext cx="167873" cy="305642"/>
          </a:xfrm>
          <a:prstGeom prst="rect">
            <a:avLst/>
          </a:prstGeom>
        </p:spPr>
      </p:pic>
      <p:pic>
        <p:nvPicPr>
          <p:cNvPr id="330" name="그림 329">
            <a:extLst>
              <a:ext uri="{FF2B5EF4-FFF2-40B4-BE49-F238E27FC236}">
                <a16:creationId xmlns:a16="http://schemas.microsoft.com/office/drawing/2014/main" id="{843D9955-0D8B-4C58-B984-73770BFD258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336807" y="2130969"/>
            <a:ext cx="167873" cy="305642"/>
          </a:xfrm>
          <a:prstGeom prst="rect">
            <a:avLst/>
          </a:prstGeom>
        </p:spPr>
      </p:pic>
      <p:pic>
        <p:nvPicPr>
          <p:cNvPr id="331" name="그림 330">
            <a:extLst>
              <a:ext uri="{FF2B5EF4-FFF2-40B4-BE49-F238E27FC236}">
                <a16:creationId xmlns:a16="http://schemas.microsoft.com/office/drawing/2014/main" id="{E5D676A6-79C9-4EE0-8818-386E93B8F0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663628" y="2483265"/>
            <a:ext cx="167873" cy="305642"/>
          </a:xfrm>
          <a:prstGeom prst="rect">
            <a:avLst/>
          </a:prstGeom>
        </p:spPr>
      </p:pic>
      <p:pic>
        <p:nvPicPr>
          <p:cNvPr id="332" name="그림 331">
            <a:extLst>
              <a:ext uri="{FF2B5EF4-FFF2-40B4-BE49-F238E27FC236}">
                <a16:creationId xmlns:a16="http://schemas.microsoft.com/office/drawing/2014/main" id="{6B96F898-1721-4B9F-B218-07ACAB8CAA8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663628" y="2130969"/>
            <a:ext cx="167873" cy="305642"/>
          </a:xfrm>
          <a:prstGeom prst="rect">
            <a:avLst/>
          </a:prstGeom>
        </p:spPr>
      </p:pic>
      <p:pic>
        <p:nvPicPr>
          <p:cNvPr id="333" name="그림 332">
            <a:extLst>
              <a:ext uri="{FF2B5EF4-FFF2-40B4-BE49-F238E27FC236}">
                <a16:creationId xmlns:a16="http://schemas.microsoft.com/office/drawing/2014/main" id="{37784C61-E484-4A67-9757-C75A012391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034320" y="2483265"/>
            <a:ext cx="167873" cy="305642"/>
          </a:xfrm>
          <a:prstGeom prst="rect">
            <a:avLst/>
          </a:prstGeom>
        </p:spPr>
      </p:pic>
      <p:pic>
        <p:nvPicPr>
          <p:cNvPr id="334" name="그림 333">
            <a:extLst>
              <a:ext uri="{FF2B5EF4-FFF2-40B4-BE49-F238E27FC236}">
                <a16:creationId xmlns:a16="http://schemas.microsoft.com/office/drawing/2014/main" id="{739B3424-D207-47A7-B240-14B8FD8087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034320" y="2130969"/>
            <a:ext cx="167873" cy="305642"/>
          </a:xfrm>
          <a:prstGeom prst="rect">
            <a:avLst/>
          </a:prstGeom>
        </p:spPr>
      </p:pic>
      <p:pic>
        <p:nvPicPr>
          <p:cNvPr id="335" name="그림 334">
            <a:extLst>
              <a:ext uri="{FF2B5EF4-FFF2-40B4-BE49-F238E27FC236}">
                <a16:creationId xmlns:a16="http://schemas.microsoft.com/office/drawing/2014/main" id="{EC493A0B-7233-450F-A6DD-F12469FCA0A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336807" y="2818820"/>
            <a:ext cx="167873" cy="305642"/>
          </a:xfrm>
          <a:prstGeom prst="rect">
            <a:avLst/>
          </a:prstGeom>
        </p:spPr>
      </p:pic>
      <p:pic>
        <p:nvPicPr>
          <p:cNvPr id="336" name="그림 335">
            <a:extLst>
              <a:ext uri="{FF2B5EF4-FFF2-40B4-BE49-F238E27FC236}">
                <a16:creationId xmlns:a16="http://schemas.microsoft.com/office/drawing/2014/main" id="{1229A3C5-8358-406D-8A3E-ACDA92C529C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663628" y="2818820"/>
            <a:ext cx="167873" cy="305642"/>
          </a:xfrm>
          <a:prstGeom prst="rect">
            <a:avLst/>
          </a:prstGeom>
        </p:spPr>
      </p:pic>
      <p:pic>
        <p:nvPicPr>
          <p:cNvPr id="337" name="그림 336">
            <a:extLst>
              <a:ext uri="{FF2B5EF4-FFF2-40B4-BE49-F238E27FC236}">
                <a16:creationId xmlns:a16="http://schemas.microsoft.com/office/drawing/2014/main" id="{42BB8A56-6216-49CF-AA91-521DE8B4251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7034320" y="2818820"/>
            <a:ext cx="167873" cy="305642"/>
          </a:xfrm>
          <a:prstGeom prst="rect">
            <a:avLst/>
          </a:prstGeom>
        </p:spPr>
      </p:pic>
      <p:pic>
        <p:nvPicPr>
          <p:cNvPr id="338" name="그림 337">
            <a:extLst>
              <a:ext uri="{FF2B5EF4-FFF2-40B4-BE49-F238E27FC236}">
                <a16:creationId xmlns:a16="http://schemas.microsoft.com/office/drawing/2014/main" id="{398D2AB5-B36C-42C1-A787-BF2D611F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6" t="10751" r="42222" b="29824"/>
          <a:stretch/>
        </p:blipFill>
        <p:spPr>
          <a:xfrm>
            <a:off x="3158175" y="2060848"/>
            <a:ext cx="1165241" cy="1165241"/>
          </a:xfrm>
          <a:prstGeom prst="rect">
            <a:avLst/>
          </a:prstGeom>
        </p:spPr>
      </p:pic>
      <p:pic>
        <p:nvPicPr>
          <p:cNvPr id="339" name="그림 338">
            <a:extLst>
              <a:ext uri="{FF2B5EF4-FFF2-40B4-BE49-F238E27FC236}">
                <a16:creationId xmlns:a16="http://schemas.microsoft.com/office/drawing/2014/main" id="{9200F0CE-6B4B-43DC-A78C-BC5A5059F5F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669774" y="2483265"/>
            <a:ext cx="167873" cy="305642"/>
          </a:xfrm>
          <a:prstGeom prst="rect">
            <a:avLst/>
          </a:prstGeom>
        </p:spPr>
      </p:pic>
      <p:pic>
        <p:nvPicPr>
          <p:cNvPr id="340" name="그림 339">
            <a:extLst>
              <a:ext uri="{FF2B5EF4-FFF2-40B4-BE49-F238E27FC236}">
                <a16:creationId xmlns:a16="http://schemas.microsoft.com/office/drawing/2014/main" id="{92B3CD89-996C-4D9C-B75A-8CBF60F9372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669774" y="2130969"/>
            <a:ext cx="167873" cy="305642"/>
          </a:xfrm>
          <a:prstGeom prst="rect">
            <a:avLst/>
          </a:prstGeom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99FB7932-7245-4BA4-A666-784A74972C7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996595" y="2483265"/>
            <a:ext cx="167873" cy="305642"/>
          </a:xfrm>
          <a:prstGeom prst="rect">
            <a:avLst/>
          </a:prstGeom>
        </p:spPr>
      </p:pic>
      <p:pic>
        <p:nvPicPr>
          <p:cNvPr id="342" name="그림 341">
            <a:extLst>
              <a:ext uri="{FF2B5EF4-FFF2-40B4-BE49-F238E27FC236}">
                <a16:creationId xmlns:a16="http://schemas.microsoft.com/office/drawing/2014/main" id="{3A6D04E4-0143-4DAF-9B14-AD3455CB37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996595" y="2130969"/>
            <a:ext cx="167873" cy="305642"/>
          </a:xfrm>
          <a:prstGeom prst="rect">
            <a:avLst/>
          </a:prstGeom>
        </p:spPr>
      </p:pic>
      <p:pic>
        <p:nvPicPr>
          <p:cNvPr id="343" name="그림 342">
            <a:extLst>
              <a:ext uri="{FF2B5EF4-FFF2-40B4-BE49-F238E27FC236}">
                <a16:creationId xmlns:a16="http://schemas.microsoft.com/office/drawing/2014/main" id="{7649520D-F1D3-4D1E-842B-D1977F740F7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367287" y="2483265"/>
            <a:ext cx="167873" cy="305642"/>
          </a:xfrm>
          <a:prstGeom prst="rect">
            <a:avLst/>
          </a:prstGeom>
        </p:spPr>
      </p:pic>
      <p:pic>
        <p:nvPicPr>
          <p:cNvPr id="344" name="그림 343">
            <a:extLst>
              <a:ext uri="{FF2B5EF4-FFF2-40B4-BE49-F238E27FC236}">
                <a16:creationId xmlns:a16="http://schemas.microsoft.com/office/drawing/2014/main" id="{CB95E677-661B-4EA3-94D8-4152678207B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367287" y="2130969"/>
            <a:ext cx="167873" cy="305642"/>
          </a:xfrm>
          <a:prstGeom prst="rect">
            <a:avLst/>
          </a:prstGeom>
        </p:spPr>
      </p:pic>
      <p:pic>
        <p:nvPicPr>
          <p:cNvPr id="345" name="그림 344">
            <a:extLst>
              <a:ext uri="{FF2B5EF4-FFF2-40B4-BE49-F238E27FC236}">
                <a16:creationId xmlns:a16="http://schemas.microsoft.com/office/drawing/2014/main" id="{4FB1E17F-87B3-4B0C-BF04-1C9FC4BEC74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669774" y="2818820"/>
            <a:ext cx="167873" cy="305642"/>
          </a:xfrm>
          <a:prstGeom prst="rect">
            <a:avLst/>
          </a:prstGeom>
        </p:spPr>
      </p:pic>
      <p:pic>
        <p:nvPicPr>
          <p:cNvPr id="346" name="그림 345">
            <a:extLst>
              <a:ext uri="{FF2B5EF4-FFF2-40B4-BE49-F238E27FC236}">
                <a16:creationId xmlns:a16="http://schemas.microsoft.com/office/drawing/2014/main" id="{637021C2-2D37-485D-8469-519CAE74EB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996595" y="2818820"/>
            <a:ext cx="167873" cy="305642"/>
          </a:xfrm>
          <a:prstGeom prst="rect">
            <a:avLst/>
          </a:prstGeom>
        </p:spPr>
      </p:pic>
      <p:pic>
        <p:nvPicPr>
          <p:cNvPr id="347" name="그림 346">
            <a:extLst>
              <a:ext uri="{FF2B5EF4-FFF2-40B4-BE49-F238E27FC236}">
                <a16:creationId xmlns:a16="http://schemas.microsoft.com/office/drawing/2014/main" id="{CEB85309-42DB-4956-9679-6D0D2DC4CB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367287" y="2818820"/>
            <a:ext cx="167873" cy="305642"/>
          </a:xfrm>
          <a:prstGeom prst="rect">
            <a:avLst/>
          </a:prstGeom>
        </p:spPr>
      </p:pic>
      <p:pic>
        <p:nvPicPr>
          <p:cNvPr id="348" name="그림 347">
            <a:extLst>
              <a:ext uri="{FF2B5EF4-FFF2-40B4-BE49-F238E27FC236}">
                <a16:creationId xmlns:a16="http://schemas.microsoft.com/office/drawing/2014/main" id="{FD6A82E7-A8FF-4656-98CC-73D45F5E3A3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523606" y="2483265"/>
            <a:ext cx="167873" cy="305642"/>
          </a:xfrm>
          <a:prstGeom prst="rect">
            <a:avLst/>
          </a:prstGeom>
        </p:spPr>
      </p:pic>
      <p:pic>
        <p:nvPicPr>
          <p:cNvPr id="349" name="그림 348">
            <a:extLst>
              <a:ext uri="{FF2B5EF4-FFF2-40B4-BE49-F238E27FC236}">
                <a16:creationId xmlns:a16="http://schemas.microsoft.com/office/drawing/2014/main" id="{19B28A61-FBBF-4417-9F0C-C95D7B57599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523606" y="2130969"/>
            <a:ext cx="167873" cy="305642"/>
          </a:xfrm>
          <a:prstGeom prst="rect">
            <a:avLst/>
          </a:prstGeom>
        </p:spPr>
      </p:pic>
      <p:pic>
        <p:nvPicPr>
          <p:cNvPr id="350" name="그림 349">
            <a:extLst>
              <a:ext uri="{FF2B5EF4-FFF2-40B4-BE49-F238E27FC236}">
                <a16:creationId xmlns:a16="http://schemas.microsoft.com/office/drawing/2014/main" id="{29AE79E9-135D-435C-8D05-A491EF0E167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850427" y="2483265"/>
            <a:ext cx="167873" cy="305642"/>
          </a:xfrm>
          <a:prstGeom prst="rect">
            <a:avLst/>
          </a:prstGeom>
        </p:spPr>
      </p:pic>
      <p:pic>
        <p:nvPicPr>
          <p:cNvPr id="351" name="그림 350">
            <a:extLst>
              <a:ext uri="{FF2B5EF4-FFF2-40B4-BE49-F238E27FC236}">
                <a16:creationId xmlns:a16="http://schemas.microsoft.com/office/drawing/2014/main" id="{428D0297-99FB-40FF-9B10-D13FDF3CB6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850427" y="2130969"/>
            <a:ext cx="167873" cy="305642"/>
          </a:xfrm>
          <a:prstGeom prst="rect">
            <a:avLst/>
          </a:prstGeom>
        </p:spPr>
      </p:pic>
      <p:pic>
        <p:nvPicPr>
          <p:cNvPr id="352" name="그림 351">
            <a:extLst>
              <a:ext uri="{FF2B5EF4-FFF2-40B4-BE49-F238E27FC236}">
                <a16:creationId xmlns:a16="http://schemas.microsoft.com/office/drawing/2014/main" id="{D0EBB3D8-F824-4EE2-A411-D6FE216FB4E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221119" y="2483265"/>
            <a:ext cx="167873" cy="305642"/>
          </a:xfrm>
          <a:prstGeom prst="rect">
            <a:avLst/>
          </a:prstGeom>
        </p:spPr>
      </p:pic>
      <p:pic>
        <p:nvPicPr>
          <p:cNvPr id="353" name="그림 352">
            <a:extLst>
              <a:ext uri="{FF2B5EF4-FFF2-40B4-BE49-F238E27FC236}">
                <a16:creationId xmlns:a16="http://schemas.microsoft.com/office/drawing/2014/main" id="{6AD54A7C-4169-4263-AFBF-9E75770CA32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221119" y="2130969"/>
            <a:ext cx="167873" cy="305642"/>
          </a:xfrm>
          <a:prstGeom prst="rect">
            <a:avLst/>
          </a:prstGeom>
        </p:spPr>
      </p:pic>
      <p:pic>
        <p:nvPicPr>
          <p:cNvPr id="354" name="그림 353">
            <a:extLst>
              <a:ext uri="{FF2B5EF4-FFF2-40B4-BE49-F238E27FC236}">
                <a16:creationId xmlns:a16="http://schemas.microsoft.com/office/drawing/2014/main" id="{3F437689-0F2E-4F4A-ADDD-0D83FC2488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523606" y="2818820"/>
            <a:ext cx="167873" cy="305642"/>
          </a:xfrm>
          <a:prstGeom prst="rect">
            <a:avLst/>
          </a:prstGeom>
        </p:spPr>
      </p:pic>
      <p:pic>
        <p:nvPicPr>
          <p:cNvPr id="355" name="그림 354">
            <a:extLst>
              <a:ext uri="{FF2B5EF4-FFF2-40B4-BE49-F238E27FC236}">
                <a16:creationId xmlns:a16="http://schemas.microsoft.com/office/drawing/2014/main" id="{1D3BA72B-EE4F-4000-B8BA-2E0F92E2735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850427" y="2818820"/>
            <a:ext cx="167873" cy="305642"/>
          </a:xfrm>
          <a:prstGeom prst="rect">
            <a:avLst/>
          </a:prstGeom>
        </p:spPr>
      </p:pic>
      <p:pic>
        <p:nvPicPr>
          <p:cNvPr id="356" name="그림 355">
            <a:extLst>
              <a:ext uri="{FF2B5EF4-FFF2-40B4-BE49-F238E27FC236}">
                <a16:creationId xmlns:a16="http://schemas.microsoft.com/office/drawing/2014/main" id="{A39F0799-8103-42AD-BBC4-B290FF7B334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54" t="15710" r="61667" b="12579"/>
          <a:stretch/>
        </p:blipFill>
        <p:spPr>
          <a:xfrm>
            <a:off x="3221119" y="2818820"/>
            <a:ext cx="167873" cy="305642"/>
          </a:xfrm>
          <a:prstGeom prst="rect">
            <a:avLst/>
          </a:prstGeom>
        </p:spPr>
      </p:pic>
      <p:pic>
        <p:nvPicPr>
          <p:cNvPr id="357" name="그림 356">
            <a:extLst>
              <a:ext uri="{FF2B5EF4-FFF2-40B4-BE49-F238E27FC236}">
                <a16:creationId xmlns:a16="http://schemas.microsoft.com/office/drawing/2014/main" id="{E997B3E8-70BB-4FD3-A7B5-EF61FB5D0DE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535203" y="2431223"/>
            <a:ext cx="283369" cy="319087"/>
          </a:xfrm>
          <a:prstGeom prst="rect">
            <a:avLst/>
          </a:prstGeom>
        </p:spPr>
      </p:pic>
      <p:pic>
        <p:nvPicPr>
          <p:cNvPr id="359" name="그림 358">
            <a:extLst>
              <a:ext uri="{FF2B5EF4-FFF2-40B4-BE49-F238E27FC236}">
                <a16:creationId xmlns:a16="http://schemas.microsoft.com/office/drawing/2014/main" id="{056BA26E-DC81-41DF-9EBC-DC6200C553C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860566" y="2431223"/>
            <a:ext cx="283369" cy="319087"/>
          </a:xfrm>
          <a:prstGeom prst="rect">
            <a:avLst/>
          </a:prstGeom>
        </p:spPr>
      </p:pic>
      <p:pic>
        <p:nvPicPr>
          <p:cNvPr id="360" name="그림 359">
            <a:extLst>
              <a:ext uri="{FF2B5EF4-FFF2-40B4-BE49-F238E27FC236}">
                <a16:creationId xmlns:a16="http://schemas.microsoft.com/office/drawing/2014/main" id="{4B48028A-6E48-4BAE-85CD-B9F3E7B22C5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191080" y="2431223"/>
            <a:ext cx="283369" cy="319087"/>
          </a:xfrm>
          <a:prstGeom prst="rect">
            <a:avLst/>
          </a:prstGeom>
        </p:spPr>
      </p:pic>
      <p:pic>
        <p:nvPicPr>
          <p:cNvPr id="361" name="그림 360">
            <a:extLst>
              <a:ext uri="{FF2B5EF4-FFF2-40B4-BE49-F238E27FC236}">
                <a16:creationId xmlns:a16="http://schemas.microsoft.com/office/drawing/2014/main" id="{A2C7C0E7-EBB2-48E3-92D9-D410378BD2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535203" y="2096224"/>
            <a:ext cx="283369" cy="319087"/>
          </a:xfrm>
          <a:prstGeom prst="rect">
            <a:avLst/>
          </a:prstGeom>
        </p:spPr>
      </p:pic>
      <p:pic>
        <p:nvPicPr>
          <p:cNvPr id="362" name="그림 361">
            <a:extLst>
              <a:ext uri="{FF2B5EF4-FFF2-40B4-BE49-F238E27FC236}">
                <a16:creationId xmlns:a16="http://schemas.microsoft.com/office/drawing/2014/main" id="{38F8095D-D508-45D1-B03E-FE15357D4B9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860566" y="2096224"/>
            <a:ext cx="283369" cy="319087"/>
          </a:xfrm>
          <a:prstGeom prst="rect">
            <a:avLst/>
          </a:prstGeom>
        </p:spPr>
      </p:pic>
      <p:pic>
        <p:nvPicPr>
          <p:cNvPr id="363" name="그림 362">
            <a:extLst>
              <a:ext uri="{FF2B5EF4-FFF2-40B4-BE49-F238E27FC236}">
                <a16:creationId xmlns:a16="http://schemas.microsoft.com/office/drawing/2014/main" id="{5E7CE81D-AB1A-40DB-9AE0-D4E52E2827C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191080" y="2096224"/>
            <a:ext cx="283369" cy="319087"/>
          </a:xfrm>
          <a:prstGeom prst="rect">
            <a:avLst/>
          </a:prstGeom>
        </p:spPr>
      </p:pic>
      <p:pic>
        <p:nvPicPr>
          <p:cNvPr id="364" name="그림 363">
            <a:extLst>
              <a:ext uri="{FF2B5EF4-FFF2-40B4-BE49-F238E27FC236}">
                <a16:creationId xmlns:a16="http://schemas.microsoft.com/office/drawing/2014/main" id="{D9D16312-0C45-4D6E-9A7E-DD3A7A4D269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535203" y="2787307"/>
            <a:ext cx="283369" cy="319087"/>
          </a:xfrm>
          <a:prstGeom prst="rect">
            <a:avLst/>
          </a:prstGeom>
        </p:spPr>
      </p:pic>
      <p:pic>
        <p:nvPicPr>
          <p:cNvPr id="365" name="그림 364">
            <a:extLst>
              <a:ext uri="{FF2B5EF4-FFF2-40B4-BE49-F238E27FC236}">
                <a16:creationId xmlns:a16="http://schemas.microsoft.com/office/drawing/2014/main" id="{40587479-E49F-437A-A71C-E0C6FE09E23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860566" y="2787307"/>
            <a:ext cx="283369" cy="319087"/>
          </a:xfrm>
          <a:prstGeom prst="rect">
            <a:avLst/>
          </a:prstGeom>
        </p:spPr>
      </p:pic>
      <p:pic>
        <p:nvPicPr>
          <p:cNvPr id="366" name="그림 365">
            <a:extLst>
              <a:ext uri="{FF2B5EF4-FFF2-40B4-BE49-F238E27FC236}">
                <a16:creationId xmlns:a16="http://schemas.microsoft.com/office/drawing/2014/main" id="{AFF3805D-C062-44CD-93E1-ED3B77A18B9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692" t="12900" r="44937" b="34559"/>
          <a:stretch/>
        </p:blipFill>
        <p:spPr>
          <a:xfrm>
            <a:off x="8191080" y="2787307"/>
            <a:ext cx="283369" cy="3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7030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854A22-1102-416E-8007-EA695D77B688}"/>
</file>

<file path=customXml/itemProps2.xml><?xml version="1.0" encoding="utf-8"?>
<ds:datastoreItem xmlns:ds="http://schemas.openxmlformats.org/officeDocument/2006/customXml" ds:itemID="{CEA83D6E-A5C0-4361-A706-BB44BB0E8C0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47926</TotalTime>
  <Words>481</Words>
  <Application>Microsoft Office PowerPoint</Application>
  <PresentationFormat>A4 용지(210x297mm)</PresentationFormat>
  <Paragraphs>112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LG스마트체 Regular</vt:lpstr>
      <vt:lpstr>LG스마트체 SemiBold</vt:lpstr>
      <vt:lpstr>굴림</vt:lpstr>
      <vt:lpstr>돋움</vt:lpstr>
      <vt:lpstr>맑은 고딕</vt:lpstr>
      <vt:lpstr>Arial</vt:lpstr>
      <vt:lpstr>Arial Narrow</vt:lpstr>
      <vt:lpstr>Wingdings</vt:lpstr>
      <vt:lpstr>1_디자인 사용자 지정</vt:lpstr>
      <vt:lpstr>2_디자인 사용자 지정</vt:lpstr>
      <vt:lpstr>3_디자인 사용자 지정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Luke Kim(김명섭)</cp:lastModifiedBy>
  <cp:revision>1420</cp:revision>
  <cp:lastPrinted>2017-01-05T02:41:42Z</cp:lastPrinted>
  <dcterms:created xsi:type="dcterms:W3CDTF">2010-01-12T05:42:54Z</dcterms:created>
  <dcterms:modified xsi:type="dcterms:W3CDTF">2022-07-06T07:38:34Z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2022-07-01T08:26:50Z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c3f529df-fc17-4bca-aca6-957f691d5e78</vt:lpwstr>
  </property>
  <property fmtid="{D5CDD505-2E9C-101B-9397-08002B2CF9AE}" pid="8" name="MSIP_Label_d456ec4f-41b4-4f73-af44-e5c120342660_ContentBits">
    <vt:lpwstr>0</vt:lpwstr>
  </property>
</Properties>
</file>