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>
      <p:cViewPr varScale="1">
        <p:scale>
          <a:sx n="114" d="100"/>
          <a:sy n="114" d="100"/>
        </p:scale>
        <p:origin x="1002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06427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김성기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010-9999-0970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s.k.kim@lginnotek.com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Beam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diameter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가 작은 광원을 활용한 정밀한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Active alignment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Trioptics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사의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Collimator domes test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57E2B-4989-473F-BC28-3369E00A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10" y="4086245"/>
            <a:ext cx="1883284" cy="10887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611938-0DCF-4205-B930-BC188D53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10" y="5175019"/>
            <a:ext cx="1889930" cy="1092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1CD09-B6FB-42B5-B8FB-A696C374E732}"/>
              </a:ext>
            </a:extLst>
          </p:cNvPr>
          <p:cNvSpPr txBox="1"/>
          <p:nvPr/>
        </p:nvSpPr>
        <p:spPr>
          <a:xfrm>
            <a:off x="5817096" y="4218183"/>
            <a:ext cx="39282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Active Alignment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사용하는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차트 방식이나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Collimator dome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활용한 방식은 이미지가 선명하게 맺히는 지점을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best focus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라고 추정하는 방식이다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렌즈의 위치나 센서의 위치를 차트의 이미지를 통해 추정하기 때문에 상대적으로 초점 잘 맺히는 여부를 알 수 있지만 정확한 초점의 위치를 알 수 없다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기존 방식에서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Optical center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찾는 방식은 주변 광량비를 이용하여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optical center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추정하는데 이 방식은 주변 광량비가 높게 설계된 광학계에서는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optical center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찾는 데에 어려움이 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2099483" y="6124201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사진 출처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: http://www.trioptics.co.kr/bbs/board.php?bo_table=a2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934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2282775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994E93-B975-44C8-A7E2-F53E822B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34" y="2524832"/>
            <a:ext cx="3692119" cy="1624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82370C-6311-4A65-91B5-08330D5C5D72}"/>
              </a:ext>
            </a:extLst>
          </p:cNvPr>
          <p:cNvSpPr txBox="1"/>
          <p:nvPr/>
        </p:nvSpPr>
        <p:spPr>
          <a:xfrm>
            <a:off x="5551910" y="2636912"/>
            <a:ext cx="39078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 diameter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작은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light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하고자 하는 광학계의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aperture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중심을 통과하는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chief ray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로써 빛을 조사하면 빛은 센서의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pixel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중심에만 맺히게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광학계의 수차는 조리개의 주변을 통과하는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marginal ray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의해 생기기 때문에 조리개의 중심을 통과하는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chief ray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 사용하여 광학계를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 되면 수차에 영향을 받지 않은 정확한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가능하다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하나의 픽셀사이즈 보다 작은 빛이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sensor pixel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맺히게 하면 정확한 센서 또는 광학계를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shift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시켜가며 광학계의 정확한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center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및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tilt,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best focus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등을 찾고 정밀한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1F0D5E4-940B-4236-A5C7-E92D3B1D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52" y="2848866"/>
            <a:ext cx="1990672" cy="86637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2091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B060C9-C61B-4B74-8344-F67C2B0B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77" y="1467293"/>
            <a:ext cx="3103090" cy="13811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81531B-77A7-4B83-9398-95D050442196}"/>
              </a:ext>
            </a:extLst>
          </p:cNvPr>
          <p:cNvSpPr txBox="1"/>
          <p:nvPr/>
        </p:nvSpPr>
        <p:spPr>
          <a:xfrm>
            <a:off x="5332349" y="1480699"/>
            <a:ext cx="40851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Sensor pixel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신호가 발생할 때 부터 다른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pixel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신호가 발생할 때까지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Sensor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sweep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맺히는 위치를 정확하게 알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sweep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때의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이동량으로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pixel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맺힌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계산 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최소가 되는 위치가 광학계의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best focus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지점 이므로 정확한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Pixel size = resolution(sensor shift) * x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 shift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횟수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+Beam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28EB1-7814-4F2B-9073-9F95FC83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216" y="4551983"/>
            <a:ext cx="3008608" cy="14980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D1769A-E550-4167-B4C4-4C61CB866280}"/>
              </a:ext>
            </a:extLst>
          </p:cNvPr>
          <p:cNvSpPr txBox="1"/>
          <p:nvPr/>
        </p:nvSpPr>
        <p:spPr>
          <a:xfrm>
            <a:off x="5332349" y="4624210"/>
            <a:ext cx="3907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On-axis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Off-axis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빛을 동시에 조사하여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sensor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shift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시켜가며 측정하면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on-axis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 size,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위치와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off-axis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 size,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위치를 구할 수 있고 광학계 전체의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tilt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구할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조사하는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Beam size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조절하여 수차 특성을 알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D85429-39A4-46FA-9B42-AE660865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52" y="3651842"/>
            <a:ext cx="1990672" cy="86637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A91C6F7-A120-487C-A678-7BAD851B999E}"/>
              </a:ext>
            </a:extLst>
          </p:cNvPr>
          <p:cNvSpPr/>
          <p:nvPr/>
        </p:nvSpPr>
        <p:spPr>
          <a:xfrm>
            <a:off x="3656855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52C2E1-BD62-4613-AE05-1AAE534A47DC}"/>
              </a:ext>
            </a:extLst>
          </p:cNvPr>
          <p:cNvSpPr/>
          <p:nvPr/>
        </p:nvSpPr>
        <p:spPr>
          <a:xfrm>
            <a:off x="3734408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11DFD7-3789-4DAF-BE23-341E30BB82EE}"/>
              </a:ext>
            </a:extLst>
          </p:cNvPr>
          <p:cNvSpPr/>
          <p:nvPr/>
        </p:nvSpPr>
        <p:spPr>
          <a:xfrm>
            <a:off x="3811961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FFB47B-97AD-4C1B-A26C-24410672DC97}"/>
              </a:ext>
            </a:extLst>
          </p:cNvPr>
          <p:cNvSpPr/>
          <p:nvPr/>
        </p:nvSpPr>
        <p:spPr>
          <a:xfrm>
            <a:off x="3889515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1D6773-97ED-42CE-B4DB-C3C1898A85E0}"/>
              </a:ext>
            </a:extLst>
          </p:cNvPr>
          <p:cNvSpPr/>
          <p:nvPr/>
        </p:nvSpPr>
        <p:spPr>
          <a:xfrm>
            <a:off x="3579302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B53647-1B81-458F-924E-D6BBB89E4EBA}"/>
              </a:ext>
            </a:extLst>
          </p:cNvPr>
          <p:cNvSpPr/>
          <p:nvPr/>
        </p:nvSpPr>
        <p:spPr>
          <a:xfrm>
            <a:off x="3424196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C7460C-BA8F-457E-94C1-1B378A3A7CD9}"/>
              </a:ext>
            </a:extLst>
          </p:cNvPr>
          <p:cNvSpPr/>
          <p:nvPr/>
        </p:nvSpPr>
        <p:spPr>
          <a:xfrm>
            <a:off x="3501749" y="4145307"/>
            <a:ext cx="79200" cy="79200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9CF5FFE-5E80-4F30-859D-A4DA1473EBBE}"/>
              </a:ext>
            </a:extLst>
          </p:cNvPr>
          <p:cNvSpPr/>
          <p:nvPr/>
        </p:nvSpPr>
        <p:spPr>
          <a:xfrm>
            <a:off x="4323258" y="4031660"/>
            <a:ext cx="288032" cy="288032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79CB3E8-0152-4AB4-9A9F-FE4B9676AF2D}"/>
              </a:ext>
            </a:extLst>
          </p:cNvPr>
          <p:cNvSpPr/>
          <p:nvPr/>
        </p:nvSpPr>
        <p:spPr>
          <a:xfrm>
            <a:off x="4390039" y="4031660"/>
            <a:ext cx="288032" cy="288032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E79637-EFD6-4A05-88B6-02EE25727890}"/>
              </a:ext>
            </a:extLst>
          </p:cNvPr>
          <p:cNvSpPr/>
          <p:nvPr/>
        </p:nvSpPr>
        <p:spPr>
          <a:xfrm>
            <a:off x="4456819" y="4031660"/>
            <a:ext cx="288032" cy="288032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7AC1483-DB2B-48B1-B22D-11170BE825EA}"/>
              </a:ext>
            </a:extLst>
          </p:cNvPr>
          <p:cNvSpPr/>
          <p:nvPr/>
        </p:nvSpPr>
        <p:spPr>
          <a:xfrm>
            <a:off x="4256477" y="4033052"/>
            <a:ext cx="288032" cy="285248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FD4948-3D9E-4985-8C82-3BF3EC582974}"/>
              </a:ext>
            </a:extLst>
          </p:cNvPr>
          <p:cNvSpPr/>
          <p:nvPr/>
        </p:nvSpPr>
        <p:spPr>
          <a:xfrm>
            <a:off x="4189696" y="4031660"/>
            <a:ext cx="288032" cy="288032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AB8415-6030-4E43-9584-43FD731B878C}"/>
              </a:ext>
            </a:extLst>
          </p:cNvPr>
          <p:cNvCxnSpPr>
            <a:cxnSpLocks/>
          </p:cNvCxnSpPr>
          <p:nvPr/>
        </p:nvCxnSpPr>
        <p:spPr>
          <a:xfrm>
            <a:off x="3416309" y="4365104"/>
            <a:ext cx="560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A7DCB0-2139-4E4B-B01B-E0C379EACDA4}"/>
              </a:ext>
            </a:extLst>
          </p:cNvPr>
          <p:cNvSpPr txBox="1"/>
          <p:nvPr/>
        </p:nvSpPr>
        <p:spPr>
          <a:xfrm>
            <a:off x="3455838" y="4419235"/>
            <a:ext cx="4472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 </a:t>
            </a:r>
            <a:r>
              <a:rPr lang="en-US" altLang="ko-KR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Shift </a:t>
            </a:r>
            <a:endParaRPr lang="ko-KR" altLang="en-US" sz="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6BC520-693D-4224-B9C4-646BE04888BF}"/>
              </a:ext>
            </a:extLst>
          </p:cNvPr>
          <p:cNvCxnSpPr>
            <a:cxnSpLocks/>
          </p:cNvCxnSpPr>
          <p:nvPr/>
        </p:nvCxnSpPr>
        <p:spPr>
          <a:xfrm>
            <a:off x="4191260" y="4365104"/>
            <a:ext cx="560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9EBF20-C86D-4EB5-8616-AEDD48E6803B}"/>
              </a:ext>
            </a:extLst>
          </p:cNvPr>
          <p:cNvSpPr txBox="1"/>
          <p:nvPr/>
        </p:nvSpPr>
        <p:spPr>
          <a:xfrm>
            <a:off x="4230789" y="4419235"/>
            <a:ext cx="4472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 </a:t>
            </a:r>
            <a:r>
              <a:rPr lang="en-US" altLang="ko-KR" sz="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Shift </a:t>
            </a:r>
            <a:endParaRPr lang="ko-KR" altLang="en-US" sz="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230573-5476-4B58-BE31-B099CBED2597}"/>
</file>

<file path=customXml/itemProps2.xml><?xml version="1.0" encoding="utf-8"?>
<ds:datastoreItem xmlns:ds="http://schemas.openxmlformats.org/officeDocument/2006/customXml" ds:itemID="{9E8AD028-2857-4F40-8E5F-0AD7382E495F}"/>
</file>

<file path=customXml/itemProps3.xml><?xml version="1.0" encoding="utf-8"?>
<ds:datastoreItem xmlns:ds="http://schemas.openxmlformats.org/officeDocument/2006/customXml" ds:itemID="{9AC7DB46-CD9A-435C-8128-703699B0CC65}"/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463</Words>
  <Application>Microsoft Office PowerPoint</Application>
  <PresentationFormat>A4 용지(210x297mm)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정하림</cp:lastModifiedBy>
  <cp:revision>61</cp:revision>
  <cp:lastPrinted>2019-10-21T04:57:44Z</cp:lastPrinted>
  <dcterms:created xsi:type="dcterms:W3CDTF">2019-09-09T06:27:34Z</dcterms:created>
  <dcterms:modified xsi:type="dcterms:W3CDTF">2022-07-08T07:34:07Z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2022-07-08T07:13:48Z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