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3" r:id="rId3"/>
    <p:sldId id="262" r:id="rId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4C3A2-DD09-409F-805B-024535915420}" v="32" dt="2022-10-12T08:28:04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>
      <p:cViewPr>
        <p:scale>
          <a:sx n="150" d="100"/>
          <a:sy n="150" d="100"/>
        </p:scale>
        <p:origin x="246" y="-1302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Jeon(전필준)" userId="ff40bdec-9c19-4085-b494-972b854745bb" providerId="ADAL" clId="{B9C080E1-9A4B-423D-A675-BDB0B100FA49}"/>
    <pc:docChg chg="custSel modSld">
      <pc:chgData name="Phil Jeon(전필준)" userId="ff40bdec-9c19-4085-b494-972b854745bb" providerId="ADAL" clId="{B9C080E1-9A4B-423D-A675-BDB0B100FA49}" dt="2022-10-06T05:25:23.785" v="672" actId="1076"/>
      <pc:docMkLst>
        <pc:docMk/>
      </pc:docMkLst>
      <pc:sldChg chg="addSp delSp modSp">
        <pc:chgData name="Phil Jeon(전필준)" userId="ff40bdec-9c19-4085-b494-972b854745bb" providerId="ADAL" clId="{B9C080E1-9A4B-423D-A675-BDB0B100FA49}" dt="2022-10-05T08:27:38.006" v="668" actId="14826"/>
        <pc:sldMkLst>
          <pc:docMk/>
          <pc:sldMk cId="2842202505" sldId="261"/>
        </pc:sldMkLst>
        <pc:spChg chg="add mod">
          <ac:chgData name="Phil Jeon(전필준)" userId="ff40bdec-9c19-4085-b494-972b854745bb" providerId="ADAL" clId="{B9C080E1-9A4B-423D-A675-BDB0B100FA49}" dt="2022-10-05T08:23:37.257" v="358" actId="767"/>
          <ac:spMkLst>
            <pc:docMk/>
            <pc:sldMk cId="2842202505" sldId="261"/>
            <ac:spMk id="3" creationId="{B1375251-D162-4479-951C-4565E8F1A040}"/>
          </ac:spMkLst>
        </pc:spChg>
        <pc:spChg chg="add mod">
          <ac:chgData name="Phil Jeon(전필준)" userId="ff40bdec-9c19-4085-b494-972b854745bb" providerId="ADAL" clId="{B9C080E1-9A4B-423D-A675-BDB0B100FA49}" dt="2022-10-05T08:26:04.183" v="667" actId="14100"/>
          <ac:spMkLst>
            <pc:docMk/>
            <pc:sldMk cId="2842202505" sldId="261"/>
            <ac:spMk id="6" creationId="{99B5A7B6-CC55-4F05-9B2C-393150E05150}"/>
          </ac:spMkLst>
        </pc:spChg>
        <pc:graphicFrameChg chg="mod modGraphic">
          <ac:chgData name="Phil Jeon(전필준)" userId="ff40bdec-9c19-4085-b494-972b854745bb" providerId="ADAL" clId="{B9C080E1-9A4B-423D-A675-BDB0B100FA49}" dt="2022-10-05T07:43:20.375" v="355" actId="20577"/>
          <ac:graphicFrameMkLst>
            <pc:docMk/>
            <pc:sldMk cId="2842202505" sldId="261"/>
            <ac:graphicFrameMk id="15" creationId="{6FEA4483-0507-417F-9601-383AB78BBD09}"/>
          </ac:graphicFrameMkLst>
        </pc:graphicFrameChg>
        <pc:picChg chg="add del mod">
          <ac:chgData name="Phil Jeon(전필준)" userId="ff40bdec-9c19-4085-b494-972b854745bb" providerId="ADAL" clId="{B9C080E1-9A4B-423D-A675-BDB0B100FA49}" dt="2022-10-05T08:24:43.962" v="359" actId="478"/>
          <ac:picMkLst>
            <pc:docMk/>
            <pc:sldMk cId="2842202505" sldId="261"/>
            <ac:picMk id="2" creationId="{662F64C8-BB69-4EC6-B1E3-99AE92A0C659}"/>
          </ac:picMkLst>
        </pc:picChg>
        <pc:picChg chg="add mod">
          <ac:chgData name="Phil Jeon(전필준)" userId="ff40bdec-9c19-4085-b494-972b854745bb" providerId="ADAL" clId="{B9C080E1-9A4B-423D-A675-BDB0B100FA49}" dt="2022-10-05T08:27:38.006" v="668" actId="14826"/>
          <ac:picMkLst>
            <pc:docMk/>
            <pc:sldMk cId="2842202505" sldId="261"/>
            <ac:picMk id="4" creationId="{235D8834-E636-40CB-A299-0F24CCC2AB67}"/>
          </ac:picMkLst>
        </pc:picChg>
      </pc:sldChg>
      <pc:sldChg chg="addSp modSp">
        <pc:chgData name="Phil Jeon(전필준)" userId="ff40bdec-9c19-4085-b494-972b854745bb" providerId="ADAL" clId="{B9C080E1-9A4B-423D-A675-BDB0B100FA49}" dt="2022-10-06T05:25:23.785" v="672" actId="1076"/>
        <pc:sldMkLst>
          <pc:docMk/>
          <pc:sldMk cId="161770977" sldId="263"/>
        </pc:sldMkLst>
        <pc:picChg chg="add mod">
          <ac:chgData name="Phil Jeon(전필준)" userId="ff40bdec-9c19-4085-b494-972b854745bb" providerId="ADAL" clId="{B9C080E1-9A4B-423D-A675-BDB0B100FA49}" dt="2022-10-06T05:25:11.873" v="670" actId="1076"/>
          <ac:picMkLst>
            <pc:docMk/>
            <pc:sldMk cId="161770977" sldId="263"/>
            <ac:picMk id="2" creationId="{182CAAAE-8EAE-4CB5-860E-926FC3D0A752}"/>
          </ac:picMkLst>
        </pc:picChg>
        <pc:picChg chg="add mod">
          <ac:chgData name="Phil Jeon(전필준)" userId="ff40bdec-9c19-4085-b494-972b854745bb" providerId="ADAL" clId="{B9C080E1-9A4B-423D-A675-BDB0B100FA49}" dt="2022-10-06T05:25:23.785" v="672" actId="1076"/>
          <ac:picMkLst>
            <pc:docMk/>
            <pc:sldMk cId="161770977" sldId="263"/>
            <ac:picMk id="13" creationId="{99E30571-5ABD-49F8-A98D-A80357338D1D}"/>
          </ac:picMkLst>
        </pc:picChg>
      </pc:sldChg>
    </pc:docChg>
  </pc:docChgLst>
  <pc:docChgLst>
    <pc:chgData name="Phil Jeon(전필준)" userId="ff40bdec-9c19-4085-b494-972b854745bb" providerId="ADAL" clId="{8844C3A2-DD09-409F-805B-024535915420}"/>
    <pc:docChg chg="undo custSel modSld">
      <pc:chgData name="Phil Jeon(전필준)" userId="ff40bdec-9c19-4085-b494-972b854745bb" providerId="ADAL" clId="{8844C3A2-DD09-409F-805B-024535915420}" dt="2022-10-12T08:28:04.421" v="1336" actId="14826"/>
      <pc:docMkLst>
        <pc:docMk/>
      </pc:docMkLst>
      <pc:sldChg chg="addSp modSp">
        <pc:chgData name="Phil Jeon(전필준)" userId="ff40bdec-9c19-4085-b494-972b854745bb" providerId="ADAL" clId="{8844C3A2-DD09-409F-805B-024535915420}" dt="2022-10-12T08:27:55.219" v="1335" actId="14826"/>
        <pc:sldMkLst>
          <pc:docMk/>
          <pc:sldMk cId="2842202505" sldId="261"/>
        </pc:sldMkLst>
        <pc:graphicFrameChg chg="mod">
          <ac:chgData name="Phil Jeon(전필준)" userId="ff40bdec-9c19-4085-b494-972b854745bb" providerId="ADAL" clId="{8844C3A2-DD09-409F-805B-024535915420}" dt="2022-10-06T05:42:53.794" v="2" actId="1076"/>
          <ac:graphicFrameMkLst>
            <pc:docMk/>
            <pc:sldMk cId="2842202505" sldId="261"/>
            <ac:graphicFrameMk id="15" creationId="{6FEA4483-0507-417F-9601-383AB78BBD09}"/>
          </ac:graphicFrameMkLst>
        </pc:graphicFrameChg>
        <pc:picChg chg="mod">
          <ac:chgData name="Phil Jeon(전필준)" userId="ff40bdec-9c19-4085-b494-972b854745bb" providerId="ADAL" clId="{8844C3A2-DD09-409F-805B-024535915420}" dt="2022-10-12T08:27:55.219" v="1335" actId="14826"/>
          <ac:picMkLst>
            <pc:docMk/>
            <pc:sldMk cId="2842202505" sldId="261"/>
            <ac:picMk id="4" creationId="{235D8834-E636-40CB-A299-0F24CCC2AB67}"/>
          </ac:picMkLst>
        </pc:picChg>
        <pc:picChg chg="add mod">
          <ac:chgData name="Phil Jeon(전필준)" userId="ff40bdec-9c19-4085-b494-972b854745bb" providerId="ADAL" clId="{8844C3A2-DD09-409F-805B-024535915420}" dt="2022-10-06T05:46:29.105" v="6" actId="1076"/>
          <ac:picMkLst>
            <pc:docMk/>
            <pc:sldMk cId="2842202505" sldId="261"/>
            <ac:picMk id="7" creationId="{0E0F8457-393A-475A-B44E-5A2B245E6420}"/>
          </ac:picMkLst>
        </pc:picChg>
      </pc:sldChg>
      <pc:sldChg chg="addSp delSp modSp">
        <pc:chgData name="Phil Jeon(전필준)" userId="ff40bdec-9c19-4085-b494-972b854745bb" providerId="ADAL" clId="{8844C3A2-DD09-409F-805B-024535915420}" dt="2022-10-12T08:25:35.573" v="1332" actId="20577"/>
        <pc:sldMkLst>
          <pc:docMk/>
          <pc:sldMk cId="3441760001" sldId="262"/>
        </pc:sldMkLst>
        <pc:spChg chg="add mod">
          <ac:chgData name="Phil Jeon(전필준)" userId="ff40bdec-9c19-4085-b494-972b854745bb" providerId="ADAL" clId="{8844C3A2-DD09-409F-805B-024535915420}" dt="2022-10-12T08:24:55.468" v="1127" actId="11529"/>
          <ac:spMkLst>
            <pc:docMk/>
            <pc:sldMk cId="3441760001" sldId="262"/>
            <ac:spMk id="2" creationId="{5393B927-B259-4CE9-A490-11A713EC1305}"/>
          </ac:spMkLst>
        </pc:spChg>
        <pc:spChg chg="add mod">
          <ac:chgData name="Phil Jeon(전필준)" userId="ff40bdec-9c19-4085-b494-972b854745bb" providerId="ADAL" clId="{8844C3A2-DD09-409F-805B-024535915420}" dt="2022-10-12T08:25:35.573" v="1332" actId="20577"/>
          <ac:spMkLst>
            <pc:docMk/>
            <pc:sldMk cId="3441760001" sldId="262"/>
            <ac:spMk id="17" creationId="{4AC9F8A6-24AD-401C-B709-973C1DF7D3C4}"/>
          </ac:spMkLst>
        </pc:spChg>
        <pc:picChg chg="add del mod">
          <ac:chgData name="Phil Jeon(전필준)" userId="ff40bdec-9c19-4085-b494-972b854745bb" providerId="ADAL" clId="{8844C3A2-DD09-409F-805B-024535915420}" dt="2022-10-06T05:54:08.777" v="24" actId="478"/>
          <ac:picMkLst>
            <pc:docMk/>
            <pc:sldMk cId="3441760001" sldId="262"/>
            <ac:picMk id="2" creationId="{16831F14-11BA-49C3-81AB-D7D36AD7A0B5}"/>
          </ac:picMkLst>
        </pc:picChg>
        <pc:picChg chg="add mod">
          <ac:chgData name="Phil Jeon(전필준)" userId="ff40bdec-9c19-4085-b494-972b854745bb" providerId="ADAL" clId="{8844C3A2-DD09-409F-805B-024535915420}" dt="2022-10-06T05:51:22.400" v="19" actId="1076"/>
          <ac:picMkLst>
            <pc:docMk/>
            <pc:sldMk cId="3441760001" sldId="262"/>
            <ac:picMk id="15" creationId="{11939A1C-A401-4A7E-8B45-64168FB331FF}"/>
          </ac:picMkLst>
        </pc:picChg>
        <pc:picChg chg="add mod">
          <ac:chgData name="Phil Jeon(전필준)" userId="ff40bdec-9c19-4085-b494-972b854745bb" providerId="ADAL" clId="{8844C3A2-DD09-409F-805B-024535915420}" dt="2022-10-12T08:24:50.755" v="1126" actId="1076"/>
          <ac:picMkLst>
            <pc:docMk/>
            <pc:sldMk cId="3441760001" sldId="262"/>
            <ac:picMk id="16" creationId="{71B9FE10-CB1A-4BD4-858E-DD28C209EE46}"/>
          </ac:picMkLst>
        </pc:picChg>
      </pc:sldChg>
      <pc:sldChg chg="addSp delSp modSp">
        <pc:chgData name="Phil Jeon(전필준)" userId="ff40bdec-9c19-4085-b494-972b854745bb" providerId="ADAL" clId="{8844C3A2-DD09-409F-805B-024535915420}" dt="2022-10-12T08:28:04.421" v="1336" actId="14826"/>
        <pc:sldMkLst>
          <pc:docMk/>
          <pc:sldMk cId="161770977" sldId="263"/>
        </pc:sldMkLst>
        <pc:spChg chg="add mod">
          <ac:chgData name="Phil Jeon(전필준)" userId="ff40bdec-9c19-4085-b494-972b854745bb" providerId="ADAL" clId="{8844C3A2-DD09-409F-805B-024535915420}" dt="2022-10-12T08:24:16.260" v="1086" actId="20577"/>
          <ac:spMkLst>
            <pc:docMk/>
            <pc:sldMk cId="161770977" sldId="263"/>
            <ac:spMk id="13" creationId="{AE77D00D-23E1-446D-BE5E-5FE202DDC7FF}"/>
          </ac:spMkLst>
        </pc:spChg>
        <pc:picChg chg="mod">
          <ac:chgData name="Phil Jeon(전필준)" userId="ff40bdec-9c19-4085-b494-972b854745bb" providerId="ADAL" clId="{8844C3A2-DD09-409F-805B-024535915420}" dt="2022-10-12T08:28:04.421" v="1336" actId="14826"/>
          <ac:picMkLst>
            <pc:docMk/>
            <pc:sldMk cId="161770977" sldId="263"/>
            <ac:picMk id="2" creationId="{182CAAAE-8EAE-4CB5-860E-926FC3D0A752}"/>
          </ac:picMkLst>
        </pc:picChg>
        <pc:picChg chg="del mod">
          <ac:chgData name="Phil Jeon(전필준)" userId="ff40bdec-9c19-4085-b494-972b854745bb" providerId="ADAL" clId="{8844C3A2-DD09-409F-805B-024535915420}" dt="2022-10-06T05:48:42.133" v="12" actId="478"/>
          <ac:picMkLst>
            <pc:docMk/>
            <pc:sldMk cId="161770977" sldId="263"/>
            <ac:picMk id="13" creationId="{99E30571-5ABD-49F8-A98D-A80357338D1D}"/>
          </ac:picMkLst>
        </pc:picChg>
        <pc:picChg chg="add mod">
          <ac:chgData name="Phil Jeon(전필준)" userId="ff40bdec-9c19-4085-b494-972b854745bb" providerId="ADAL" clId="{8844C3A2-DD09-409F-805B-024535915420}" dt="2022-10-06T05:46:39.450" v="8" actId="1076"/>
          <ac:picMkLst>
            <pc:docMk/>
            <pc:sldMk cId="161770977" sldId="263"/>
            <ac:picMk id="14" creationId="{B0AF564C-E8DD-40AF-ADB7-7183F7B191AB}"/>
          </ac:picMkLst>
        </pc:picChg>
        <pc:picChg chg="add mod">
          <ac:chgData name="Phil Jeon(전필준)" userId="ff40bdec-9c19-4085-b494-972b854745bb" providerId="ADAL" clId="{8844C3A2-DD09-409F-805B-024535915420}" dt="2022-10-06T05:49:04.560" v="14" actId="1076"/>
          <ac:picMkLst>
            <pc:docMk/>
            <pc:sldMk cId="161770977" sldId="263"/>
            <ac:picMk id="15" creationId="{4530A86E-F91A-461B-8C08-7A20D0912BA4}"/>
          </ac:picMkLst>
        </pc:picChg>
        <pc:picChg chg="add del mod">
          <ac:chgData name="Phil Jeon(전필준)" userId="ff40bdec-9c19-4085-b494-972b854745bb" providerId="ADAL" clId="{8844C3A2-DD09-409F-805B-024535915420}" dt="2022-10-06T05:51:14.929" v="17"/>
          <ac:picMkLst>
            <pc:docMk/>
            <pc:sldMk cId="161770977" sldId="263"/>
            <ac:picMk id="16" creationId="{EE63A4FB-0C16-484B-B2FB-4173F49B76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60617758,&quot;Placement&quot;:&quot;Footer&quot;,&quot;Top&quot;:520.7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12890"/>
            <a:ext cx="3581188" cy="245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1000">
                <a:solidFill>
                  <a:srgbClr val="808080"/>
                </a:solidFill>
                <a:latin typeface="LG스마트체 SemiBold" panose="020B0600000101010101" pitchFamily="50" charset="-127"/>
              </a:rPr>
              <a:t>Copyright 2021. LG Innotek Co., Ltd. all rights reserved.</a:t>
            </a:r>
            <a:endParaRPr lang="ko-KR" altLang="en-US" sz="10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019567981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p.j.jeon@lginnotek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37290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전필준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010-2507-5884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  <a:hlinkClick r:id="rId2"/>
                        </a:rPr>
                        <a:t>p.j.jeon@lginnotek.com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■ 보통    □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</a:t>
                      </a:r>
                      <a:r>
                        <a:rPr lang="en-US" altLang="ko-KR" sz="1100" baseline="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일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제품 적용 불명확    □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Single hole RGB-IR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수광 센서 모듈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구조광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센서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dToF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등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3D sensing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에 사용하는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IR Rx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RGB CM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에 일체화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E184019-C8DB-4989-92E9-8036F6ACA80A}"/>
              </a:ext>
            </a:extLst>
          </p:cNvPr>
          <p:cNvSpPr txBox="1"/>
          <p:nvPr/>
        </p:nvSpPr>
        <p:spPr>
          <a:xfrm>
            <a:off x="2000672" y="2852936"/>
            <a:ext cx="1361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한국특허공개번호 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XXXX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7C68A-91B1-4816-8F8E-34617F23CEF2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E4F9-5FBF-4C18-8CA7-11B0509E88F3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844FF-815E-48FB-8C91-FB10DAD858C7}"/>
              </a:ext>
            </a:extLst>
          </p:cNvPr>
          <p:cNvSpPr txBox="1"/>
          <p:nvPr/>
        </p:nvSpPr>
        <p:spPr>
          <a:xfrm>
            <a:off x="2072680" y="4365104"/>
            <a:ext cx="2776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F790C-A515-4D3F-B0AF-06CEE924DDCF}"/>
              </a:ext>
            </a:extLst>
          </p:cNvPr>
          <p:cNvSpPr txBox="1"/>
          <p:nvPr/>
        </p:nvSpPr>
        <p:spPr>
          <a:xfrm>
            <a:off x="5885527" y="4429561"/>
            <a:ext cx="2776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75251-D162-4479-951C-4565E8F1A040}"/>
              </a:ext>
            </a:extLst>
          </p:cNvPr>
          <p:cNvSpPr txBox="1"/>
          <p:nvPr/>
        </p:nvSpPr>
        <p:spPr>
          <a:xfrm>
            <a:off x="6393160" y="450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235D8834-E636-40CB-A299-0F24CCC2A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9379" y="4545886"/>
            <a:ext cx="2238375" cy="1010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5A7B6-CC55-4F05-9B2C-393150E05150}"/>
              </a:ext>
            </a:extLst>
          </p:cNvPr>
          <p:cNvSpPr txBox="1"/>
          <p:nvPr/>
        </p:nvSpPr>
        <p:spPr>
          <a:xfrm>
            <a:off x="6163167" y="4406915"/>
            <a:ext cx="347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3D sensing</a:t>
            </a:r>
            <a:r>
              <a:rPr lang="ko-KR" altLang="en-US" sz="1200" dirty="0"/>
              <a:t>에 사용 되는 </a:t>
            </a:r>
            <a:r>
              <a:rPr lang="en-US" altLang="ko-KR" sz="1200" dirty="0"/>
              <a:t>IR</a:t>
            </a:r>
            <a:r>
              <a:rPr lang="ko-KR" altLang="en-US" sz="1200" dirty="0"/>
              <a:t>과 </a:t>
            </a:r>
            <a:r>
              <a:rPr lang="en-US" altLang="ko-KR" sz="1200" dirty="0"/>
              <a:t>RGB </a:t>
            </a:r>
            <a:r>
              <a:rPr lang="ko-KR" altLang="en-US" sz="1200" dirty="0"/>
              <a:t>각각의 경로 및 광학계를 사용하여 디스플레이에 구멍을 두 군데 혹은 넓게 뚫어야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0F8457-393A-475A-B44E-5A2B245E6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4" y="5794641"/>
            <a:ext cx="104789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46193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BE268B-72E0-4B23-88A0-1DB1BCFBF1F5}"/>
              </a:ext>
            </a:extLst>
          </p:cNvPr>
          <p:cNvSpPr txBox="1"/>
          <p:nvPr/>
        </p:nvSpPr>
        <p:spPr>
          <a:xfrm>
            <a:off x="1983033" y="1340768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사진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도표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제조절차등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및 실험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Date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모두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도면은 가능한 발명의 특징을 잘 나타내도록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분해사시도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기구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평면도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사시도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등 기재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endParaRPr lang="ko-KR" altLang="en-US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AA286-F38D-4DA5-8F98-3D4874128C73}"/>
              </a:ext>
            </a:extLst>
          </p:cNvPr>
          <p:cNvSpPr txBox="1"/>
          <p:nvPr/>
        </p:nvSpPr>
        <p:spPr>
          <a:xfrm>
            <a:off x="3008784" y="11306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2282775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DF8E6E-FD27-4F54-8A7D-4C79AB40C1F1}"/>
              </a:ext>
            </a:extLst>
          </p:cNvPr>
          <p:cNvSpPr/>
          <p:nvPr/>
        </p:nvSpPr>
        <p:spPr>
          <a:xfrm>
            <a:off x="5510325" y="1352962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각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의  일반적 명칭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상호 구성관계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or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구동방법을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주체적으로 설명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크기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수치범위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최대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중간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최소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3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단계 범위로 기술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임계적수치는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권리범위를 명확히 함에 있어서 꼭 필요하니 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기재하여주시기바랍니다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..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상대적 크기비교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모양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물질 종류 등으로  가능한 많이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F4F22-C5A2-43D2-AB4E-A0721A7C82E7}"/>
              </a:ext>
            </a:extLst>
          </p:cNvPr>
          <p:cNvSpPr txBox="1"/>
          <p:nvPr/>
        </p:nvSpPr>
        <p:spPr>
          <a:xfrm>
            <a:off x="6459233" y="11247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B1E968-D4C9-4FAE-9CC1-6E6B39C7B643}"/>
              </a:ext>
            </a:extLst>
          </p:cNvPr>
          <p:cNvSpPr/>
          <p:nvPr/>
        </p:nvSpPr>
        <p:spPr>
          <a:xfrm>
            <a:off x="1603901" y="4581128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공정 순서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182CAAAE-8EAE-4CB5-860E-926FC3D0A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9183" y="2780188"/>
            <a:ext cx="2238374" cy="10556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AF564C-E8DD-40AF-ADB7-7183F7B1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24" y="3154776"/>
            <a:ext cx="1047896" cy="39058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4530A86E-F91A-461B-8C08-7A20D0912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2001" y="4611495"/>
            <a:ext cx="2543175" cy="380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77D00D-23E1-446D-BE5E-5FE202DDC7FF}"/>
              </a:ext>
            </a:extLst>
          </p:cNvPr>
          <p:cNvSpPr txBox="1"/>
          <p:nvPr/>
        </p:nvSpPr>
        <p:spPr>
          <a:xfrm>
            <a:off x="5817096" y="2283863"/>
            <a:ext cx="3816424" cy="314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Visible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분리하는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Dichroic reflector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적용된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prism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이용하여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RGB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센서와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IR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센서는 수평으로 배치 시키는 설계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이때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prism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통상적인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cube beam splitter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달리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90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도보다 좁은 각으로 </a:t>
            </a:r>
            <a:r>
              <a:rPr lang="ko-KR" altLang="en-US" sz="1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반사시켜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광경로를 옆으로 늘리며 두께를 줄이는 것을 목표로 함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Rx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렌즈는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RGB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ko-KR" altLang="en-US" sz="1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색수차를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억제하는 형태로 설계되고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렌즈에서 목표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가지는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focal distance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prism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의해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IR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센서에 위치하도록 조정해야 함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0139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효과를 실험자료와 함께 설명하고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차별화된 효과를 나타내는 구성을 기재하고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해당 구성에 의한 효과를 기술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발명의 차별화 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element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와 관련된 효과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 이상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및 전체 구성의 유기적 구성에 따른 예상 효과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모두 기재요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2236899" y="120230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2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30679-9ED5-4E19-B0AC-3AEAB6328601}"/>
              </a:ext>
            </a:extLst>
          </p:cNvPr>
          <p:cNvSpPr txBox="1"/>
          <p:nvPr/>
        </p:nvSpPr>
        <p:spPr>
          <a:xfrm>
            <a:off x="7401272" y="11967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효과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C2190-1F09-4CE0-848E-D67A986EFC21}"/>
              </a:ext>
            </a:extLst>
          </p:cNvPr>
          <p:cNvSpPr txBox="1"/>
          <p:nvPr/>
        </p:nvSpPr>
        <p:spPr>
          <a:xfrm>
            <a:off x="1715645" y="1988840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1.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D0E6B-929F-455C-A9C2-AE83AD1C687F}"/>
              </a:ext>
            </a:extLst>
          </p:cNvPr>
          <p:cNvSpPr txBox="1"/>
          <p:nvPr/>
        </p:nvSpPr>
        <p:spPr>
          <a:xfrm>
            <a:off x="1702582" y="371703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A2DDD-2FA3-428D-97C9-9C546AD70299}"/>
              </a:ext>
            </a:extLst>
          </p:cNvPr>
          <p:cNvSpPr txBox="1"/>
          <p:nvPr/>
        </p:nvSpPr>
        <p:spPr>
          <a:xfrm>
            <a:off x="5256662" y="1973376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4D4B-BA92-4F4D-8D20-C9F91B2E34B9}"/>
              </a:ext>
            </a:extLst>
          </p:cNvPr>
          <p:cNvSpPr txBox="1"/>
          <p:nvPr/>
        </p:nvSpPr>
        <p:spPr>
          <a:xfrm>
            <a:off x="5282349" y="3706540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CDA02-29E9-46C7-A117-F57B45B0D3E8}"/>
              </a:ext>
            </a:extLst>
          </p:cNvPr>
          <p:cNvSpPr txBox="1"/>
          <p:nvPr/>
        </p:nvSpPr>
        <p:spPr>
          <a:xfrm>
            <a:off x="1683161" y="501317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1+2.</a:t>
            </a: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가능할 경우</a:t>
            </a:r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9A5BC-1304-4970-BB7D-7A95CA4198FC}"/>
              </a:ext>
            </a:extLst>
          </p:cNvPr>
          <p:cNvSpPr txBox="1"/>
          <p:nvPr/>
        </p:nvSpPr>
        <p:spPr>
          <a:xfrm>
            <a:off x="5285734" y="5158309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1939A1C-A401-4A7E-8B45-64168FB3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34" y="1702368"/>
            <a:ext cx="3153215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1B9FE10-CB1A-4BD4-858E-DD28C209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26" y="3557825"/>
            <a:ext cx="3000794" cy="5620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C9F8A6-24AD-401C-B709-973C1DF7D3C4}"/>
              </a:ext>
            </a:extLst>
          </p:cNvPr>
          <p:cNvSpPr txBox="1"/>
          <p:nvPr/>
        </p:nvSpPr>
        <p:spPr>
          <a:xfrm>
            <a:off x="5817096" y="2283863"/>
            <a:ext cx="3816424" cy="118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좌측의 이미지와 같이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RGB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Rx aperture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따로 확보해야 할 때 필요했던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display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punch hole 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구멍 크기를 줄일 수 있음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393B927-B259-4CE9-A490-11A713EC1305}"/>
              </a:ext>
            </a:extLst>
          </p:cNvPr>
          <p:cNvSpPr/>
          <p:nvPr/>
        </p:nvSpPr>
        <p:spPr>
          <a:xfrm>
            <a:off x="3368824" y="2852936"/>
            <a:ext cx="432048" cy="562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6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575514-AD52-4381-B8FE-E021F23FA566}"/>
</file>

<file path=customXml/itemProps2.xml><?xml version="1.0" encoding="utf-8"?>
<ds:datastoreItem xmlns:ds="http://schemas.openxmlformats.org/officeDocument/2006/customXml" ds:itemID="{3ADC7B83-0709-465C-88C5-F893FBDA9EF5}"/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563</Words>
  <Application>Microsoft Office PowerPoint</Application>
  <PresentationFormat>A4 용지(210x297mm)</PresentationFormat>
  <Paragraphs>106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Phil Jeon(전필준)</cp:lastModifiedBy>
  <cp:revision>35</cp:revision>
  <cp:lastPrinted>2019-10-21T04:57:44Z</cp:lastPrinted>
  <dcterms:created xsi:type="dcterms:W3CDTF">2019-09-09T06:27:34Z</dcterms:created>
  <dcterms:modified xsi:type="dcterms:W3CDTF">2022-10-12T08:28:04Z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2021-03-23T00:33:30Z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