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1" r:id="rId5"/>
    <p:sldId id="263" r:id="rId6"/>
    <p:sldId id="262" r:id="rId7"/>
    <p:sldId id="264" r:id="rId8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BD639-B401-4E38-B751-118B6D06C989}" v="40" dt="2022-11-29T10:38:50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>
      <p:cViewPr varScale="1">
        <p:scale>
          <a:sx n="162" d="100"/>
          <a:sy n="162" d="100"/>
        </p:scale>
        <p:origin x="1236" y="144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Kim(김성기)" userId="178cabe6-85bf-4125-9fd2-9d562f031735" providerId="ADAL" clId="{D14BD639-B401-4E38-B751-118B6D06C989}"/>
    <pc:docChg chg="undo custSel addSld delSld modSld">
      <pc:chgData name="Kyle Kim(김성기)" userId="178cabe6-85bf-4125-9fd2-9d562f031735" providerId="ADAL" clId="{D14BD639-B401-4E38-B751-118B6D06C989}" dt="2022-11-29T10:39:21.426" v="380" actId="1038"/>
      <pc:docMkLst>
        <pc:docMk/>
      </pc:docMkLst>
      <pc:sldChg chg="addSp modSp">
        <pc:chgData name="Kyle Kim(김성기)" userId="178cabe6-85bf-4125-9fd2-9d562f031735" providerId="ADAL" clId="{D14BD639-B401-4E38-B751-118B6D06C989}" dt="2022-11-29T10:35:57.139" v="301" actId="1037"/>
        <pc:sldMkLst>
          <pc:docMk/>
          <pc:sldMk cId="3441760001" sldId="262"/>
        </pc:sldMkLst>
        <pc:spChg chg="add">
          <ac:chgData name="Kyle Kim(김성기)" userId="178cabe6-85bf-4125-9fd2-9d562f031735" providerId="ADAL" clId="{D14BD639-B401-4E38-B751-118B6D06C989}" dt="2022-11-29T10:35:10.096" v="287"/>
          <ac:spMkLst>
            <pc:docMk/>
            <pc:sldMk cId="3441760001" sldId="262"/>
            <ac:spMk id="11" creationId="{69A84ACC-ACF1-4D19-8336-50841DD8E1A3}"/>
          </ac:spMkLst>
        </pc:spChg>
        <pc:spChg chg="add mod">
          <ac:chgData name="Kyle Kim(김성기)" userId="178cabe6-85bf-4125-9fd2-9d562f031735" providerId="ADAL" clId="{D14BD639-B401-4E38-B751-118B6D06C989}" dt="2022-11-29T10:35:50.375" v="297" actId="14100"/>
          <ac:spMkLst>
            <pc:docMk/>
            <pc:sldMk cId="3441760001" sldId="262"/>
            <ac:spMk id="13" creationId="{5DD8827A-CD6A-499C-8A8B-1B5D189D6EF6}"/>
          </ac:spMkLst>
        </pc:spChg>
        <pc:spChg chg="add mod">
          <ac:chgData name="Kyle Kim(김성기)" userId="178cabe6-85bf-4125-9fd2-9d562f031735" providerId="ADAL" clId="{D14BD639-B401-4E38-B751-118B6D06C989}" dt="2022-11-29T10:35:57.139" v="301" actId="1037"/>
          <ac:spMkLst>
            <pc:docMk/>
            <pc:sldMk cId="3441760001" sldId="262"/>
            <ac:spMk id="14" creationId="{1B74D722-9822-4F51-A000-83732BF46425}"/>
          </ac:spMkLst>
        </pc:spChg>
      </pc:sldChg>
      <pc:sldChg chg="addSp delSp modSp add">
        <pc:chgData name="Kyle Kim(김성기)" userId="178cabe6-85bf-4125-9fd2-9d562f031735" providerId="ADAL" clId="{D14BD639-B401-4E38-B751-118B6D06C989}" dt="2022-11-29T10:39:21.426" v="380" actId="1038"/>
        <pc:sldMkLst>
          <pc:docMk/>
          <pc:sldMk cId="2454044218" sldId="264"/>
        </pc:sldMkLst>
        <pc:spChg chg="add mod">
          <ac:chgData name="Kyle Kim(김성기)" userId="178cabe6-85bf-4125-9fd2-9d562f031735" providerId="ADAL" clId="{D14BD639-B401-4E38-B751-118B6D06C989}" dt="2022-11-29T10:39:21.426" v="380" actId="1038"/>
          <ac:spMkLst>
            <pc:docMk/>
            <pc:sldMk cId="2454044218" sldId="264"/>
            <ac:spMk id="11" creationId="{C251ECF0-B63B-4132-8A92-3FF924469118}"/>
          </ac:spMkLst>
        </pc:spChg>
        <pc:spChg chg="del">
          <ac:chgData name="Kyle Kim(김성기)" userId="178cabe6-85bf-4125-9fd2-9d562f031735" providerId="ADAL" clId="{D14BD639-B401-4E38-B751-118B6D06C989}" dt="2022-11-29T10:01:00.527" v="1" actId="478"/>
          <ac:spMkLst>
            <pc:docMk/>
            <pc:sldMk cId="2454044218" sldId="264"/>
            <ac:spMk id="15" creationId="{9B81531B-77A7-4B83-9398-95D050442196}"/>
          </ac:spMkLst>
        </pc:spChg>
        <pc:spChg chg="add mod">
          <ac:chgData name="Kyle Kim(김성기)" userId="178cabe6-85bf-4125-9fd2-9d562f031735" providerId="ADAL" clId="{D14BD639-B401-4E38-B751-118B6D06C989}" dt="2022-11-29T10:34:34.105" v="280" actId="1035"/>
          <ac:spMkLst>
            <pc:docMk/>
            <pc:sldMk cId="2454044218" sldId="264"/>
            <ac:spMk id="16" creationId="{6CD4294D-59AC-4366-8AF8-909AA9B22BB3}"/>
          </ac:spMkLst>
        </pc:spChg>
        <pc:spChg chg="add mod">
          <ac:chgData name="Kyle Kim(김성기)" userId="178cabe6-85bf-4125-9fd2-9d562f031735" providerId="ADAL" clId="{D14BD639-B401-4E38-B751-118B6D06C989}" dt="2022-11-29T10:35:05.332" v="286" actId="14100"/>
          <ac:spMkLst>
            <pc:docMk/>
            <pc:sldMk cId="2454044218" sldId="264"/>
            <ac:spMk id="17" creationId="{BF51C3B1-FBF1-4922-A02C-F90F83776006}"/>
          </ac:spMkLst>
        </pc:spChg>
        <pc:spChg chg="add">
          <ac:chgData name="Kyle Kim(김성기)" userId="178cabe6-85bf-4125-9fd2-9d562f031735" providerId="ADAL" clId="{D14BD639-B401-4E38-B751-118B6D06C989}" dt="2022-11-29T10:36:07.149" v="302"/>
          <ac:spMkLst>
            <pc:docMk/>
            <pc:sldMk cId="2454044218" sldId="264"/>
            <ac:spMk id="20" creationId="{1BA9E0B3-0F68-4EA7-B711-71DD2215A3C7}"/>
          </ac:spMkLst>
        </pc:spChg>
        <pc:spChg chg="add">
          <ac:chgData name="Kyle Kim(김성기)" userId="178cabe6-85bf-4125-9fd2-9d562f031735" providerId="ADAL" clId="{D14BD639-B401-4E38-B751-118B6D06C989}" dt="2022-11-29T10:36:07.149" v="302"/>
          <ac:spMkLst>
            <pc:docMk/>
            <pc:sldMk cId="2454044218" sldId="264"/>
            <ac:spMk id="21" creationId="{E9287E06-A7EC-473B-937B-59F308CBBB09}"/>
          </ac:spMkLst>
        </pc:spChg>
        <pc:spChg chg="add mod">
          <ac:chgData name="Kyle Kim(김성기)" userId="178cabe6-85bf-4125-9fd2-9d562f031735" providerId="ADAL" clId="{D14BD639-B401-4E38-B751-118B6D06C989}" dt="2022-11-29T10:38:22.986" v="323" actId="1036"/>
          <ac:spMkLst>
            <pc:docMk/>
            <pc:sldMk cId="2454044218" sldId="264"/>
            <ac:spMk id="22" creationId="{927DAE5E-08D9-4424-8CFF-D8709E459E02}"/>
          </ac:spMkLst>
        </pc:spChg>
        <pc:picChg chg="add mod">
          <ac:chgData name="Kyle Kim(김성기)" userId="178cabe6-85bf-4125-9fd2-9d562f031735" providerId="ADAL" clId="{D14BD639-B401-4E38-B751-118B6D06C989}" dt="2022-11-29T10:39:11.858" v="370" actId="1076"/>
          <ac:picMkLst>
            <pc:docMk/>
            <pc:sldMk cId="2454044218" sldId="264"/>
            <ac:picMk id="2" creationId="{50008B4B-AFB8-41FF-9D0C-2E7048570A98}"/>
          </ac:picMkLst>
        </pc:picChg>
        <pc:picChg chg="add del mod modCrop">
          <ac:chgData name="Kyle Kim(김성기)" userId="178cabe6-85bf-4125-9fd2-9d562f031735" providerId="ADAL" clId="{D14BD639-B401-4E38-B751-118B6D06C989}" dt="2022-11-29T10:34:05.217" v="266" actId="478"/>
          <ac:picMkLst>
            <pc:docMk/>
            <pc:sldMk cId="2454044218" sldId="264"/>
            <ac:picMk id="6" creationId="{DAA49D51-4481-4DCB-AA47-FA5830E2612F}"/>
          </ac:picMkLst>
        </pc:picChg>
        <pc:picChg chg="add mod">
          <ac:chgData name="Kyle Kim(김성기)" userId="178cabe6-85bf-4125-9fd2-9d562f031735" providerId="ADAL" clId="{D14BD639-B401-4E38-B751-118B6D06C989}" dt="2022-11-29T10:34:32.417" v="278" actId="1076"/>
          <ac:picMkLst>
            <pc:docMk/>
            <pc:sldMk cId="2454044218" sldId="264"/>
            <ac:picMk id="14" creationId="{9887537E-4B1E-4A75-AA63-8710B39FA4AE}"/>
          </ac:picMkLst>
        </pc:picChg>
        <pc:picChg chg="add mod">
          <ac:chgData name="Kyle Kim(김성기)" userId="178cabe6-85bf-4125-9fd2-9d562f031735" providerId="ADAL" clId="{D14BD639-B401-4E38-B751-118B6D06C989}" dt="2022-11-29T10:38:19.314" v="320" actId="1035"/>
          <ac:picMkLst>
            <pc:docMk/>
            <pc:sldMk cId="2454044218" sldId="264"/>
            <ac:picMk id="19" creationId="{AC458FBA-A2E6-47FB-AF65-74564F56BBE9}"/>
          </ac:picMkLst>
        </pc:picChg>
        <pc:cxnChg chg="add mod">
          <ac:chgData name="Kyle Kim(김성기)" userId="178cabe6-85bf-4125-9fd2-9d562f031735" providerId="ADAL" clId="{D14BD639-B401-4E38-B751-118B6D06C989}" dt="2022-11-29T10:33:16.210" v="213" actId="208"/>
          <ac:cxnSpMkLst>
            <pc:docMk/>
            <pc:sldMk cId="2454044218" sldId="264"/>
            <ac:cxnSpMk id="9" creationId="{627C206F-2469-432F-AFEA-5C2D1997671C}"/>
          </ac:cxnSpMkLst>
        </pc:cxnChg>
        <pc:cxnChg chg="add del mod">
          <ac:chgData name="Kyle Kim(김성기)" userId="178cabe6-85bf-4125-9fd2-9d562f031735" providerId="ADAL" clId="{D14BD639-B401-4E38-B751-118B6D06C989}" dt="2022-11-29T10:33:03.434" v="211" actId="478"/>
          <ac:cxnSpMkLst>
            <pc:docMk/>
            <pc:sldMk cId="2454044218" sldId="264"/>
            <ac:cxnSpMk id="13" creationId="{43D46295-FC29-43FD-B947-81B63506B9D9}"/>
          </ac:cxnSpMkLst>
        </pc:cxnChg>
        <pc:cxnChg chg="add mod">
          <ac:chgData name="Kyle Kim(김성기)" userId="178cabe6-85bf-4125-9fd2-9d562f031735" providerId="ADAL" clId="{D14BD639-B401-4E38-B751-118B6D06C989}" dt="2022-11-29T10:36:12.986" v="303" actId="1076"/>
          <ac:cxnSpMkLst>
            <pc:docMk/>
            <pc:sldMk cId="2454044218" sldId="264"/>
            <ac:cxnSpMk id="18" creationId="{A50C7E1B-CDA4-42DB-BDD3-26A63A966C1A}"/>
          </ac:cxnSpMkLst>
        </pc:cxnChg>
        <pc:cxnChg chg="add mod">
          <ac:chgData name="Kyle Kim(김성기)" userId="178cabe6-85bf-4125-9fd2-9d562f031735" providerId="ADAL" clId="{D14BD639-B401-4E38-B751-118B6D06C989}" dt="2022-11-29T10:39:09.530" v="369" actId="1076"/>
          <ac:cxnSpMkLst>
            <pc:docMk/>
            <pc:sldMk cId="2454044218" sldId="264"/>
            <ac:cxnSpMk id="24" creationId="{E0024D50-691A-4396-8B78-728F685ED45B}"/>
          </ac:cxnSpMkLst>
        </pc:cxnChg>
      </pc:sldChg>
      <pc:sldChg chg="add del">
        <pc:chgData name="Kyle Kim(김성기)" userId="178cabe6-85bf-4125-9fd2-9d562f031735" providerId="ADAL" clId="{D14BD639-B401-4E38-B751-118B6D06C989}" dt="2022-11-29T10:01:05.373" v="3"/>
        <pc:sldMkLst>
          <pc:docMk/>
          <pc:sldMk cId="386216446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0524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김성기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010-9999-0970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s.k.kim@lginnotek.com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   □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INTEGRATED FLOOD AND SPOT ILLUMINATORS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CN 114428437 A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1CD09-B6FB-42B5-B8FB-A696C374E732}"/>
              </a:ext>
            </a:extLst>
          </p:cNvPr>
          <p:cNvSpPr txBox="1"/>
          <p:nvPr/>
        </p:nvSpPr>
        <p:spPr>
          <a:xfrm>
            <a:off x="5817096" y="4574738"/>
            <a:ext cx="3928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추출하기 위하여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 projector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Flood illuminator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방식을 적용해야 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Form factor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줄이기 위해 채택하는 구조 중에서 각각의 모듈을 하나의 모듈로 통합된 구조로 모듈 조립을 하기 위하여 좌측과 같이 동일 렌즈 아래에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Flood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위한 발광부를 높이차를 이용하여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Flood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구현하는 구조가 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하지만 이 방식은 높이차를 구현하기 위한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발광부와 높이차를 위한 추가 구조체 및 추가 구조체를 붙이기 위한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Attach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공정이 증가하게 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FCC62-9F49-4319-AA04-4BEB959C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72" y="4200738"/>
            <a:ext cx="2736304" cy="1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7934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692696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2370C-6311-4A65-91B5-08330D5C5D72}"/>
              </a:ext>
            </a:extLst>
          </p:cNvPr>
          <p:cNvSpPr txBox="1"/>
          <p:nvPr/>
        </p:nvSpPr>
        <p:spPr>
          <a:xfrm>
            <a:off x="5661265" y="2701700"/>
            <a:ext cx="390786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하나의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Laser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일부 영역 상에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Defocus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효과를 일으키는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Micro lens array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Scattering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효과를 일으키는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Etching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영역을 가함으로써 하나의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Laser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Dot projector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Flood illuminator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발광할 수 있는 모듈의 구성이다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해당 구성을 이용하게 되면 앞서 단점으로 지적한 여러 개의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Laser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필요하지 않고 높이차를 구현하기 위한 추가 구조체 및 추가 공정이 필요하지 않게 된다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또한 해당 구조를 적용하게 되면 하나의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Laser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 사용하므로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Form factor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작아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Mobile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환경 뿐만 아니라 산업 및 자동차 분야에서도 모듈 적용이 더욱 유리하다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998223-F937-4905-A7AC-7605F23F773F}"/>
              </a:ext>
            </a:extLst>
          </p:cNvPr>
          <p:cNvGrpSpPr/>
          <p:nvPr/>
        </p:nvGrpSpPr>
        <p:grpSpPr>
          <a:xfrm>
            <a:off x="1832943" y="1046833"/>
            <a:ext cx="3240360" cy="2370178"/>
            <a:chOff x="1327521" y="2410198"/>
            <a:chExt cx="4428939" cy="3239571"/>
          </a:xfrm>
        </p:grpSpPr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B04DA14A-0D4A-4DB9-B7D5-C120C6A7B8FC}"/>
                </a:ext>
              </a:extLst>
            </p:cNvPr>
            <p:cNvSpPr/>
            <p:nvPr/>
          </p:nvSpPr>
          <p:spPr>
            <a:xfrm>
              <a:off x="3008784" y="5301208"/>
              <a:ext cx="1294187" cy="13367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맑은 고딕"/>
                  <a:cs typeface="+mn-cs"/>
                </a:rPr>
                <a:t>Laser</a:t>
              </a:r>
              <a:endPara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EED12B5-7E75-411B-8CCB-ED5E6250E482}"/>
                </a:ext>
              </a:extLst>
            </p:cNvPr>
            <p:cNvSpPr/>
            <p:nvPr/>
          </p:nvSpPr>
          <p:spPr>
            <a:xfrm>
              <a:off x="2892128" y="5428082"/>
              <a:ext cx="1475054" cy="221687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맑은 고딕"/>
                  <a:cs typeface="+mn-cs"/>
                </a:rPr>
                <a:t>D-IC</a:t>
              </a: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10C990F9-FBB3-4001-AA8F-60ADD214AC55}"/>
                </a:ext>
              </a:extLst>
            </p:cNvPr>
            <p:cNvGrpSpPr/>
            <p:nvPr/>
          </p:nvGrpSpPr>
          <p:grpSpPr>
            <a:xfrm>
              <a:off x="2440325" y="4156143"/>
              <a:ext cx="2478628" cy="813073"/>
              <a:chOff x="5846559" y="3141408"/>
              <a:chExt cx="2478628" cy="813073"/>
            </a:xfrm>
          </p:grpSpPr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63ABC2EC-D8AF-47BC-B909-212F2A6E7189}"/>
                  </a:ext>
                </a:extLst>
              </p:cNvPr>
              <p:cNvSpPr/>
              <p:nvPr/>
            </p:nvSpPr>
            <p:spPr>
              <a:xfrm>
                <a:off x="5934530" y="3548287"/>
                <a:ext cx="2302686" cy="186195"/>
              </a:xfrm>
              <a:prstGeom prst="ellipse">
                <a:avLst/>
              </a:prstGeom>
              <a:solidFill>
                <a:srgbClr val="4472C4">
                  <a:lumMod val="60000"/>
                  <a:lumOff val="40000"/>
                  <a:alpha val="50000"/>
                </a:srgbClr>
              </a:solidFill>
              <a:ln w="31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/>
                  <a:ea typeface="맑은 고딕"/>
                  <a:cs typeface="+mn-cs"/>
                </a:endParaRPr>
              </a:p>
            </p:txBody>
          </p:sp>
          <p:sp>
            <p:nvSpPr>
              <p:cNvPr id="334" name="사각형: 둥근 모서리 333">
                <a:extLst>
                  <a:ext uri="{FF2B5EF4-FFF2-40B4-BE49-F238E27FC236}">
                    <a16:creationId xmlns:a16="http://schemas.microsoft.com/office/drawing/2014/main" id="{BB2956F3-34CA-4BFF-91F5-A43CB2F22372}"/>
                  </a:ext>
                </a:extLst>
              </p:cNvPr>
              <p:cNvSpPr/>
              <p:nvPr/>
            </p:nvSpPr>
            <p:spPr>
              <a:xfrm>
                <a:off x="5846559" y="3141408"/>
                <a:ext cx="2478628" cy="186195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  <a:alpha val="50000"/>
                </a:srgbClr>
              </a:solidFill>
              <a:ln w="3175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/>
                  <a:ea typeface="맑은 고딕"/>
                  <a:cs typeface="+mn-cs"/>
                </a:endParaRPr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9931F3E0-F44C-4892-8F1E-413D87A5CA69}"/>
                  </a:ext>
                </a:extLst>
              </p:cNvPr>
              <p:cNvSpPr/>
              <p:nvPr/>
            </p:nvSpPr>
            <p:spPr>
              <a:xfrm>
                <a:off x="5934530" y="3768286"/>
                <a:ext cx="2302686" cy="186195"/>
              </a:xfrm>
              <a:prstGeom prst="ellipse">
                <a:avLst/>
              </a:prstGeom>
              <a:solidFill>
                <a:srgbClr val="4472C4">
                  <a:lumMod val="60000"/>
                  <a:lumOff val="40000"/>
                  <a:alpha val="50000"/>
                </a:srgbClr>
              </a:solidFill>
              <a:ln w="31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6AC8E154-14E8-44B7-B5E0-4EC0D1598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9613" y="4580458"/>
              <a:ext cx="214503" cy="700531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E28B3552-BF98-4D9F-8344-C2981282E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899" y="4571327"/>
              <a:ext cx="205100" cy="709662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62556079-3E98-4B62-92AC-8A9F99B05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0032" y="4571327"/>
              <a:ext cx="121237" cy="709662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38AF9388-5689-4260-A21B-3DA12A664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034" y="4561217"/>
              <a:ext cx="115248" cy="719772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F3704559-0394-45F7-A185-D0AB1D1C8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007" y="3746523"/>
              <a:ext cx="0" cy="1534467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052E681B-25B0-452D-A73E-0DA7CB179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6070" y="4159751"/>
              <a:ext cx="7638" cy="409195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FEABFBAA-D67C-4BDD-A95A-996FB7598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032" y="4152022"/>
              <a:ext cx="7393" cy="409196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3B39B7BA-DE4A-48E1-9EA2-D5604AF56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929" y="4162132"/>
              <a:ext cx="0" cy="409195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A45C9719-75EC-4EBD-80F0-F5AAAC671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999" y="4162132"/>
              <a:ext cx="0" cy="418326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EC91EA2B-1FEC-4C92-AA92-E956E4021A05}"/>
                </a:ext>
              </a:extLst>
            </p:cNvPr>
            <p:cNvCxnSpPr/>
            <p:nvPr/>
          </p:nvCxnSpPr>
          <p:spPr>
            <a:xfrm flipH="1" flipV="1">
              <a:off x="2724067" y="3746523"/>
              <a:ext cx="442003" cy="39600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53B56E96-16E7-4437-8F27-53D958F53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1425" y="3746523"/>
              <a:ext cx="216000" cy="39600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6286683B-68C8-40A5-A73D-5AD19908C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1834" y="3746523"/>
              <a:ext cx="216000" cy="39600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F7896A18-2525-43A6-80DB-ADA5EFF83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828" y="3746523"/>
              <a:ext cx="442003" cy="39600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sp>
          <p:nvSpPr>
            <p:cNvPr id="349" name="사다리꼴 348">
              <a:extLst>
                <a:ext uri="{FF2B5EF4-FFF2-40B4-BE49-F238E27FC236}">
                  <a16:creationId xmlns:a16="http://schemas.microsoft.com/office/drawing/2014/main" id="{F44129D7-3370-414E-8032-6E7DDB21B782}"/>
                </a:ext>
              </a:extLst>
            </p:cNvPr>
            <p:cNvSpPr/>
            <p:nvPr/>
          </p:nvSpPr>
          <p:spPr>
            <a:xfrm rot="10800000">
              <a:off x="2755791" y="4571327"/>
              <a:ext cx="1095146" cy="649636"/>
            </a:xfrm>
            <a:prstGeom prst="trapezoid">
              <a:avLst>
                <a:gd name="adj" fmla="val 40361"/>
              </a:avLst>
            </a:prstGeom>
            <a:solidFill>
              <a:srgbClr val="FF0000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50" name="사다리꼴 349">
              <a:extLst>
                <a:ext uri="{FF2B5EF4-FFF2-40B4-BE49-F238E27FC236}">
                  <a16:creationId xmlns:a16="http://schemas.microsoft.com/office/drawing/2014/main" id="{2A6706D2-D9EA-4E40-8977-B44853DB613D}"/>
                </a:ext>
              </a:extLst>
            </p:cNvPr>
            <p:cNvSpPr/>
            <p:nvPr/>
          </p:nvSpPr>
          <p:spPr>
            <a:xfrm rot="10800000">
              <a:off x="2487955" y="4153762"/>
              <a:ext cx="1629560" cy="418498"/>
            </a:xfrm>
            <a:prstGeom prst="trapezoid">
              <a:avLst>
                <a:gd name="adj" fmla="val 65183"/>
              </a:avLst>
            </a:prstGeom>
            <a:solidFill>
              <a:srgbClr val="FF0000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51" name="사다리꼴 350">
              <a:extLst>
                <a:ext uri="{FF2B5EF4-FFF2-40B4-BE49-F238E27FC236}">
                  <a16:creationId xmlns:a16="http://schemas.microsoft.com/office/drawing/2014/main" id="{0F28D38B-6E47-410D-85FB-35BEEB5DFBDC}"/>
                </a:ext>
              </a:extLst>
            </p:cNvPr>
            <p:cNvSpPr/>
            <p:nvPr/>
          </p:nvSpPr>
          <p:spPr>
            <a:xfrm rot="10800000">
              <a:off x="1804982" y="3739925"/>
              <a:ext cx="3010723" cy="418498"/>
            </a:xfrm>
            <a:prstGeom prst="trapezoid">
              <a:avLst>
                <a:gd name="adj" fmla="val 165327"/>
              </a:avLst>
            </a:prstGeom>
            <a:solidFill>
              <a:srgbClr val="FF0000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DFE5AA9-5AC8-4B0E-BB66-5C19EE1885C4}"/>
                </a:ext>
              </a:extLst>
            </p:cNvPr>
            <p:cNvSpPr txBox="1"/>
            <p:nvPr/>
          </p:nvSpPr>
          <p:spPr>
            <a:xfrm>
              <a:off x="1327521" y="5071926"/>
              <a:ext cx="1191653" cy="37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Micro lens array(MLA)</a:t>
              </a:r>
              <a:br>
                <a:rPr lang="en-US" altLang="ko-KR" sz="6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en-US" altLang="ko-KR" sz="6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for Tx</a:t>
              </a:r>
              <a:endParaRPr lang="ko-KR" altLang="en-US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E92954A-4C2A-4254-B343-767149D70089}"/>
                </a:ext>
              </a:extLst>
            </p:cNvPr>
            <p:cNvSpPr txBox="1"/>
            <p:nvPr/>
          </p:nvSpPr>
          <p:spPr>
            <a:xfrm>
              <a:off x="4839089" y="4366187"/>
              <a:ext cx="917371" cy="25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Tx lens</a:t>
              </a:r>
              <a:endParaRPr lang="ko-KR" altLang="en-US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21084EB8-DE10-47BB-B7BC-E790AC019FD2}"/>
                </a:ext>
              </a:extLst>
            </p:cNvPr>
            <p:cNvSpPr txBox="1"/>
            <p:nvPr/>
          </p:nvSpPr>
          <p:spPr>
            <a:xfrm>
              <a:off x="4215883" y="5211034"/>
              <a:ext cx="1475054" cy="25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(Isolated Flood zone)</a:t>
              </a:r>
              <a:endParaRPr lang="ko-KR" altLang="en-US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56" name="순서도: 지연 355">
              <a:extLst>
                <a:ext uri="{FF2B5EF4-FFF2-40B4-BE49-F238E27FC236}">
                  <a16:creationId xmlns:a16="http://schemas.microsoft.com/office/drawing/2014/main" id="{9DE2256E-0B19-45EF-8F56-6CF0B868CC3A}"/>
                </a:ext>
              </a:extLst>
            </p:cNvPr>
            <p:cNvSpPr/>
            <p:nvPr/>
          </p:nvSpPr>
          <p:spPr>
            <a:xfrm rot="16200000">
              <a:off x="3017438" y="5246834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3195418C-133E-45C1-AF0B-A442FD009E3F}"/>
                </a:ext>
              </a:extLst>
            </p:cNvPr>
            <p:cNvCxnSpPr>
              <a:cxnSpLocks/>
            </p:cNvCxnSpPr>
            <p:nvPr/>
          </p:nvCxnSpPr>
          <p:spPr>
            <a:xfrm>
              <a:off x="2487955" y="5251815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  <a:headEnd type="diamond" w="med" len="med"/>
              <a:tailEnd type="diamond" w="med" len="med"/>
            </a:ln>
            <a:effectLst/>
          </p:spPr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617459F1-B665-40F3-A365-A588F50768E6}"/>
                </a:ext>
              </a:extLst>
            </p:cNvPr>
            <p:cNvSpPr txBox="1"/>
            <p:nvPr/>
          </p:nvSpPr>
          <p:spPr>
            <a:xfrm>
              <a:off x="3369982" y="2410198"/>
              <a:ext cx="727848" cy="252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r>
                <a:rPr lang="en-US" altLang="ko-KR" sz="600" b="1" kern="0">
                  <a:solidFill>
                    <a:srgbClr val="000000"/>
                  </a:solidFill>
                  <a:latin typeface="Arial Narrow" pitchFamily="34" charset="0"/>
                  <a:ea typeface="LG스마트체2.0 Regular" panose="020B0600000101010101" pitchFamily="50" charset="-127"/>
                </a:rPr>
                <a:t>Flood + Dot</a:t>
              </a:r>
            </a:p>
          </p:txBody>
        </p:sp>
        <p:sp>
          <p:nvSpPr>
            <p:cNvPr id="359" name="순서도: 지연 358">
              <a:extLst>
                <a:ext uri="{FF2B5EF4-FFF2-40B4-BE49-F238E27FC236}">
                  <a16:creationId xmlns:a16="http://schemas.microsoft.com/office/drawing/2014/main" id="{22429816-B885-48B9-8CD7-6EBF50C9E6C9}"/>
                </a:ext>
              </a:extLst>
            </p:cNvPr>
            <p:cNvSpPr/>
            <p:nvPr/>
          </p:nvSpPr>
          <p:spPr>
            <a:xfrm rot="16200000">
              <a:off x="3081905" y="5246786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0" name="순서도: 지연 359">
              <a:extLst>
                <a:ext uri="{FF2B5EF4-FFF2-40B4-BE49-F238E27FC236}">
                  <a16:creationId xmlns:a16="http://schemas.microsoft.com/office/drawing/2014/main" id="{056E8B71-6DBD-47B4-B99F-91749935A400}"/>
                </a:ext>
              </a:extLst>
            </p:cNvPr>
            <p:cNvSpPr/>
            <p:nvPr/>
          </p:nvSpPr>
          <p:spPr>
            <a:xfrm rot="16200000">
              <a:off x="3146455" y="5246834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9A2199DA-97FB-43A4-B7BB-B61D1042A3FF}"/>
                </a:ext>
              </a:extLst>
            </p:cNvPr>
            <p:cNvSpPr/>
            <p:nvPr/>
          </p:nvSpPr>
          <p:spPr>
            <a:xfrm rot="16200000">
              <a:off x="3210922" y="5246786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2" name="순서도: 지연 361">
              <a:extLst>
                <a:ext uri="{FF2B5EF4-FFF2-40B4-BE49-F238E27FC236}">
                  <a16:creationId xmlns:a16="http://schemas.microsoft.com/office/drawing/2014/main" id="{645406CD-335A-402D-A856-CC5B751F5EA9}"/>
                </a:ext>
              </a:extLst>
            </p:cNvPr>
            <p:cNvSpPr/>
            <p:nvPr/>
          </p:nvSpPr>
          <p:spPr>
            <a:xfrm rot="16200000">
              <a:off x="3274932" y="5246834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3" name="순서도: 지연 362">
              <a:extLst>
                <a:ext uri="{FF2B5EF4-FFF2-40B4-BE49-F238E27FC236}">
                  <a16:creationId xmlns:a16="http://schemas.microsoft.com/office/drawing/2014/main" id="{BD278DF6-E0CE-475B-86B3-AC3749356796}"/>
                </a:ext>
              </a:extLst>
            </p:cNvPr>
            <p:cNvSpPr/>
            <p:nvPr/>
          </p:nvSpPr>
          <p:spPr>
            <a:xfrm rot="16200000">
              <a:off x="3339399" y="5244405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4" name="순서도: 지연 363">
              <a:extLst>
                <a:ext uri="{FF2B5EF4-FFF2-40B4-BE49-F238E27FC236}">
                  <a16:creationId xmlns:a16="http://schemas.microsoft.com/office/drawing/2014/main" id="{75D40B03-457A-4FB5-987A-EE72CFDEC80E}"/>
                </a:ext>
              </a:extLst>
            </p:cNvPr>
            <p:cNvSpPr/>
            <p:nvPr/>
          </p:nvSpPr>
          <p:spPr>
            <a:xfrm rot="16200000">
              <a:off x="3401013" y="5246834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5" name="순서도: 지연 364">
              <a:extLst>
                <a:ext uri="{FF2B5EF4-FFF2-40B4-BE49-F238E27FC236}">
                  <a16:creationId xmlns:a16="http://schemas.microsoft.com/office/drawing/2014/main" id="{F6E3B896-B9EE-4DB6-AD5B-C552A3B13C33}"/>
                </a:ext>
              </a:extLst>
            </p:cNvPr>
            <p:cNvSpPr/>
            <p:nvPr/>
          </p:nvSpPr>
          <p:spPr>
            <a:xfrm rot="16200000">
              <a:off x="3465480" y="5246786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6" name="순서도: 지연 365">
              <a:extLst>
                <a:ext uri="{FF2B5EF4-FFF2-40B4-BE49-F238E27FC236}">
                  <a16:creationId xmlns:a16="http://schemas.microsoft.com/office/drawing/2014/main" id="{394581F0-BDA0-4160-A3CA-A8B88C3604AB}"/>
                </a:ext>
              </a:extLst>
            </p:cNvPr>
            <p:cNvSpPr/>
            <p:nvPr/>
          </p:nvSpPr>
          <p:spPr>
            <a:xfrm rot="16200000">
              <a:off x="3528380" y="5246834"/>
              <a:ext cx="45719" cy="63025"/>
            </a:xfrm>
            <a:prstGeom prst="flowChartDelay">
              <a:avLst/>
            </a:prstGeom>
            <a:solidFill>
              <a:srgbClr val="ED7D31">
                <a:alpha val="5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7" name="사다리꼴 366">
              <a:extLst>
                <a:ext uri="{FF2B5EF4-FFF2-40B4-BE49-F238E27FC236}">
                  <a16:creationId xmlns:a16="http://schemas.microsoft.com/office/drawing/2014/main" id="{D8986429-055F-468C-A2E9-24BFD81A7596}"/>
                </a:ext>
              </a:extLst>
            </p:cNvPr>
            <p:cNvSpPr/>
            <p:nvPr/>
          </p:nvSpPr>
          <p:spPr>
            <a:xfrm rot="10800000">
              <a:off x="3435357" y="4571327"/>
              <a:ext cx="1095146" cy="649636"/>
            </a:xfrm>
            <a:prstGeom prst="trapezoid">
              <a:avLst>
                <a:gd name="adj" fmla="val 40361"/>
              </a:avLst>
            </a:prstGeom>
            <a:solidFill>
              <a:srgbClr val="FFC000">
                <a:lumMod val="60000"/>
                <a:lumOff val="4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45F1FE45-ECEC-4010-A4A9-C8DFC10C7123}"/>
                </a:ext>
              </a:extLst>
            </p:cNvPr>
            <p:cNvSpPr/>
            <p:nvPr/>
          </p:nvSpPr>
          <p:spPr>
            <a:xfrm rot="10800000">
              <a:off x="3167521" y="4153762"/>
              <a:ext cx="1629560" cy="418498"/>
            </a:xfrm>
            <a:prstGeom prst="trapezoid">
              <a:avLst>
                <a:gd name="adj" fmla="val 65183"/>
              </a:avLst>
            </a:prstGeom>
            <a:solidFill>
              <a:srgbClr val="FFC000">
                <a:lumMod val="60000"/>
                <a:lumOff val="4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69" name="사다리꼴 368">
              <a:extLst>
                <a:ext uri="{FF2B5EF4-FFF2-40B4-BE49-F238E27FC236}">
                  <a16:creationId xmlns:a16="http://schemas.microsoft.com/office/drawing/2014/main" id="{22BEA3A9-352B-4806-86D3-38503B963D8C}"/>
                </a:ext>
              </a:extLst>
            </p:cNvPr>
            <p:cNvSpPr/>
            <p:nvPr/>
          </p:nvSpPr>
          <p:spPr>
            <a:xfrm rot="10800000">
              <a:off x="2484548" y="3739925"/>
              <a:ext cx="3010723" cy="418498"/>
            </a:xfrm>
            <a:prstGeom prst="trapezoid">
              <a:avLst>
                <a:gd name="adj" fmla="val 165327"/>
              </a:avLst>
            </a:prstGeom>
            <a:solidFill>
              <a:srgbClr val="FFC000">
                <a:lumMod val="60000"/>
                <a:lumOff val="4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55B6856A-DD8C-430E-8261-72959AFCAA71}"/>
                </a:ext>
              </a:extLst>
            </p:cNvPr>
            <p:cNvSpPr/>
            <p:nvPr/>
          </p:nvSpPr>
          <p:spPr bwMode="auto">
            <a:xfrm>
              <a:off x="1781503" y="2633063"/>
              <a:ext cx="3026001" cy="103666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000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E1CACFAD-BDB1-4933-BE0B-4C0AE271AEC5}"/>
                </a:ext>
              </a:extLst>
            </p:cNvPr>
            <p:cNvGrpSpPr/>
            <p:nvPr/>
          </p:nvGrpSpPr>
          <p:grpSpPr>
            <a:xfrm>
              <a:off x="2484547" y="2632202"/>
              <a:ext cx="3026001" cy="1036665"/>
              <a:chOff x="5161573" y="339806"/>
              <a:chExt cx="3026001" cy="1036665"/>
            </a:xfrm>
          </p:grpSpPr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E27B7B4-3187-49C9-BC95-344ACFE7F6BB}"/>
                  </a:ext>
                </a:extLst>
              </p:cNvPr>
              <p:cNvSpPr/>
              <p:nvPr/>
            </p:nvSpPr>
            <p:spPr bwMode="auto">
              <a:xfrm>
                <a:off x="5161573" y="339806"/>
                <a:ext cx="3026001" cy="1036665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6FE3CCA7-A2F4-4AFA-8858-A2C60CF756C3}"/>
                  </a:ext>
                </a:extLst>
              </p:cNvPr>
              <p:cNvSpPr/>
              <p:nvPr/>
            </p:nvSpPr>
            <p:spPr bwMode="auto">
              <a:xfrm>
                <a:off x="6409178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F33D2DC2-0AE4-49FE-A5BD-C119A9590C93}"/>
                  </a:ext>
                </a:extLst>
              </p:cNvPr>
              <p:cNvSpPr/>
              <p:nvPr/>
            </p:nvSpPr>
            <p:spPr bwMode="auto">
              <a:xfrm>
                <a:off x="6409178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7536D9BE-80A1-4EAF-921F-BCF529F1FF2A}"/>
                  </a:ext>
                </a:extLst>
              </p:cNvPr>
              <p:cNvSpPr/>
              <p:nvPr/>
            </p:nvSpPr>
            <p:spPr bwMode="auto">
              <a:xfrm>
                <a:off x="6409178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539B0A89-D9AB-4DC8-A0E5-917C0E60E5FF}"/>
                  </a:ext>
                </a:extLst>
              </p:cNvPr>
              <p:cNvSpPr/>
              <p:nvPr/>
            </p:nvSpPr>
            <p:spPr bwMode="auto">
              <a:xfrm>
                <a:off x="6409178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77" name="타원 376">
                <a:extLst>
                  <a:ext uri="{FF2B5EF4-FFF2-40B4-BE49-F238E27FC236}">
                    <a16:creationId xmlns:a16="http://schemas.microsoft.com/office/drawing/2014/main" id="{8F6C2317-E228-4959-87B2-2A474B5D8B59}"/>
                  </a:ext>
                </a:extLst>
              </p:cNvPr>
              <p:cNvSpPr/>
              <p:nvPr/>
            </p:nvSpPr>
            <p:spPr bwMode="auto">
              <a:xfrm>
                <a:off x="6409178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78" name="타원 377">
                <a:extLst>
                  <a:ext uri="{FF2B5EF4-FFF2-40B4-BE49-F238E27FC236}">
                    <a16:creationId xmlns:a16="http://schemas.microsoft.com/office/drawing/2014/main" id="{783E8FF6-46B7-4B03-A5EB-699A1B6627A5}"/>
                  </a:ext>
                </a:extLst>
              </p:cNvPr>
              <p:cNvSpPr/>
              <p:nvPr/>
            </p:nvSpPr>
            <p:spPr bwMode="auto">
              <a:xfrm>
                <a:off x="6409178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DB9F40C0-7A85-4A1C-BD41-3F76A2950A71}"/>
                  </a:ext>
                </a:extLst>
              </p:cNvPr>
              <p:cNvSpPr/>
              <p:nvPr/>
            </p:nvSpPr>
            <p:spPr bwMode="auto">
              <a:xfrm>
                <a:off x="6409178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0" name="타원 379">
                <a:extLst>
                  <a:ext uri="{FF2B5EF4-FFF2-40B4-BE49-F238E27FC236}">
                    <a16:creationId xmlns:a16="http://schemas.microsoft.com/office/drawing/2014/main" id="{72E4BD37-B996-40EB-80CD-5D5B3A45DD46}"/>
                  </a:ext>
                </a:extLst>
              </p:cNvPr>
              <p:cNvSpPr/>
              <p:nvPr/>
            </p:nvSpPr>
            <p:spPr bwMode="auto">
              <a:xfrm>
                <a:off x="6409178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F08EFD2A-15C6-4EDC-BCB8-E5A801F68F6C}"/>
                  </a:ext>
                </a:extLst>
              </p:cNvPr>
              <p:cNvSpPr/>
              <p:nvPr/>
            </p:nvSpPr>
            <p:spPr bwMode="auto">
              <a:xfrm>
                <a:off x="6531731" y="38844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382D8FB0-9EAF-4423-A48B-8E9C893A5A34}"/>
                  </a:ext>
                </a:extLst>
              </p:cNvPr>
              <p:cNvSpPr/>
              <p:nvPr/>
            </p:nvSpPr>
            <p:spPr bwMode="auto">
              <a:xfrm>
                <a:off x="6531731" y="47281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E52C86B8-31E9-4E51-8EA1-55CEEA428F01}"/>
                  </a:ext>
                </a:extLst>
              </p:cNvPr>
              <p:cNvSpPr/>
              <p:nvPr/>
            </p:nvSpPr>
            <p:spPr bwMode="auto">
              <a:xfrm>
                <a:off x="6531731" y="55884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878B2380-C616-41D7-A75C-DAEAAEB19516}"/>
                  </a:ext>
                </a:extLst>
              </p:cNvPr>
              <p:cNvSpPr/>
              <p:nvPr/>
            </p:nvSpPr>
            <p:spPr bwMode="auto">
              <a:xfrm>
                <a:off x="6531731" y="64399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38E5A2CF-B952-4F62-BDE7-9BFAC27544CB}"/>
                  </a:ext>
                </a:extLst>
              </p:cNvPr>
              <p:cNvSpPr/>
              <p:nvPr/>
            </p:nvSpPr>
            <p:spPr bwMode="auto">
              <a:xfrm>
                <a:off x="6531731" y="73158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6" name="타원 385">
                <a:extLst>
                  <a:ext uri="{FF2B5EF4-FFF2-40B4-BE49-F238E27FC236}">
                    <a16:creationId xmlns:a16="http://schemas.microsoft.com/office/drawing/2014/main" id="{01044A86-2A87-4914-9282-B2A3D87C4720}"/>
                  </a:ext>
                </a:extLst>
              </p:cNvPr>
              <p:cNvSpPr/>
              <p:nvPr/>
            </p:nvSpPr>
            <p:spPr bwMode="auto">
              <a:xfrm>
                <a:off x="6531731" y="81917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93F317CD-0B5E-4818-BAA2-6C44BC6C188F}"/>
                  </a:ext>
                </a:extLst>
              </p:cNvPr>
              <p:cNvSpPr/>
              <p:nvPr/>
            </p:nvSpPr>
            <p:spPr bwMode="auto">
              <a:xfrm>
                <a:off x="6531731" y="90675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8" name="타원 387">
                <a:extLst>
                  <a:ext uri="{FF2B5EF4-FFF2-40B4-BE49-F238E27FC236}">
                    <a16:creationId xmlns:a16="http://schemas.microsoft.com/office/drawing/2014/main" id="{FD1EC7B7-6A29-4D50-AB97-3D66B66ED716}"/>
                  </a:ext>
                </a:extLst>
              </p:cNvPr>
              <p:cNvSpPr/>
              <p:nvPr/>
            </p:nvSpPr>
            <p:spPr bwMode="auto">
              <a:xfrm>
                <a:off x="6531731" y="99677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1EF4E303-DF7C-4E1E-AB97-110F93CB0132}"/>
                  </a:ext>
                </a:extLst>
              </p:cNvPr>
              <p:cNvSpPr/>
              <p:nvPr/>
            </p:nvSpPr>
            <p:spPr bwMode="auto">
              <a:xfrm>
                <a:off x="6647815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4DB952A7-3864-44E3-9EEB-F59E2880A09B}"/>
                  </a:ext>
                </a:extLst>
              </p:cNvPr>
              <p:cNvSpPr/>
              <p:nvPr/>
            </p:nvSpPr>
            <p:spPr bwMode="auto">
              <a:xfrm>
                <a:off x="6647815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90583DDA-D090-406F-B8C4-0423D99B1EBC}"/>
                  </a:ext>
                </a:extLst>
              </p:cNvPr>
              <p:cNvSpPr/>
              <p:nvPr/>
            </p:nvSpPr>
            <p:spPr bwMode="auto">
              <a:xfrm>
                <a:off x="6647815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2" name="타원 391">
                <a:extLst>
                  <a:ext uri="{FF2B5EF4-FFF2-40B4-BE49-F238E27FC236}">
                    <a16:creationId xmlns:a16="http://schemas.microsoft.com/office/drawing/2014/main" id="{87A98EAF-1D23-4F86-9145-38456930DA24}"/>
                  </a:ext>
                </a:extLst>
              </p:cNvPr>
              <p:cNvSpPr/>
              <p:nvPr/>
            </p:nvSpPr>
            <p:spPr bwMode="auto">
              <a:xfrm>
                <a:off x="6647815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3" name="타원 392">
                <a:extLst>
                  <a:ext uri="{FF2B5EF4-FFF2-40B4-BE49-F238E27FC236}">
                    <a16:creationId xmlns:a16="http://schemas.microsoft.com/office/drawing/2014/main" id="{C57A46B9-E41E-471D-A116-0CFB4C30FA5C}"/>
                  </a:ext>
                </a:extLst>
              </p:cNvPr>
              <p:cNvSpPr/>
              <p:nvPr/>
            </p:nvSpPr>
            <p:spPr bwMode="auto">
              <a:xfrm>
                <a:off x="6647815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91C5C2CF-75A8-4E18-94B5-92E759719F9F}"/>
                  </a:ext>
                </a:extLst>
              </p:cNvPr>
              <p:cNvSpPr/>
              <p:nvPr/>
            </p:nvSpPr>
            <p:spPr bwMode="auto">
              <a:xfrm>
                <a:off x="6647815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71FECDFD-1CB2-4E61-AA36-9DB37A00EE08}"/>
                  </a:ext>
                </a:extLst>
              </p:cNvPr>
              <p:cNvSpPr/>
              <p:nvPr/>
            </p:nvSpPr>
            <p:spPr bwMode="auto">
              <a:xfrm>
                <a:off x="6647815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DAA10948-C224-49EB-A08C-B365E39AD5BD}"/>
                  </a:ext>
                </a:extLst>
              </p:cNvPr>
              <p:cNvSpPr/>
              <p:nvPr/>
            </p:nvSpPr>
            <p:spPr bwMode="auto">
              <a:xfrm>
                <a:off x="6647815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877297D8-959B-41AF-A738-848B4DB3B8DE}"/>
                  </a:ext>
                </a:extLst>
              </p:cNvPr>
              <p:cNvSpPr/>
              <p:nvPr/>
            </p:nvSpPr>
            <p:spPr bwMode="auto">
              <a:xfrm>
                <a:off x="6770368" y="38844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BAA488B8-B933-4A94-9224-04704851065D}"/>
                  </a:ext>
                </a:extLst>
              </p:cNvPr>
              <p:cNvSpPr/>
              <p:nvPr/>
            </p:nvSpPr>
            <p:spPr bwMode="auto">
              <a:xfrm>
                <a:off x="6770368" y="47281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99" name="타원 398">
                <a:extLst>
                  <a:ext uri="{FF2B5EF4-FFF2-40B4-BE49-F238E27FC236}">
                    <a16:creationId xmlns:a16="http://schemas.microsoft.com/office/drawing/2014/main" id="{7A69F20A-FEAB-4C21-92E6-0AD4AAD704FD}"/>
                  </a:ext>
                </a:extLst>
              </p:cNvPr>
              <p:cNvSpPr/>
              <p:nvPr/>
            </p:nvSpPr>
            <p:spPr bwMode="auto">
              <a:xfrm>
                <a:off x="6770368" y="55884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0" name="타원 399">
                <a:extLst>
                  <a:ext uri="{FF2B5EF4-FFF2-40B4-BE49-F238E27FC236}">
                    <a16:creationId xmlns:a16="http://schemas.microsoft.com/office/drawing/2014/main" id="{0F5191A8-8524-4AE5-B01B-27BFB34E4CA7}"/>
                  </a:ext>
                </a:extLst>
              </p:cNvPr>
              <p:cNvSpPr/>
              <p:nvPr/>
            </p:nvSpPr>
            <p:spPr bwMode="auto">
              <a:xfrm>
                <a:off x="6770368" y="64399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1" name="타원 400">
                <a:extLst>
                  <a:ext uri="{FF2B5EF4-FFF2-40B4-BE49-F238E27FC236}">
                    <a16:creationId xmlns:a16="http://schemas.microsoft.com/office/drawing/2014/main" id="{ED22F885-F319-4274-91E9-E27375C31821}"/>
                  </a:ext>
                </a:extLst>
              </p:cNvPr>
              <p:cNvSpPr/>
              <p:nvPr/>
            </p:nvSpPr>
            <p:spPr bwMode="auto">
              <a:xfrm>
                <a:off x="6770368" y="73158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2" name="타원 401">
                <a:extLst>
                  <a:ext uri="{FF2B5EF4-FFF2-40B4-BE49-F238E27FC236}">
                    <a16:creationId xmlns:a16="http://schemas.microsoft.com/office/drawing/2014/main" id="{57ACEE2D-5CE8-4524-9810-3F5C2656C5D7}"/>
                  </a:ext>
                </a:extLst>
              </p:cNvPr>
              <p:cNvSpPr/>
              <p:nvPr/>
            </p:nvSpPr>
            <p:spPr bwMode="auto">
              <a:xfrm>
                <a:off x="6770368" y="81917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3" name="타원 402">
                <a:extLst>
                  <a:ext uri="{FF2B5EF4-FFF2-40B4-BE49-F238E27FC236}">
                    <a16:creationId xmlns:a16="http://schemas.microsoft.com/office/drawing/2014/main" id="{E1BEDFD3-872F-4C2F-914C-978437713EFB}"/>
                  </a:ext>
                </a:extLst>
              </p:cNvPr>
              <p:cNvSpPr/>
              <p:nvPr/>
            </p:nvSpPr>
            <p:spPr bwMode="auto">
              <a:xfrm>
                <a:off x="6770368" y="90675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4" name="타원 403">
                <a:extLst>
                  <a:ext uri="{FF2B5EF4-FFF2-40B4-BE49-F238E27FC236}">
                    <a16:creationId xmlns:a16="http://schemas.microsoft.com/office/drawing/2014/main" id="{F114DF52-A2C5-4C1E-9CC3-5FF846534C20}"/>
                  </a:ext>
                </a:extLst>
              </p:cNvPr>
              <p:cNvSpPr/>
              <p:nvPr/>
            </p:nvSpPr>
            <p:spPr bwMode="auto">
              <a:xfrm>
                <a:off x="6770368" y="99677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BE9364E7-6FCD-449F-A980-4066AC47F498}"/>
                  </a:ext>
                </a:extLst>
              </p:cNvPr>
              <p:cNvSpPr/>
              <p:nvPr/>
            </p:nvSpPr>
            <p:spPr bwMode="auto">
              <a:xfrm>
                <a:off x="6877602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6" name="타원 405">
                <a:extLst>
                  <a:ext uri="{FF2B5EF4-FFF2-40B4-BE49-F238E27FC236}">
                    <a16:creationId xmlns:a16="http://schemas.microsoft.com/office/drawing/2014/main" id="{6D6258FA-C87B-4671-8421-77EFBF8C8648}"/>
                  </a:ext>
                </a:extLst>
              </p:cNvPr>
              <p:cNvSpPr/>
              <p:nvPr/>
            </p:nvSpPr>
            <p:spPr bwMode="auto">
              <a:xfrm>
                <a:off x="6877602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7" name="타원 406">
                <a:extLst>
                  <a:ext uri="{FF2B5EF4-FFF2-40B4-BE49-F238E27FC236}">
                    <a16:creationId xmlns:a16="http://schemas.microsoft.com/office/drawing/2014/main" id="{04EE66CE-6416-4015-9CD7-68DF3CE0D380}"/>
                  </a:ext>
                </a:extLst>
              </p:cNvPr>
              <p:cNvSpPr/>
              <p:nvPr/>
            </p:nvSpPr>
            <p:spPr bwMode="auto">
              <a:xfrm>
                <a:off x="6877602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8" name="타원 407">
                <a:extLst>
                  <a:ext uri="{FF2B5EF4-FFF2-40B4-BE49-F238E27FC236}">
                    <a16:creationId xmlns:a16="http://schemas.microsoft.com/office/drawing/2014/main" id="{3BFA0F59-46DF-4794-92A4-529F572EA451}"/>
                  </a:ext>
                </a:extLst>
              </p:cNvPr>
              <p:cNvSpPr/>
              <p:nvPr/>
            </p:nvSpPr>
            <p:spPr bwMode="auto">
              <a:xfrm>
                <a:off x="6877602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09" name="타원 408">
                <a:extLst>
                  <a:ext uri="{FF2B5EF4-FFF2-40B4-BE49-F238E27FC236}">
                    <a16:creationId xmlns:a16="http://schemas.microsoft.com/office/drawing/2014/main" id="{485BFCA4-64C3-4E80-92D0-E22E18BF5E6C}"/>
                  </a:ext>
                </a:extLst>
              </p:cNvPr>
              <p:cNvSpPr/>
              <p:nvPr/>
            </p:nvSpPr>
            <p:spPr bwMode="auto">
              <a:xfrm>
                <a:off x="6877602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0" name="타원 409">
                <a:extLst>
                  <a:ext uri="{FF2B5EF4-FFF2-40B4-BE49-F238E27FC236}">
                    <a16:creationId xmlns:a16="http://schemas.microsoft.com/office/drawing/2014/main" id="{F7C78AB0-8FAD-469B-A077-D52C2CD0EF63}"/>
                  </a:ext>
                </a:extLst>
              </p:cNvPr>
              <p:cNvSpPr/>
              <p:nvPr/>
            </p:nvSpPr>
            <p:spPr bwMode="auto">
              <a:xfrm>
                <a:off x="6877602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1" name="타원 410">
                <a:extLst>
                  <a:ext uri="{FF2B5EF4-FFF2-40B4-BE49-F238E27FC236}">
                    <a16:creationId xmlns:a16="http://schemas.microsoft.com/office/drawing/2014/main" id="{D7B34BDC-945C-40CF-9625-E4D35CAF942E}"/>
                  </a:ext>
                </a:extLst>
              </p:cNvPr>
              <p:cNvSpPr/>
              <p:nvPr/>
            </p:nvSpPr>
            <p:spPr bwMode="auto">
              <a:xfrm>
                <a:off x="6877602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2" name="타원 411">
                <a:extLst>
                  <a:ext uri="{FF2B5EF4-FFF2-40B4-BE49-F238E27FC236}">
                    <a16:creationId xmlns:a16="http://schemas.microsoft.com/office/drawing/2014/main" id="{5A4B8C75-F56C-4CDC-A7AF-F03F6B74CC61}"/>
                  </a:ext>
                </a:extLst>
              </p:cNvPr>
              <p:cNvSpPr/>
              <p:nvPr/>
            </p:nvSpPr>
            <p:spPr bwMode="auto">
              <a:xfrm>
                <a:off x="6877602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3" name="타원 412">
                <a:extLst>
                  <a:ext uri="{FF2B5EF4-FFF2-40B4-BE49-F238E27FC236}">
                    <a16:creationId xmlns:a16="http://schemas.microsoft.com/office/drawing/2014/main" id="{36287A7B-40E8-4595-898D-2E854349FB45}"/>
                  </a:ext>
                </a:extLst>
              </p:cNvPr>
              <p:cNvSpPr/>
              <p:nvPr/>
            </p:nvSpPr>
            <p:spPr bwMode="auto">
              <a:xfrm>
                <a:off x="7000156" y="38844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04AAE8A7-0F9F-4E87-8F88-E1C14CFF0AA1}"/>
                  </a:ext>
                </a:extLst>
              </p:cNvPr>
              <p:cNvSpPr/>
              <p:nvPr/>
            </p:nvSpPr>
            <p:spPr bwMode="auto">
              <a:xfrm>
                <a:off x="7000156" y="47281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5" name="타원 414">
                <a:extLst>
                  <a:ext uri="{FF2B5EF4-FFF2-40B4-BE49-F238E27FC236}">
                    <a16:creationId xmlns:a16="http://schemas.microsoft.com/office/drawing/2014/main" id="{2BF0881A-E484-49B4-8B98-DE477E9A3D17}"/>
                  </a:ext>
                </a:extLst>
              </p:cNvPr>
              <p:cNvSpPr/>
              <p:nvPr/>
            </p:nvSpPr>
            <p:spPr bwMode="auto">
              <a:xfrm>
                <a:off x="7000156" y="55884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6" name="타원 415">
                <a:extLst>
                  <a:ext uri="{FF2B5EF4-FFF2-40B4-BE49-F238E27FC236}">
                    <a16:creationId xmlns:a16="http://schemas.microsoft.com/office/drawing/2014/main" id="{25E16A21-5C1B-406D-847D-BAFC38C922AE}"/>
                  </a:ext>
                </a:extLst>
              </p:cNvPr>
              <p:cNvSpPr/>
              <p:nvPr/>
            </p:nvSpPr>
            <p:spPr bwMode="auto">
              <a:xfrm>
                <a:off x="7000156" y="64399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7" name="타원 416">
                <a:extLst>
                  <a:ext uri="{FF2B5EF4-FFF2-40B4-BE49-F238E27FC236}">
                    <a16:creationId xmlns:a16="http://schemas.microsoft.com/office/drawing/2014/main" id="{9C676B4D-EA75-42C4-A682-455AE5E53488}"/>
                  </a:ext>
                </a:extLst>
              </p:cNvPr>
              <p:cNvSpPr/>
              <p:nvPr/>
            </p:nvSpPr>
            <p:spPr bwMode="auto">
              <a:xfrm>
                <a:off x="7000156" y="73158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8" name="타원 417">
                <a:extLst>
                  <a:ext uri="{FF2B5EF4-FFF2-40B4-BE49-F238E27FC236}">
                    <a16:creationId xmlns:a16="http://schemas.microsoft.com/office/drawing/2014/main" id="{2F4C5D9E-F9BB-4020-8AAE-2E659ABE0D30}"/>
                  </a:ext>
                </a:extLst>
              </p:cNvPr>
              <p:cNvSpPr/>
              <p:nvPr/>
            </p:nvSpPr>
            <p:spPr bwMode="auto">
              <a:xfrm>
                <a:off x="7000156" y="81917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19" name="타원 418">
                <a:extLst>
                  <a:ext uri="{FF2B5EF4-FFF2-40B4-BE49-F238E27FC236}">
                    <a16:creationId xmlns:a16="http://schemas.microsoft.com/office/drawing/2014/main" id="{0C9DB1EA-CC5C-48C8-94B1-D23D5A3EB7A3}"/>
                  </a:ext>
                </a:extLst>
              </p:cNvPr>
              <p:cNvSpPr/>
              <p:nvPr/>
            </p:nvSpPr>
            <p:spPr bwMode="auto">
              <a:xfrm>
                <a:off x="7000156" y="90675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0" name="타원 419">
                <a:extLst>
                  <a:ext uri="{FF2B5EF4-FFF2-40B4-BE49-F238E27FC236}">
                    <a16:creationId xmlns:a16="http://schemas.microsoft.com/office/drawing/2014/main" id="{6AC86B64-F560-4AAE-AC89-814B479A6C02}"/>
                  </a:ext>
                </a:extLst>
              </p:cNvPr>
              <p:cNvSpPr/>
              <p:nvPr/>
            </p:nvSpPr>
            <p:spPr bwMode="auto">
              <a:xfrm>
                <a:off x="7000156" y="99677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1" name="타원 420">
                <a:extLst>
                  <a:ext uri="{FF2B5EF4-FFF2-40B4-BE49-F238E27FC236}">
                    <a16:creationId xmlns:a16="http://schemas.microsoft.com/office/drawing/2014/main" id="{97BF68FE-E004-4485-A1C9-1C7ED2510DE4}"/>
                  </a:ext>
                </a:extLst>
              </p:cNvPr>
              <p:cNvSpPr/>
              <p:nvPr/>
            </p:nvSpPr>
            <p:spPr bwMode="auto">
              <a:xfrm>
                <a:off x="7113517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2" name="타원 421">
                <a:extLst>
                  <a:ext uri="{FF2B5EF4-FFF2-40B4-BE49-F238E27FC236}">
                    <a16:creationId xmlns:a16="http://schemas.microsoft.com/office/drawing/2014/main" id="{2999A201-803E-4F83-AAB0-1D9AF35AB9F8}"/>
                  </a:ext>
                </a:extLst>
              </p:cNvPr>
              <p:cNvSpPr/>
              <p:nvPr/>
            </p:nvSpPr>
            <p:spPr bwMode="auto">
              <a:xfrm>
                <a:off x="7113517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3" name="타원 422">
                <a:extLst>
                  <a:ext uri="{FF2B5EF4-FFF2-40B4-BE49-F238E27FC236}">
                    <a16:creationId xmlns:a16="http://schemas.microsoft.com/office/drawing/2014/main" id="{7C0D0535-9CD6-4B52-AB12-1607CD434C64}"/>
                  </a:ext>
                </a:extLst>
              </p:cNvPr>
              <p:cNvSpPr/>
              <p:nvPr/>
            </p:nvSpPr>
            <p:spPr bwMode="auto">
              <a:xfrm>
                <a:off x="7113517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4" name="타원 423">
                <a:extLst>
                  <a:ext uri="{FF2B5EF4-FFF2-40B4-BE49-F238E27FC236}">
                    <a16:creationId xmlns:a16="http://schemas.microsoft.com/office/drawing/2014/main" id="{48BF5912-5BF0-4B4F-A5B3-2334E46920DA}"/>
                  </a:ext>
                </a:extLst>
              </p:cNvPr>
              <p:cNvSpPr/>
              <p:nvPr/>
            </p:nvSpPr>
            <p:spPr bwMode="auto">
              <a:xfrm>
                <a:off x="7113517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5" name="타원 424">
                <a:extLst>
                  <a:ext uri="{FF2B5EF4-FFF2-40B4-BE49-F238E27FC236}">
                    <a16:creationId xmlns:a16="http://schemas.microsoft.com/office/drawing/2014/main" id="{07F042A4-2069-4F4B-A686-D65441C63FCD}"/>
                  </a:ext>
                </a:extLst>
              </p:cNvPr>
              <p:cNvSpPr/>
              <p:nvPr/>
            </p:nvSpPr>
            <p:spPr bwMode="auto">
              <a:xfrm>
                <a:off x="7113517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6" name="타원 425">
                <a:extLst>
                  <a:ext uri="{FF2B5EF4-FFF2-40B4-BE49-F238E27FC236}">
                    <a16:creationId xmlns:a16="http://schemas.microsoft.com/office/drawing/2014/main" id="{AD8A7A74-D1D1-43C1-8F87-2C7C65E5DC3D}"/>
                  </a:ext>
                </a:extLst>
              </p:cNvPr>
              <p:cNvSpPr/>
              <p:nvPr/>
            </p:nvSpPr>
            <p:spPr bwMode="auto">
              <a:xfrm>
                <a:off x="7113517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7" name="타원 426">
                <a:extLst>
                  <a:ext uri="{FF2B5EF4-FFF2-40B4-BE49-F238E27FC236}">
                    <a16:creationId xmlns:a16="http://schemas.microsoft.com/office/drawing/2014/main" id="{7D77269D-7074-41BD-8F6D-C0FD71FCEA0E}"/>
                  </a:ext>
                </a:extLst>
              </p:cNvPr>
              <p:cNvSpPr/>
              <p:nvPr/>
            </p:nvSpPr>
            <p:spPr bwMode="auto">
              <a:xfrm>
                <a:off x="7113517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8" name="타원 427">
                <a:extLst>
                  <a:ext uri="{FF2B5EF4-FFF2-40B4-BE49-F238E27FC236}">
                    <a16:creationId xmlns:a16="http://schemas.microsoft.com/office/drawing/2014/main" id="{1AF2F5EB-4AE6-4590-AE90-F9AF1E3A4BB5}"/>
                  </a:ext>
                </a:extLst>
              </p:cNvPr>
              <p:cNvSpPr/>
              <p:nvPr/>
            </p:nvSpPr>
            <p:spPr bwMode="auto">
              <a:xfrm>
                <a:off x="7113517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7C7AAD3D-5EBC-45D3-9127-688203FF247E}"/>
                  </a:ext>
                </a:extLst>
              </p:cNvPr>
              <p:cNvSpPr/>
              <p:nvPr/>
            </p:nvSpPr>
            <p:spPr bwMode="auto">
              <a:xfrm>
                <a:off x="7236070" y="38844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7AF3F1B2-B594-4FCC-8B49-83C72E9CEFCC}"/>
                  </a:ext>
                </a:extLst>
              </p:cNvPr>
              <p:cNvSpPr/>
              <p:nvPr/>
            </p:nvSpPr>
            <p:spPr bwMode="auto">
              <a:xfrm>
                <a:off x="7236070" y="47281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59BA429B-C21C-410F-8E11-FEBF32D7B459}"/>
                  </a:ext>
                </a:extLst>
              </p:cNvPr>
              <p:cNvSpPr/>
              <p:nvPr/>
            </p:nvSpPr>
            <p:spPr bwMode="auto">
              <a:xfrm>
                <a:off x="7236070" y="55884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E2DF1B02-0A04-4F5F-911B-64A249849B58}"/>
                  </a:ext>
                </a:extLst>
              </p:cNvPr>
              <p:cNvSpPr/>
              <p:nvPr/>
            </p:nvSpPr>
            <p:spPr bwMode="auto">
              <a:xfrm>
                <a:off x="7236070" y="64399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63BB0019-A260-4E39-910E-D0DF5414D870}"/>
                  </a:ext>
                </a:extLst>
              </p:cNvPr>
              <p:cNvSpPr/>
              <p:nvPr/>
            </p:nvSpPr>
            <p:spPr bwMode="auto">
              <a:xfrm>
                <a:off x="7236070" y="73158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C7463E17-6E7A-4DDB-8E5A-66BC009CDE14}"/>
                  </a:ext>
                </a:extLst>
              </p:cNvPr>
              <p:cNvSpPr/>
              <p:nvPr/>
            </p:nvSpPr>
            <p:spPr bwMode="auto">
              <a:xfrm>
                <a:off x="7236070" y="81917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FEC4F3A3-D693-477D-B833-A5A52A052C8A}"/>
                  </a:ext>
                </a:extLst>
              </p:cNvPr>
              <p:cNvSpPr/>
              <p:nvPr/>
            </p:nvSpPr>
            <p:spPr bwMode="auto">
              <a:xfrm>
                <a:off x="7236070" y="90675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6" name="타원 435">
                <a:extLst>
                  <a:ext uri="{FF2B5EF4-FFF2-40B4-BE49-F238E27FC236}">
                    <a16:creationId xmlns:a16="http://schemas.microsoft.com/office/drawing/2014/main" id="{E3B28D56-31E7-4301-8FDF-F906468CD827}"/>
                  </a:ext>
                </a:extLst>
              </p:cNvPr>
              <p:cNvSpPr/>
              <p:nvPr/>
            </p:nvSpPr>
            <p:spPr bwMode="auto">
              <a:xfrm>
                <a:off x="7236070" y="99677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CDEBF6CF-B484-439F-9F55-B32BF01DDE4F}"/>
                  </a:ext>
                </a:extLst>
              </p:cNvPr>
              <p:cNvSpPr/>
              <p:nvPr/>
            </p:nvSpPr>
            <p:spPr bwMode="auto">
              <a:xfrm>
                <a:off x="7345226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C334ECD5-7DE5-4E23-8DEF-AD15C9A56460}"/>
                  </a:ext>
                </a:extLst>
              </p:cNvPr>
              <p:cNvSpPr/>
              <p:nvPr/>
            </p:nvSpPr>
            <p:spPr bwMode="auto">
              <a:xfrm>
                <a:off x="7345226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72283F88-615E-4A4F-9E7A-E1D784F6D133}"/>
                  </a:ext>
                </a:extLst>
              </p:cNvPr>
              <p:cNvSpPr/>
              <p:nvPr/>
            </p:nvSpPr>
            <p:spPr bwMode="auto">
              <a:xfrm>
                <a:off x="7345226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0" name="타원 439">
                <a:extLst>
                  <a:ext uri="{FF2B5EF4-FFF2-40B4-BE49-F238E27FC236}">
                    <a16:creationId xmlns:a16="http://schemas.microsoft.com/office/drawing/2014/main" id="{AF542FE8-9563-40A6-AE7A-042810432637}"/>
                  </a:ext>
                </a:extLst>
              </p:cNvPr>
              <p:cNvSpPr/>
              <p:nvPr/>
            </p:nvSpPr>
            <p:spPr bwMode="auto">
              <a:xfrm>
                <a:off x="7345226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1" name="타원 440">
                <a:extLst>
                  <a:ext uri="{FF2B5EF4-FFF2-40B4-BE49-F238E27FC236}">
                    <a16:creationId xmlns:a16="http://schemas.microsoft.com/office/drawing/2014/main" id="{F08C25BF-75F7-4072-8CD5-CB29784D0623}"/>
                  </a:ext>
                </a:extLst>
              </p:cNvPr>
              <p:cNvSpPr/>
              <p:nvPr/>
            </p:nvSpPr>
            <p:spPr bwMode="auto">
              <a:xfrm>
                <a:off x="7345226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2" name="타원 441">
                <a:extLst>
                  <a:ext uri="{FF2B5EF4-FFF2-40B4-BE49-F238E27FC236}">
                    <a16:creationId xmlns:a16="http://schemas.microsoft.com/office/drawing/2014/main" id="{ABE4523F-D555-4744-8802-8DAACFFC287B}"/>
                  </a:ext>
                </a:extLst>
              </p:cNvPr>
              <p:cNvSpPr/>
              <p:nvPr/>
            </p:nvSpPr>
            <p:spPr bwMode="auto">
              <a:xfrm>
                <a:off x="7345226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A368CAA7-675C-431D-8205-C9A596AF6342}"/>
                  </a:ext>
                </a:extLst>
              </p:cNvPr>
              <p:cNvSpPr/>
              <p:nvPr/>
            </p:nvSpPr>
            <p:spPr bwMode="auto">
              <a:xfrm>
                <a:off x="7345226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6D301DF8-CFE8-4CE7-A422-83A559C5F09A}"/>
                  </a:ext>
                </a:extLst>
              </p:cNvPr>
              <p:cNvSpPr/>
              <p:nvPr/>
            </p:nvSpPr>
            <p:spPr bwMode="auto">
              <a:xfrm>
                <a:off x="7345226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3D693D36-3105-4556-9134-2E6DADBF5C0D}"/>
                  </a:ext>
                </a:extLst>
              </p:cNvPr>
              <p:cNvSpPr/>
              <p:nvPr/>
            </p:nvSpPr>
            <p:spPr bwMode="auto">
              <a:xfrm>
                <a:off x="7467779" y="38844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D30BE7D5-462E-4169-BDC5-11A9AB8639A5}"/>
                  </a:ext>
                </a:extLst>
              </p:cNvPr>
              <p:cNvSpPr/>
              <p:nvPr/>
            </p:nvSpPr>
            <p:spPr bwMode="auto">
              <a:xfrm>
                <a:off x="7467779" y="47281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84FC09EA-50BF-4B1F-A51E-5A5E2F8D11B9}"/>
                  </a:ext>
                </a:extLst>
              </p:cNvPr>
              <p:cNvSpPr/>
              <p:nvPr/>
            </p:nvSpPr>
            <p:spPr bwMode="auto">
              <a:xfrm>
                <a:off x="7467779" y="55884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8" name="타원 447">
                <a:extLst>
                  <a:ext uri="{FF2B5EF4-FFF2-40B4-BE49-F238E27FC236}">
                    <a16:creationId xmlns:a16="http://schemas.microsoft.com/office/drawing/2014/main" id="{723A5BF5-5E01-4F31-823E-AA1841108253}"/>
                  </a:ext>
                </a:extLst>
              </p:cNvPr>
              <p:cNvSpPr/>
              <p:nvPr/>
            </p:nvSpPr>
            <p:spPr bwMode="auto">
              <a:xfrm>
                <a:off x="7467779" y="64399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49" name="타원 448">
                <a:extLst>
                  <a:ext uri="{FF2B5EF4-FFF2-40B4-BE49-F238E27FC236}">
                    <a16:creationId xmlns:a16="http://schemas.microsoft.com/office/drawing/2014/main" id="{8A8AEB0F-C7A7-452F-9A82-19696063376A}"/>
                  </a:ext>
                </a:extLst>
              </p:cNvPr>
              <p:cNvSpPr/>
              <p:nvPr/>
            </p:nvSpPr>
            <p:spPr bwMode="auto">
              <a:xfrm>
                <a:off x="7467779" y="73158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0" name="타원 449">
                <a:extLst>
                  <a:ext uri="{FF2B5EF4-FFF2-40B4-BE49-F238E27FC236}">
                    <a16:creationId xmlns:a16="http://schemas.microsoft.com/office/drawing/2014/main" id="{CB684897-A2EB-425C-B091-8487FA765467}"/>
                  </a:ext>
                </a:extLst>
              </p:cNvPr>
              <p:cNvSpPr/>
              <p:nvPr/>
            </p:nvSpPr>
            <p:spPr bwMode="auto">
              <a:xfrm>
                <a:off x="7467779" y="81917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30C86102-9D3B-468D-A017-0FC3339C13DE}"/>
                  </a:ext>
                </a:extLst>
              </p:cNvPr>
              <p:cNvSpPr/>
              <p:nvPr/>
            </p:nvSpPr>
            <p:spPr bwMode="auto">
              <a:xfrm>
                <a:off x="7467779" y="90675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1AA57EF3-11C7-4E67-97BC-3EB33B72AF46}"/>
                  </a:ext>
                </a:extLst>
              </p:cNvPr>
              <p:cNvSpPr/>
              <p:nvPr/>
            </p:nvSpPr>
            <p:spPr bwMode="auto">
              <a:xfrm>
                <a:off x="7467779" y="99677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4FFDA255-B6BE-464E-90CA-BB31B6309CD5}"/>
                  </a:ext>
                </a:extLst>
              </p:cNvPr>
              <p:cNvSpPr/>
              <p:nvPr/>
            </p:nvSpPr>
            <p:spPr bwMode="auto">
              <a:xfrm>
                <a:off x="5232877" y="39898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F1D0D005-A847-41DF-8B30-332641710F6E}"/>
                  </a:ext>
                </a:extLst>
              </p:cNvPr>
              <p:cNvSpPr/>
              <p:nvPr/>
            </p:nvSpPr>
            <p:spPr bwMode="auto">
              <a:xfrm>
                <a:off x="5232877" y="48335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2E92BBA8-529A-4F45-9A84-1AF31A5A0891}"/>
                  </a:ext>
                </a:extLst>
              </p:cNvPr>
              <p:cNvSpPr/>
              <p:nvPr/>
            </p:nvSpPr>
            <p:spPr bwMode="auto">
              <a:xfrm>
                <a:off x="5232877" y="56938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DF108FC7-5614-4780-ABC5-22CDEA0612F8}"/>
                  </a:ext>
                </a:extLst>
              </p:cNvPr>
              <p:cNvSpPr/>
              <p:nvPr/>
            </p:nvSpPr>
            <p:spPr bwMode="auto">
              <a:xfrm>
                <a:off x="5232877" y="65453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28A81384-F548-41F6-B9F2-B8D0E255D2DE}"/>
                  </a:ext>
                </a:extLst>
              </p:cNvPr>
              <p:cNvSpPr/>
              <p:nvPr/>
            </p:nvSpPr>
            <p:spPr bwMode="auto">
              <a:xfrm>
                <a:off x="5232877" y="74212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216B5D72-E1C9-4408-934B-3A2E2A5CB8E7}"/>
                  </a:ext>
                </a:extLst>
              </p:cNvPr>
              <p:cNvSpPr/>
              <p:nvPr/>
            </p:nvSpPr>
            <p:spPr bwMode="auto">
              <a:xfrm>
                <a:off x="5232877" y="82970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C5BC17BD-92C3-45F0-8169-B195045BB9F9}"/>
                  </a:ext>
                </a:extLst>
              </p:cNvPr>
              <p:cNvSpPr/>
              <p:nvPr/>
            </p:nvSpPr>
            <p:spPr bwMode="auto">
              <a:xfrm>
                <a:off x="5232877" y="91729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037CCE94-86DD-48F8-BFE4-7EFDD265DF38}"/>
                  </a:ext>
                </a:extLst>
              </p:cNvPr>
              <p:cNvSpPr/>
              <p:nvPr/>
            </p:nvSpPr>
            <p:spPr bwMode="auto">
              <a:xfrm>
                <a:off x="5232877" y="100731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2C57FF91-0B64-472D-A08A-1EBA668DB410}"/>
                  </a:ext>
                </a:extLst>
              </p:cNvPr>
              <p:cNvSpPr/>
              <p:nvPr/>
            </p:nvSpPr>
            <p:spPr bwMode="auto">
              <a:xfrm>
                <a:off x="5355430" y="39654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2" name="타원 461">
                <a:extLst>
                  <a:ext uri="{FF2B5EF4-FFF2-40B4-BE49-F238E27FC236}">
                    <a16:creationId xmlns:a16="http://schemas.microsoft.com/office/drawing/2014/main" id="{5E44D0AF-7EB4-454C-91FA-7A03CA596E32}"/>
                  </a:ext>
                </a:extLst>
              </p:cNvPr>
              <p:cNvSpPr/>
              <p:nvPr/>
            </p:nvSpPr>
            <p:spPr bwMode="auto">
              <a:xfrm>
                <a:off x="5355430" y="48092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id="{B1AF0E2B-4FBE-4A3B-93AB-53397579157D}"/>
                  </a:ext>
                </a:extLst>
              </p:cNvPr>
              <p:cNvSpPr/>
              <p:nvPr/>
            </p:nvSpPr>
            <p:spPr bwMode="auto">
              <a:xfrm>
                <a:off x="5355430" y="56695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C8C3DB24-9B83-46F8-AE0B-076DB1B59617}"/>
                  </a:ext>
                </a:extLst>
              </p:cNvPr>
              <p:cNvSpPr/>
              <p:nvPr/>
            </p:nvSpPr>
            <p:spPr bwMode="auto">
              <a:xfrm>
                <a:off x="5355430" y="65210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7872519C-36EB-4C99-BD86-F60AE35A3F97}"/>
                  </a:ext>
                </a:extLst>
              </p:cNvPr>
              <p:cNvSpPr/>
              <p:nvPr/>
            </p:nvSpPr>
            <p:spPr bwMode="auto">
              <a:xfrm>
                <a:off x="5355430" y="73969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60FA910F-111B-43CE-AFFE-0F530EC75DE4}"/>
                  </a:ext>
                </a:extLst>
              </p:cNvPr>
              <p:cNvSpPr/>
              <p:nvPr/>
            </p:nvSpPr>
            <p:spPr bwMode="auto">
              <a:xfrm>
                <a:off x="5355430" y="82727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ABC4C12E-72B3-4F28-AF00-A137FA1C4B2D}"/>
                  </a:ext>
                </a:extLst>
              </p:cNvPr>
              <p:cNvSpPr/>
              <p:nvPr/>
            </p:nvSpPr>
            <p:spPr bwMode="auto">
              <a:xfrm>
                <a:off x="5355430" y="91486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12E7BB57-37EA-4D22-A4E3-91D912B2D9D2}"/>
                  </a:ext>
                </a:extLst>
              </p:cNvPr>
              <p:cNvSpPr/>
              <p:nvPr/>
            </p:nvSpPr>
            <p:spPr bwMode="auto">
              <a:xfrm>
                <a:off x="5355430" y="100488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69" name="타원 468">
                <a:extLst>
                  <a:ext uri="{FF2B5EF4-FFF2-40B4-BE49-F238E27FC236}">
                    <a16:creationId xmlns:a16="http://schemas.microsoft.com/office/drawing/2014/main" id="{5294B8AB-84CA-4542-8AF8-F757374BB471}"/>
                  </a:ext>
                </a:extLst>
              </p:cNvPr>
              <p:cNvSpPr/>
              <p:nvPr/>
            </p:nvSpPr>
            <p:spPr bwMode="auto">
              <a:xfrm>
                <a:off x="5471514" y="39898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0" name="타원 469">
                <a:extLst>
                  <a:ext uri="{FF2B5EF4-FFF2-40B4-BE49-F238E27FC236}">
                    <a16:creationId xmlns:a16="http://schemas.microsoft.com/office/drawing/2014/main" id="{E483EE36-4A33-40FC-9C3C-A94525BEF157}"/>
                  </a:ext>
                </a:extLst>
              </p:cNvPr>
              <p:cNvSpPr/>
              <p:nvPr/>
            </p:nvSpPr>
            <p:spPr bwMode="auto">
              <a:xfrm>
                <a:off x="5471514" y="48335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1" name="타원 470">
                <a:extLst>
                  <a:ext uri="{FF2B5EF4-FFF2-40B4-BE49-F238E27FC236}">
                    <a16:creationId xmlns:a16="http://schemas.microsoft.com/office/drawing/2014/main" id="{06FF89A3-37E5-4837-AAD2-9B8A714FA508}"/>
                  </a:ext>
                </a:extLst>
              </p:cNvPr>
              <p:cNvSpPr/>
              <p:nvPr/>
            </p:nvSpPr>
            <p:spPr bwMode="auto">
              <a:xfrm>
                <a:off x="5471514" y="56938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2" name="타원 471">
                <a:extLst>
                  <a:ext uri="{FF2B5EF4-FFF2-40B4-BE49-F238E27FC236}">
                    <a16:creationId xmlns:a16="http://schemas.microsoft.com/office/drawing/2014/main" id="{BD249459-DACD-4079-88AE-08B49CE0FCF4}"/>
                  </a:ext>
                </a:extLst>
              </p:cNvPr>
              <p:cNvSpPr/>
              <p:nvPr/>
            </p:nvSpPr>
            <p:spPr bwMode="auto">
              <a:xfrm>
                <a:off x="5471514" y="65453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id="{7910CE55-F0A8-48DC-806F-D5C411442F30}"/>
                  </a:ext>
                </a:extLst>
              </p:cNvPr>
              <p:cNvSpPr/>
              <p:nvPr/>
            </p:nvSpPr>
            <p:spPr bwMode="auto">
              <a:xfrm>
                <a:off x="5471514" y="74212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id="{1ED4123B-02C6-4F24-9E53-C10D69663EDE}"/>
                  </a:ext>
                </a:extLst>
              </p:cNvPr>
              <p:cNvSpPr/>
              <p:nvPr/>
            </p:nvSpPr>
            <p:spPr bwMode="auto">
              <a:xfrm>
                <a:off x="5471514" y="82970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8A227409-3179-497B-B7E2-A03DC62AE98A}"/>
                  </a:ext>
                </a:extLst>
              </p:cNvPr>
              <p:cNvSpPr/>
              <p:nvPr/>
            </p:nvSpPr>
            <p:spPr bwMode="auto">
              <a:xfrm>
                <a:off x="5471514" y="91729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6" name="타원 475">
                <a:extLst>
                  <a:ext uri="{FF2B5EF4-FFF2-40B4-BE49-F238E27FC236}">
                    <a16:creationId xmlns:a16="http://schemas.microsoft.com/office/drawing/2014/main" id="{2C4CCA13-4549-4A91-BA67-57CEF59A447B}"/>
                  </a:ext>
                </a:extLst>
              </p:cNvPr>
              <p:cNvSpPr/>
              <p:nvPr/>
            </p:nvSpPr>
            <p:spPr bwMode="auto">
              <a:xfrm>
                <a:off x="5471514" y="100731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7" name="타원 476">
                <a:extLst>
                  <a:ext uri="{FF2B5EF4-FFF2-40B4-BE49-F238E27FC236}">
                    <a16:creationId xmlns:a16="http://schemas.microsoft.com/office/drawing/2014/main" id="{7B54CBF7-504A-4807-ABFE-A51EC40B39C7}"/>
                  </a:ext>
                </a:extLst>
              </p:cNvPr>
              <p:cNvSpPr/>
              <p:nvPr/>
            </p:nvSpPr>
            <p:spPr bwMode="auto">
              <a:xfrm>
                <a:off x="5594067" y="39654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8" name="타원 477">
                <a:extLst>
                  <a:ext uri="{FF2B5EF4-FFF2-40B4-BE49-F238E27FC236}">
                    <a16:creationId xmlns:a16="http://schemas.microsoft.com/office/drawing/2014/main" id="{BE681885-3BFC-49D1-A76E-461D396CA62C}"/>
                  </a:ext>
                </a:extLst>
              </p:cNvPr>
              <p:cNvSpPr/>
              <p:nvPr/>
            </p:nvSpPr>
            <p:spPr bwMode="auto">
              <a:xfrm>
                <a:off x="5594067" y="48092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4674E210-3E63-480F-B9BC-19C3A9A11AC4}"/>
                  </a:ext>
                </a:extLst>
              </p:cNvPr>
              <p:cNvSpPr/>
              <p:nvPr/>
            </p:nvSpPr>
            <p:spPr bwMode="auto">
              <a:xfrm>
                <a:off x="5594067" y="56695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02F386FE-3E6A-441B-8387-4102913C95C9}"/>
                  </a:ext>
                </a:extLst>
              </p:cNvPr>
              <p:cNvSpPr/>
              <p:nvPr/>
            </p:nvSpPr>
            <p:spPr bwMode="auto">
              <a:xfrm>
                <a:off x="5594067" y="65210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id="{5B52F30A-14A1-48C0-97BF-EF8E421E5053}"/>
                  </a:ext>
                </a:extLst>
              </p:cNvPr>
              <p:cNvSpPr/>
              <p:nvPr/>
            </p:nvSpPr>
            <p:spPr bwMode="auto">
              <a:xfrm>
                <a:off x="5594067" y="73969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id="{E83DECB9-4221-4D4E-8965-0C2911CE7DAD}"/>
                  </a:ext>
                </a:extLst>
              </p:cNvPr>
              <p:cNvSpPr/>
              <p:nvPr/>
            </p:nvSpPr>
            <p:spPr bwMode="auto">
              <a:xfrm>
                <a:off x="5594067" y="82727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3" name="타원 482">
                <a:extLst>
                  <a:ext uri="{FF2B5EF4-FFF2-40B4-BE49-F238E27FC236}">
                    <a16:creationId xmlns:a16="http://schemas.microsoft.com/office/drawing/2014/main" id="{54B8764B-E967-4263-9510-49C0880EBD03}"/>
                  </a:ext>
                </a:extLst>
              </p:cNvPr>
              <p:cNvSpPr/>
              <p:nvPr/>
            </p:nvSpPr>
            <p:spPr bwMode="auto">
              <a:xfrm>
                <a:off x="5594067" y="91486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4" name="타원 483">
                <a:extLst>
                  <a:ext uri="{FF2B5EF4-FFF2-40B4-BE49-F238E27FC236}">
                    <a16:creationId xmlns:a16="http://schemas.microsoft.com/office/drawing/2014/main" id="{D04E74AB-F2C7-42E4-A79A-449BDBFA232C}"/>
                  </a:ext>
                </a:extLst>
              </p:cNvPr>
              <p:cNvSpPr/>
              <p:nvPr/>
            </p:nvSpPr>
            <p:spPr bwMode="auto">
              <a:xfrm>
                <a:off x="5594067" y="100488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id="{B28A5CC8-D432-4425-9BEE-4F46623C67DE}"/>
                  </a:ext>
                </a:extLst>
              </p:cNvPr>
              <p:cNvSpPr/>
              <p:nvPr/>
            </p:nvSpPr>
            <p:spPr bwMode="auto">
              <a:xfrm>
                <a:off x="5701301" y="39898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6" name="타원 485">
                <a:extLst>
                  <a:ext uri="{FF2B5EF4-FFF2-40B4-BE49-F238E27FC236}">
                    <a16:creationId xmlns:a16="http://schemas.microsoft.com/office/drawing/2014/main" id="{A75FD0A8-0E1F-42EE-972A-21C704D99B67}"/>
                  </a:ext>
                </a:extLst>
              </p:cNvPr>
              <p:cNvSpPr/>
              <p:nvPr/>
            </p:nvSpPr>
            <p:spPr bwMode="auto">
              <a:xfrm>
                <a:off x="5701301" y="48335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7" name="타원 486">
                <a:extLst>
                  <a:ext uri="{FF2B5EF4-FFF2-40B4-BE49-F238E27FC236}">
                    <a16:creationId xmlns:a16="http://schemas.microsoft.com/office/drawing/2014/main" id="{5B043A76-7786-4689-A0A4-71B84E8E9322}"/>
                  </a:ext>
                </a:extLst>
              </p:cNvPr>
              <p:cNvSpPr/>
              <p:nvPr/>
            </p:nvSpPr>
            <p:spPr bwMode="auto">
              <a:xfrm>
                <a:off x="5701301" y="56938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8" name="타원 487">
                <a:extLst>
                  <a:ext uri="{FF2B5EF4-FFF2-40B4-BE49-F238E27FC236}">
                    <a16:creationId xmlns:a16="http://schemas.microsoft.com/office/drawing/2014/main" id="{DB8523CD-C668-47B3-A1C3-062AD3738CEF}"/>
                  </a:ext>
                </a:extLst>
              </p:cNvPr>
              <p:cNvSpPr/>
              <p:nvPr/>
            </p:nvSpPr>
            <p:spPr bwMode="auto">
              <a:xfrm>
                <a:off x="5701301" y="65453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89" name="타원 488">
                <a:extLst>
                  <a:ext uri="{FF2B5EF4-FFF2-40B4-BE49-F238E27FC236}">
                    <a16:creationId xmlns:a16="http://schemas.microsoft.com/office/drawing/2014/main" id="{B5F7A1CF-823C-4E6C-BC63-8746D3460EA8}"/>
                  </a:ext>
                </a:extLst>
              </p:cNvPr>
              <p:cNvSpPr/>
              <p:nvPr/>
            </p:nvSpPr>
            <p:spPr bwMode="auto">
              <a:xfrm>
                <a:off x="5701301" y="74212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5256AE35-EF61-4753-943F-57F499650301}"/>
                  </a:ext>
                </a:extLst>
              </p:cNvPr>
              <p:cNvSpPr/>
              <p:nvPr/>
            </p:nvSpPr>
            <p:spPr bwMode="auto">
              <a:xfrm>
                <a:off x="5701301" y="82970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1" name="타원 490">
                <a:extLst>
                  <a:ext uri="{FF2B5EF4-FFF2-40B4-BE49-F238E27FC236}">
                    <a16:creationId xmlns:a16="http://schemas.microsoft.com/office/drawing/2014/main" id="{7DF202A2-96EB-4C11-AC8D-C491B0796226}"/>
                  </a:ext>
                </a:extLst>
              </p:cNvPr>
              <p:cNvSpPr/>
              <p:nvPr/>
            </p:nvSpPr>
            <p:spPr bwMode="auto">
              <a:xfrm>
                <a:off x="5701301" y="91729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2" name="타원 491">
                <a:extLst>
                  <a:ext uri="{FF2B5EF4-FFF2-40B4-BE49-F238E27FC236}">
                    <a16:creationId xmlns:a16="http://schemas.microsoft.com/office/drawing/2014/main" id="{4FE7450E-B36A-4E0A-B1C8-390A547E58FA}"/>
                  </a:ext>
                </a:extLst>
              </p:cNvPr>
              <p:cNvSpPr/>
              <p:nvPr/>
            </p:nvSpPr>
            <p:spPr bwMode="auto">
              <a:xfrm>
                <a:off x="5701301" y="100731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3" name="타원 492">
                <a:extLst>
                  <a:ext uri="{FF2B5EF4-FFF2-40B4-BE49-F238E27FC236}">
                    <a16:creationId xmlns:a16="http://schemas.microsoft.com/office/drawing/2014/main" id="{E9E3E576-B2B5-458C-8E1D-7798ED0959AD}"/>
                  </a:ext>
                </a:extLst>
              </p:cNvPr>
              <p:cNvSpPr/>
              <p:nvPr/>
            </p:nvSpPr>
            <p:spPr bwMode="auto">
              <a:xfrm>
                <a:off x="5823855" y="39654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4" name="타원 493">
                <a:extLst>
                  <a:ext uri="{FF2B5EF4-FFF2-40B4-BE49-F238E27FC236}">
                    <a16:creationId xmlns:a16="http://schemas.microsoft.com/office/drawing/2014/main" id="{0301442A-3D9A-44C6-A280-235984DC37EC}"/>
                  </a:ext>
                </a:extLst>
              </p:cNvPr>
              <p:cNvSpPr/>
              <p:nvPr/>
            </p:nvSpPr>
            <p:spPr bwMode="auto">
              <a:xfrm>
                <a:off x="5823855" y="48092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5" name="타원 494">
                <a:extLst>
                  <a:ext uri="{FF2B5EF4-FFF2-40B4-BE49-F238E27FC236}">
                    <a16:creationId xmlns:a16="http://schemas.microsoft.com/office/drawing/2014/main" id="{6970AC9D-B52A-4D25-8083-29035814D45C}"/>
                  </a:ext>
                </a:extLst>
              </p:cNvPr>
              <p:cNvSpPr/>
              <p:nvPr/>
            </p:nvSpPr>
            <p:spPr bwMode="auto">
              <a:xfrm>
                <a:off x="5823855" y="56695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6" name="타원 495">
                <a:extLst>
                  <a:ext uri="{FF2B5EF4-FFF2-40B4-BE49-F238E27FC236}">
                    <a16:creationId xmlns:a16="http://schemas.microsoft.com/office/drawing/2014/main" id="{A4BF41F0-739B-4AB1-B24B-1379251AE177}"/>
                  </a:ext>
                </a:extLst>
              </p:cNvPr>
              <p:cNvSpPr/>
              <p:nvPr/>
            </p:nvSpPr>
            <p:spPr bwMode="auto">
              <a:xfrm>
                <a:off x="5823855" y="65210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7" name="타원 496">
                <a:extLst>
                  <a:ext uri="{FF2B5EF4-FFF2-40B4-BE49-F238E27FC236}">
                    <a16:creationId xmlns:a16="http://schemas.microsoft.com/office/drawing/2014/main" id="{9E383C0B-336E-46A0-A8D3-4EB542D9D09C}"/>
                  </a:ext>
                </a:extLst>
              </p:cNvPr>
              <p:cNvSpPr/>
              <p:nvPr/>
            </p:nvSpPr>
            <p:spPr bwMode="auto">
              <a:xfrm>
                <a:off x="5823855" y="73969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72AEDA95-FC78-4279-BFB9-E7657F5115A6}"/>
                  </a:ext>
                </a:extLst>
              </p:cNvPr>
              <p:cNvSpPr/>
              <p:nvPr/>
            </p:nvSpPr>
            <p:spPr bwMode="auto">
              <a:xfrm>
                <a:off x="5823855" y="82727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792195C4-EEF2-486A-AD41-14ECC828E06A}"/>
                  </a:ext>
                </a:extLst>
              </p:cNvPr>
              <p:cNvSpPr/>
              <p:nvPr/>
            </p:nvSpPr>
            <p:spPr bwMode="auto">
              <a:xfrm>
                <a:off x="5823855" y="91486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029D11AE-1917-4D9A-B84F-90289FA91FE1}"/>
                  </a:ext>
                </a:extLst>
              </p:cNvPr>
              <p:cNvSpPr/>
              <p:nvPr/>
            </p:nvSpPr>
            <p:spPr bwMode="auto">
              <a:xfrm>
                <a:off x="5823855" y="100488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02EA5FA0-25D2-4BB3-AE05-0B9D76136515}"/>
                  </a:ext>
                </a:extLst>
              </p:cNvPr>
              <p:cNvSpPr/>
              <p:nvPr/>
            </p:nvSpPr>
            <p:spPr bwMode="auto">
              <a:xfrm>
                <a:off x="5937216" y="39898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F92A8835-5878-4142-B447-7E021ACD2C7F}"/>
                  </a:ext>
                </a:extLst>
              </p:cNvPr>
              <p:cNvSpPr/>
              <p:nvPr/>
            </p:nvSpPr>
            <p:spPr bwMode="auto">
              <a:xfrm>
                <a:off x="5937216" y="48335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69305F4D-ABFE-44D1-9A36-2C12AE0E2672}"/>
                  </a:ext>
                </a:extLst>
              </p:cNvPr>
              <p:cNvSpPr/>
              <p:nvPr/>
            </p:nvSpPr>
            <p:spPr bwMode="auto">
              <a:xfrm>
                <a:off x="5937216" y="56938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4" name="타원 503">
                <a:extLst>
                  <a:ext uri="{FF2B5EF4-FFF2-40B4-BE49-F238E27FC236}">
                    <a16:creationId xmlns:a16="http://schemas.microsoft.com/office/drawing/2014/main" id="{971F75C9-6A2E-43B7-A785-4E64FC64D69D}"/>
                  </a:ext>
                </a:extLst>
              </p:cNvPr>
              <p:cNvSpPr/>
              <p:nvPr/>
            </p:nvSpPr>
            <p:spPr bwMode="auto">
              <a:xfrm>
                <a:off x="5937216" y="65453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7766A1D3-4733-4652-A9A2-9FABFDB165E7}"/>
                  </a:ext>
                </a:extLst>
              </p:cNvPr>
              <p:cNvSpPr/>
              <p:nvPr/>
            </p:nvSpPr>
            <p:spPr bwMode="auto">
              <a:xfrm>
                <a:off x="5937216" y="74212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C96E2EFC-A132-43C2-9B39-6634EA976F9B}"/>
                  </a:ext>
                </a:extLst>
              </p:cNvPr>
              <p:cNvSpPr/>
              <p:nvPr/>
            </p:nvSpPr>
            <p:spPr bwMode="auto">
              <a:xfrm>
                <a:off x="5937216" y="82970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A8D0AFDF-6B0C-4D93-A3E0-DA1A3A527049}"/>
                  </a:ext>
                </a:extLst>
              </p:cNvPr>
              <p:cNvSpPr/>
              <p:nvPr/>
            </p:nvSpPr>
            <p:spPr bwMode="auto">
              <a:xfrm>
                <a:off x="5937216" y="91729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D759414D-D37E-4367-B115-8B7D198606E0}"/>
                  </a:ext>
                </a:extLst>
              </p:cNvPr>
              <p:cNvSpPr/>
              <p:nvPr/>
            </p:nvSpPr>
            <p:spPr bwMode="auto">
              <a:xfrm>
                <a:off x="5937216" y="100731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A0A6E42F-7718-4F50-8E0A-CE852D107A55}"/>
                  </a:ext>
                </a:extLst>
              </p:cNvPr>
              <p:cNvSpPr/>
              <p:nvPr/>
            </p:nvSpPr>
            <p:spPr bwMode="auto">
              <a:xfrm>
                <a:off x="6059769" y="39654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269CC8B9-B02C-4EF0-9692-9996E0A3F936}"/>
                  </a:ext>
                </a:extLst>
              </p:cNvPr>
              <p:cNvSpPr/>
              <p:nvPr/>
            </p:nvSpPr>
            <p:spPr bwMode="auto">
              <a:xfrm>
                <a:off x="6059769" y="48092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F8E8AF1D-40DF-444D-AFFD-0EB0164CD0B3}"/>
                  </a:ext>
                </a:extLst>
              </p:cNvPr>
              <p:cNvSpPr/>
              <p:nvPr/>
            </p:nvSpPr>
            <p:spPr bwMode="auto">
              <a:xfrm>
                <a:off x="6059769" y="56695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8C2A5444-D99C-4F51-A13A-F85840C9DB77}"/>
                  </a:ext>
                </a:extLst>
              </p:cNvPr>
              <p:cNvSpPr/>
              <p:nvPr/>
            </p:nvSpPr>
            <p:spPr bwMode="auto">
              <a:xfrm>
                <a:off x="6059769" y="65210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488EFAEB-B03E-4726-A82A-7DD104C5934B}"/>
                  </a:ext>
                </a:extLst>
              </p:cNvPr>
              <p:cNvSpPr/>
              <p:nvPr/>
            </p:nvSpPr>
            <p:spPr bwMode="auto">
              <a:xfrm>
                <a:off x="6059769" y="73969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BE67BD13-EF3D-475C-B3AE-0C678E839642}"/>
                  </a:ext>
                </a:extLst>
              </p:cNvPr>
              <p:cNvSpPr/>
              <p:nvPr/>
            </p:nvSpPr>
            <p:spPr bwMode="auto">
              <a:xfrm>
                <a:off x="6059769" y="82727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377854FF-AD45-457E-9462-A3E90D4458C2}"/>
                  </a:ext>
                </a:extLst>
              </p:cNvPr>
              <p:cNvSpPr/>
              <p:nvPr/>
            </p:nvSpPr>
            <p:spPr bwMode="auto">
              <a:xfrm>
                <a:off x="6059769" y="91486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6" name="타원 515">
                <a:extLst>
                  <a:ext uri="{FF2B5EF4-FFF2-40B4-BE49-F238E27FC236}">
                    <a16:creationId xmlns:a16="http://schemas.microsoft.com/office/drawing/2014/main" id="{919E5540-EF58-4AA3-B950-ED828BF46D5D}"/>
                  </a:ext>
                </a:extLst>
              </p:cNvPr>
              <p:cNvSpPr/>
              <p:nvPr/>
            </p:nvSpPr>
            <p:spPr bwMode="auto">
              <a:xfrm>
                <a:off x="6059769" y="100488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560FC691-388F-4EA8-A6BA-CDDCF19752CC}"/>
                  </a:ext>
                </a:extLst>
              </p:cNvPr>
              <p:cNvSpPr/>
              <p:nvPr/>
            </p:nvSpPr>
            <p:spPr bwMode="auto">
              <a:xfrm>
                <a:off x="6168925" y="39898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63D45EF2-DA2A-4C4E-8764-E52655C77D2C}"/>
                  </a:ext>
                </a:extLst>
              </p:cNvPr>
              <p:cNvSpPr/>
              <p:nvPr/>
            </p:nvSpPr>
            <p:spPr bwMode="auto">
              <a:xfrm>
                <a:off x="6168925" y="48335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19" name="타원 518">
                <a:extLst>
                  <a:ext uri="{FF2B5EF4-FFF2-40B4-BE49-F238E27FC236}">
                    <a16:creationId xmlns:a16="http://schemas.microsoft.com/office/drawing/2014/main" id="{C0AFFED6-7FCB-45EB-BD43-E6EF17BD8D81}"/>
                  </a:ext>
                </a:extLst>
              </p:cNvPr>
              <p:cNvSpPr/>
              <p:nvPr/>
            </p:nvSpPr>
            <p:spPr bwMode="auto">
              <a:xfrm>
                <a:off x="6168925" y="56938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0" name="타원 519">
                <a:extLst>
                  <a:ext uri="{FF2B5EF4-FFF2-40B4-BE49-F238E27FC236}">
                    <a16:creationId xmlns:a16="http://schemas.microsoft.com/office/drawing/2014/main" id="{73BAE789-BF10-4828-B25B-30333B61C049}"/>
                  </a:ext>
                </a:extLst>
              </p:cNvPr>
              <p:cNvSpPr/>
              <p:nvPr/>
            </p:nvSpPr>
            <p:spPr bwMode="auto">
              <a:xfrm>
                <a:off x="6168925" y="65453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345711F5-AD47-4661-AFB8-AB84E7D7654F}"/>
                  </a:ext>
                </a:extLst>
              </p:cNvPr>
              <p:cNvSpPr/>
              <p:nvPr/>
            </p:nvSpPr>
            <p:spPr bwMode="auto">
              <a:xfrm>
                <a:off x="6168925" y="74212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6CFB16D0-AC9A-4683-A658-AA38F956E4F7}"/>
                  </a:ext>
                </a:extLst>
              </p:cNvPr>
              <p:cNvSpPr/>
              <p:nvPr/>
            </p:nvSpPr>
            <p:spPr bwMode="auto">
              <a:xfrm>
                <a:off x="6168925" y="82970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F3C531DB-EDA2-40B7-87B2-3866654D1401}"/>
                  </a:ext>
                </a:extLst>
              </p:cNvPr>
              <p:cNvSpPr/>
              <p:nvPr/>
            </p:nvSpPr>
            <p:spPr bwMode="auto">
              <a:xfrm>
                <a:off x="6168925" y="91729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70B17BD5-335B-47C5-B823-DC0C52B64FED}"/>
                  </a:ext>
                </a:extLst>
              </p:cNvPr>
              <p:cNvSpPr/>
              <p:nvPr/>
            </p:nvSpPr>
            <p:spPr bwMode="auto">
              <a:xfrm>
                <a:off x="6168925" y="100731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CF942CE3-B7D8-40C6-858E-161839BE78F8}"/>
                  </a:ext>
                </a:extLst>
              </p:cNvPr>
              <p:cNvSpPr/>
              <p:nvPr/>
            </p:nvSpPr>
            <p:spPr bwMode="auto">
              <a:xfrm>
                <a:off x="6291478" y="39654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4964A646-33E5-4017-BE03-CD19AC7ED4DC}"/>
                  </a:ext>
                </a:extLst>
              </p:cNvPr>
              <p:cNvSpPr/>
              <p:nvPr/>
            </p:nvSpPr>
            <p:spPr bwMode="auto">
              <a:xfrm>
                <a:off x="6291478" y="48092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F5AB97E0-29CC-4EBD-92F2-E90AC12FFB2C}"/>
                  </a:ext>
                </a:extLst>
              </p:cNvPr>
              <p:cNvSpPr/>
              <p:nvPr/>
            </p:nvSpPr>
            <p:spPr bwMode="auto">
              <a:xfrm>
                <a:off x="6291478" y="56695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BCF97CF8-543C-4DAC-B569-2D1F463ACB51}"/>
                  </a:ext>
                </a:extLst>
              </p:cNvPr>
              <p:cNvSpPr/>
              <p:nvPr/>
            </p:nvSpPr>
            <p:spPr bwMode="auto">
              <a:xfrm>
                <a:off x="6291478" y="65210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048C7985-2C92-4F3A-9743-D0016F961809}"/>
                  </a:ext>
                </a:extLst>
              </p:cNvPr>
              <p:cNvSpPr/>
              <p:nvPr/>
            </p:nvSpPr>
            <p:spPr bwMode="auto">
              <a:xfrm>
                <a:off x="6291478" y="73969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8D6807A2-5E65-4DC6-9011-8BB4406A0B28}"/>
                  </a:ext>
                </a:extLst>
              </p:cNvPr>
              <p:cNvSpPr/>
              <p:nvPr/>
            </p:nvSpPr>
            <p:spPr bwMode="auto">
              <a:xfrm>
                <a:off x="6291478" y="82727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510D9010-C7A4-46A0-AE5B-718629EE6D6D}"/>
                  </a:ext>
                </a:extLst>
              </p:cNvPr>
              <p:cNvSpPr/>
              <p:nvPr/>
            </p:nvSpPr>
            <p:spPr bwMode="auto">
              <a:xfrm>
                <a:off x="6291478" y="91486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C14EA595-055A-4745-B310-28E8EB02C9B5}"/>
                  </a:ext>
                </a:extLst>
              </p:cNvPr>
              <p:cNvSpPr/>
              <p:nvPr/>
            </p:nvSpPr>
            <p:spPr bwMode="auto">
              <a:xfrm>
                <a:off x="6291478" y="100488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35D1F83A-CF2F-4A4C-A1C8-D05F12F4832D}"/>
                  </a:ext>
                </a:extLst>
              </p:cNvPr>
              <p:cNvSpPr/>
              <p:nvPr/>
            </p:nvSpPr>
            <p:spPr bwMode="auto">
              <a:xfrm>
                <a:off x="7580753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0B68866E-2E84-4FA8-832E-0F6DD8334E93}"/>
                  </a:ext>
                </a:extLst>
              </p:cNvPr>
              <p:cNvSpPr/>
              <p:nvPr/>
            </p:nvSpPr>
            <p:spPr bwMode="auto">
              <a:xfrm>
                <a:off x="7580753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8BF29252-1AEB-4312-B2F4-0BA072F257C1}"/>
                  </a:ext>
                </a:extLst>
              </p:cNvPr>
              <p:cNvSpPr/>
              <p:nvPr/>
            </p:nvSpPr>
            <p:spPr bwMode="auto">
              <a:xfrm>
                <a:off x="7580753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E70BC7C7-B086-4B16-931F-91893D1BFFB2}"/>
                  </a:ext>
                </a:extLst>
              </p:cNvPr>
              <p:cNvSpPr/>
              <p:nvPr/>
            </p:nvSpPr>
            <p:spPr bwMode="auto">
              <a:xfrm>
                <a:off x="7580753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1DADF661-EB4B-4D55-8C5A-0632868BAD20}"/>
                  </a:ext>
                </a:extLst>
              </p:cNvPr>
              <p:cNvSpPr/>
              <p:nvPr/>
            </p:nvSpPr>
            <p:spPr bwMode="auto">
              <a:xfrm>
                <a:off x="7580753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7946D711-F05E-4D4B-9E71-6742B41781D2}"/>
                  </a:ext>
                </a:extLst>
              </p:cNvPr>
              <p:cNvSpPr/>
              <p:nvPr/>
            </p:nvSpPr>
            <p:spPr bwMode="auto">
              <a:xfrm>
                <a:off x="7580753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228108F6-90FC-4337-B649-F1C7736A0CB0}"/>
                  </a:ext>
                </a:extLst>
              </p:cNvPr>
              <p:cNvSpPr/>
              <p:nvPr/>
            </p:nvSpPr>
            <p:spPr bwMode="auto">
              <a:xfrm>
                <a:off x="7580753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2CB652DB-02CA-4637-A095-7322048DFA0B}"/>
                  </a:ext>
                </a:extLst>
              </p:cNvPr>
              <p:cNvSpPr/>
              <p:nvPr/>
            </p:nvSpPr>
            <p:spPr bwMode="auto">
              <a:xfrm>
                <a:off x="7580753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26A15C52-EF5A-4E5B-8057-DFEA76AE1856}"/>
                  </a:ext>
                </a:extLst>
              </p:cNvPr>
              <p:cNvSpPr/>
              <p:nvPr/>
            </p:nvSpPr>
            <p:spPr bwMode="auto">
              <a:xfrm>
                <a:off x="7703306" y="38844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BA5DBD0F-F8DB-4225-9E83-0B62808CCB23}"/>
                  </a:ext>
                </a:extLst>
              </p:cNvPr>
              <p:cNvSpPr/>
              <p:nvPr/>
            </p:nvSpPr>
            <p:spPr bwMode="auto">
              <a:xfrm>
                <a:off x="7703306" y="47281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3" name="타원 542">
                <a:extLst>
                  <a:ext uri="{FF2B5EF4-FFF2-40B4-BE49-F238E27FC236}">
                    <a16:creationId xmlns:a16="http://schemas.microsoft.com/office/drawing/2014/main" id="{D3C54852-224F-4B82-88F4-2A252165A5E2}"/>
                  </a:ext>
                </a:extLst>
              </p:cNvPr>
              <p:cNvSpPr/>
              <p:nvPr/>
            </p:nvSpPr>
            <p:spPr bwMode="auto">
              <a:xfrm>
                <a:off x="7703306" y="55884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6CEFAE6D-A55A-4F5F-A951-1EC54F565BD2}"/>
                  </a:ext>
                </a:extLst>
              </p:cNvPr>
              <p:cNvSpPr/>
              <p:nvPr/>
            </p:nvSpPr>
            <p:spPr bwMode="auto">
              <a:xfrm>
                <a:off x="7703306" y="64399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90F808C8-AF0C-46F9-A780-E9E1735E3631}"/>
                  </a:ext>
                </a:extLst>
              </p:cNvPr>
              <p:cNvSpPr/>
              <p:nvPr/>
            </p:nvSpPr>
            <p:spPr bwMode="auto">
              <a:xfrm>
                <a:off x="7703306" y="73158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A55E4DB4-DD20-44DE-B2D6-D650F03CD7E9}"/>
                  </a:ext>
                </a:extLst>
              </p:cNvPr>
              <p:cNvSpPr/>
              <p:nvPr/>
            </p:nvSpPr>
            <p:spPr bwMode="auto">
              <a:xfrm>
                <a:off x="7703306" y="81917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D2C65E1B-5824-46FD-9D2C-0ABD70158D0E}"/>
                  </a:ext>
                </a:extLst>
              </p:cNvPr>
              <p:cNvSpPr/>
              <p:nvPr/>
            </p:nvSpPr>
            <p:spPr bwMode="auto">
              <a:xfrm>
                <a:off x="7703306" y="90675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22CE7E29-B8FD-4BFD-834A-C9A21A172FE8}"/>
                  </a:ext>
                </a:extLst>
              </p:cNvPr>
              <p:cNvSpPr/>
              <p:nvPr/>
            </p:nvSpPr>
            <p:spPr bwMode="auto">
              <a:xfrm>
                <a:off x="7703306" y="99677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31DFD625-39B0-4A65-8D38-68127053D988}"/>
                  </a:ext>
                </a:extLst>
              </p:cNvPr>
              <p:cNvSpPr/>
              <p:nvPr/>
            </p:nvSpPr>
            <p:spPr bwMode="auto">
              <a:xfrm>
                <a:off x="7819390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0" name="타원 549">
                <a:extLst>
                  <a:ext uri="{FF2B5EF4-FFF2-40B4-BE49-F238E27FC236}">
                    <a16:creationId xmlns:a16="http://schemas.microsoft.com/office/drawing/2014/main" id="{8785F53B-FFE5-47B8-8B23-0F3C9CB18314}"/>
                  </a:ext>
                </a:extLst>
              </p:cNvPr>
              <p:cNvSpPr/>
              <p:nvPr/>
            </p:nvSpPr>
            <p:spPr bwMode="auto">
              <a:xfrm>
                <a:off x="7819390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1" name="타원 550">
                <a:extLst>
                  <a:ext uri="{FF2B5EF4-FFF2-40B4-BE49-F238E27FC236}">
                    <a16:creationId xmlns:a16="http://schemas.microsoft.com/office/drawing/2014/main" id="{628CF01E-175A-4420-9F6E-D97499289DED}"/>
                  </a:ext>
                </a:extLst>
              </p:cNvPr>
              <p:cNvSpPr/>
              <p:nvPr/>
            </p:nvSpPr>
            <p:spPr bwMode="auto">
              <a:xfrm>
                <a:off x="7819390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FE3696EC-7558-41F1-BFA5-4146C1F43592}"/>
                  </a:ext>
                </a:extLst>
              </p:cNvPr>
              <p:cNvSpPr/>
              <p:nvPr/>
            </p:nvSpPr>
            <p:spPr bwMode="auto">
              <a:xfrm>
                <a:off x="7819390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3" name="타원 552">
                <a:extLst>
                  <a:ext uri="{FF2B5EF4-FFF2-40B4-BE49-F238E27FC236}">
                    <a16:creationId xmlns:a16="http://schemas.microsoft.com/office/drawing/2014/main" id="{1F94147B-F5A0-4C98-9C9E-9C508663B5E3}"/>
                  </a:ext>
                </a:extLst>
              </p:cNvPr>
              <p:cNvSpPr/>
              <p:nvPr/>
            </p:nvSpPr>
            <p:spPr bwMode="auto">
              <a:xfrm>
                <a:off x="7819390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4" name="타원 553">
                <a:extLst>
                  <a:ext uri="{FF2B5EF4-FFF2-40B4-BE49-F238E27FC236}">
                    <a16:creationId xmlns:a16="http://schemas.microsoft.com/office/drawing/2014/main" id="{02C1F192-1810-4DCF-98AB-7BAB36D07E7D}"/>
                  </a:ext>
                </a:extLst>
              </p:cNvPr>
              <p:cNvSpPr/>
              <p:nvPr/>
            </p:nvSpPr>
            <p:spPr bwMode="auto">
              <a:xfrm>
                <a:off x="7819390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5" name="타원 554">
                <a:extLst>
                  <a:ext uri="{FF2B5EF4-FFF2-40B4-BE49-F238E27FC236}">
                    <a16:creationId xmlns:a16="http://schemas.microsoft.com/office/drawing/2014/main" id="{2558021D-8516-47F6-B31A-C012F2522529}"/>
                  </a:ext>
                </a:extLst>
              </p:cNvPr>
              <p:cNvSpPr/>
              <p:nvPr/>
            </p:nvSpPr>
            <p:spPr bwMode="auto">
              <a:xfrm>
                <a:off x="7819390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6" name="타원 555">
                <a:extLst>
                  <a:ext uri="{FF2B5EF4-FFF2-40B4-BE49-F238E27FC236}">
                    <a16:creationId xmlns:a16="http://schemas.microsoft.com/office/drawing/2014/main" id="{94F083EC-0B83-49B0-A676-A12921C04D92}"/>
                  </a:ext>
                </a:extLst>
              </p:cNvPr>
              <p:cNvSpPr/>
              <p:nvPr/>
            </p:nvSpPr>
            <p:spPr bwMode="auto">
              <a:xfrm>
                <a:off x="7819390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7" name="타원 556">
                <a:extLst>
                  <a:ext uri="{FF2B5EF4-FFF2-40B4-BE49-F238E27FC236}">
                    <a16:creationId xmlns:a16="http://schemas.microsoft.com/office/drawing/2014/main" id="{A5EEA31B-FE97-425A-B8BC-93FAEEB7334A}"/>
                  </a:ext>
                </a:extLst>
              </p:cNvPr>
              <p:cNvSpPr/>
              <p:nvPr/>
            </p:nvSpPr>
            <p:spPr bwMode="auto">
              <a:xfrm>
                <a:off x="7941943" y="38844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8" name="타원 557">
                <a:extLst>
                  <a:ext uri="{FF2B5EF4-FFF2-40B4-BE49-F238E27FC236}">
                    <a16:creationId xmlns:a16="http://schemas.microsoft.com/office/drawing/2014/main" id="{C494F3D0-D2E0-4F88-BE92-ABBA0F89B3DE}"/>
                  </a:ext>
                </a:extLst>
              </p:cNvPr>
              <p:cNvSpPr/>
              <p:nvPr/>
            </p:nvSpPr>
            <p:spPr bwMode="auto">
              <a:xfrm>
                <a:off x="7941943" y="47281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59" name="타원 558">
                <a:extLst>
                  <a:ext uri="{FF2B5EF4-FFF2-40B4-BE49-F238E27FC236}">
                    <a16:creationId xmlns:a16="http://schemas.microsoft.com/office/drawing/2014/main" id="{89993A24-D951-4474-BD0D-08AC01F4B6CE}"/>
                  </a:ext>
                </a:extLst>
              </p:cNvPr>
              <p:cNvSpPr/>
              <p:nvPr/>
            </p:nvSpPr>
            <p:spPr bwMode="auto">
              <a:xfrm>
                <a:off x="7941943" y="55884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0" name="타원 559">
                <a:extLst>
                  <a:ext uri="{FF2B5EF4-FFF2-40B4-BE49-F238E27FC236}">
                    <a16:creationId xmlns:a16="http://schemas.microsoft.com/office/drawing/2014/main" id="{02AE4AB0-3282-479B-AE6E-A6DED2DF5908}"/>
                  </a:ext>
                </a:extLst>
              </p:cNvPr>
              <p:cNvSpPr/>
              <p:nvPr/>
            </p:nvSpPr>
            <p:spPr bwMode="auto">
              <a:xfrm>
                <a:off x="7941943" y="64399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1" name="타원 560">
                <a:extLst>
                  <a:ext uri="{FF2B5EF4-FFF2-40B4-BE49-F238E27FC236}">
                    <a16:creationId xmlns:a16="http://schemas.microsoft.com/office/drawing/2014/main" id="{20EB940A-4307-40D9-88A8-F59BE30473A8}"/>
                  </a:ext>
                </a:extLst>
              </p:cNvPr>
              <p:cNvSpPr/>
              <p:nvPr/>
            </p:nvSpPr>
            <p:spPr bwMode="auto">
              <a:xfrm>
                <a:off x="7941943" y="73158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2" name="타원 561">
                <a:extLst>
                  <a:ext uri="{FF2B5EF4-FFF2-40B4-BE49-F238E27FC236}">
                    <a16:creationId xmlns:a16="http://schemas.microsoft.com/office/drawing/2014/main" id="{E661277E-492B-419C-ABD5-5BF77F615F1A}"/>
                  </a:ext>
                </a:extLst>
              </p:cNvPr>
              <p:cNvSpPr/>
              <p:nvPr/>
            </p:nvSpPr>
            <p:spPr bwMode="auto">
              <a:xfrm>
                <a:off x="7941943" y="81917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3" name="타원 562">
                <a:extLst>
                  <a:ext uri="{FF2B5EF4-FFF2-40B4-BE49-F238E27FC236}">
                    <a16:creationId xmlns:a16="http://schemas.microsoft.com/office/drawing/2014/main" id="{1236349B-BF58-4110-BE61-B83640FAD430}"/>
                  </a:ext>
                </a:extLst>
              </p:cNvPr>
              <p:cNvSpPr/>
              <p:nvPr/>
            </p:nvSpPr>
            <p:spPr bwMode="auto">
              <a:xfrm>
                <a:off x="7941943" y="90675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4" name="타원 563">
                <a:extLst>
                  <a:ext uri="{FF2B5EF4-FFF2-40B4-BE49-F238E27FC236}">
                    <a16:creationId xmlns:a16="http://schemas.microsoft.com/office/drawing/2014/main" id="{A652F119-C9CE-4A29-9BD6-890F54E286A9}"/>
                  </a:ext>
                </a:extLst>
              </p:cNvPr>
              <p:cNvSpPr/>
              <p:nvPr/>
            </p:nvSpPr>
            <p:spPr bwMode="auto">
              <a:xfrm>
                <a:off x="7941943" y="99677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5" name="타원 564">
                <a:extLst>
                  <a:ext uri="{FF2B5EF4-FFF2-40B4-BE49-F238E27FC236}">
                    <a16:creationId xmlns:a16="http://schemas.microsoft.com/office/drawing/2014/main" id="{D904F564-1286-4AAC-BB70-F566175C9482}"/>
                  </a:ext>
                </a:extLst>
              </p:cNvPr>
              <p:cNvSpPr/>
              <p:nvPr/>
            </p:nvSpPr>
            <p:spPr bwMode="auto">
              <a:xfrm>
                <a:off x="8049177" y="3908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6" name="타원 565">
                <a:extLst>
                  <a:ext uri="{FF2B5EF4-FFF2-40B4-BE49-F238E27FC236}">
                    <a16:creationId xmlns:a16="http://schemas.microsoft.com/office/drawing/2014/main" id="{ED42DA86-C7B1-4EEA-843F-7211D415D6A2}"/>
                  </a:ext>
                </a:extLst>
              </p:cNvPr>
              <p:cNvSpPr/>
              <p:nvPr/>
            </p:nvSpPr>
            <p:spPr bwMode="auto">
              <a:xfrm>
                <a:off x="8049177" y="47525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7" name="타원 566">
                <a:extLst>
                  <a:ext uri="{FF2B5EF4-FFF2-40B4-BE49-F238E27FC236}">
                    <a16:creationId xmlns:a16="http://schemas.microsoft.com/office/drawing/2014/main" id="{366B811D-7BBD-4605-9EF0-45AF2F5CB948}"/>
                  </a:ext>
                </a:extLst>
              </p:cNvPr>
              <p:cNvSpPr/>
              <p:nvPr/>
            </p:nvSpPr>
            <p:spPr bwMode="auto">
              <a:xfrm>
                <a:off x="8049177" y="561279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8" name="타원 567">
                <a:extLst>
                  <a:ext uri="{FF2B5EF4-FFF2-40B4-BE49-F238E27FC236}">
                    <a16:creationId xmlns:a16="http://schemas.microsoft.com/office/drawing/2014/main" id="{BEEAF859-5011-4687-AB3F-CE3119109AB3}"/>
                  </a:ext>
                </a:extLst>
              </p:cNvPr>
              <p:cNvSpPr/>
              <p:nvPr/>
            </p:nvSpPr>
            <p:spPr bwMode="auto">
              <a:xfrm>
                <a:off x="8049177" y="64643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69" name="타원 568">
                <a:extLst>
                  <a:ext uri="{FF2B5EF4-FFF2-40B4-BE49-F238E27FC236}">
                    <a16:creationId xmlns:a16="http://schemas.microsoft.com/office/drawing/2014/main" id="{9025BE09-DCDF-40F4-9B39-0056FE758C19}"/>
                  </a:ext>
                </a:extLst>
              </p:cNvPr>
              <p:cNvSpPr/>
              <p:nvPr/>
            </p:nvSpPr>
            <p:spPr bwMode="auto">
              <a:xfrm>
                <a:off x="8049177" y="73401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E741738E-C072-4E25-9ED2-AB5A837D2955}"/>
                  </a:ext>
                </a:extLst>
              </p:cNvPr>
              <p:cNvSpPr/>
              <p:nvPr/>
            </p:nvSpPr>
            <p:spPr bwMode="auto">
              <a:xfrm>
                <a:off x="8049177" y="82160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1" name="타원 570">
                <a:extLst>
                  <a:ext uri="{FF2B5EF4-FFF2-40B4-BE49-F238E27FC236}">
                    <a16:creationId xmlns:a16="http://schemas.microsoft.com/office/drawing/2014/main" id="{CA1D3CAA-D16B-410C-944A-06A0069589B2}"/>
                  </a:ext>
                </a:extLst>
              </p:cNvPr>
              <p:cNvSpPr/>
              <p:nvPr/>
            </p:nvSpPr>
            <p:spPr bwMode="auto">
              <a:xfrm>
                <a:off x="8049177" y="90919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2" name="타원 571">
                <a:extLst>
                  <a:ext uri="{FF2B5EF4-FFF2-40B4-BE49-F238E27FC236}">
                    <a16:creationId xmlns:a16="http://schemas.microsoft.com/office/drawing/2014/main" id="{71887FB1-2C82-48CB-9383-FDDA22A1C73A}"/>
                  </a:ext>
                </a:extLst>
              </p:cNvPr>
              <p:cNvSpPr/>
              <p:nvPr/>
            </p:nvSpPr>
            <p:spPr bwMode="auto">
              <a:xfrm>
                <a:off x="8049177" y="99921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3" name="타원 572">
                <a:extLst>
                  <a:ext uri="{FF2B5EF4-FFF2-40B4-BE49-F238E27FC236}">
                    <a16:creationId xmlns:a16="http://schemas.microsoft.com/office/drawing/2014/main" id="{BAA18A92-9072-4C4C-8696-F176171C5AE4}"/>
                  </a:ext>
                </a:extLst>
              </p:cNvPr>
              <p:cNvSpPr/>
              <p:nvPr/>
            </p:nvSpPr>
            <p:spPr bwMode="auto">
              <a:xfrm>
                <a:off x="6410454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4" name="타원 573">
                <a:extLst>
                  <a:ext uri="{FF2B5EF4-FFF2-40B4-BE49-F238E27FC236}">
                    <a16:creationId xmlns:a16="http://schemas.microsoft.com/office/drawing/2014/main" id="{D800AD6D-A9A4-497A-B8A2-830BA149E019}"/>
                  </a:ext>
                </a:extLst>
              </p:cNvPr>
              <p:cNvSpPr/>
              <p:nvPr/>
            </p:nvSpPr>
            <p:spPr bwMode="auto">
              <a:xfrm>
                <a:off x="6410454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5" name="타원 574">
                <a:extLst>
                  <a:ext uri="{FF2B5EF4-FFF2-40B4-BE49-F238E27FC236}">
                    <a16:creationId xmlns:a16="http://schemas.microsoft.com/office/drawing/2014/main" id="{3D90EFCF-5E64-485F-99CF-59362F10F874}"/>
                  </a:ext>
                </a:extLst>
              </p:cNvPr>
              <p:cNvSpPr/>
              <p:nvPr/>
            </p:nvSpPr>
            <p:spPr bwMode="auto">
              <a:xfrm>
                <a:off x="6410454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6" name="타원 575">
                <a:extLst>
                  <a:ext uri="{FF2B5EF4-FFF2-40B4-BE49-F238E27FC236}">
                    <a16:creationId xmlns:a16="http://schemas.microsoft.com/office/drawing/2014/main" id="{0736B909-A890-40F2-B900-8683075BA132}"/>
                  </a:ext>
                </a:extLst>
              </p:cNvPr>
              <p:cNvSpPr/>
              <p:nvPr/>
            </p:nvSpPr>
            <p:spPr bwMode="auto">
              <a:xfrm>
                <a:off x="6533007" y="108668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7" name="타원 576">
                <a:extLst>
                  <a:ext uri="{FF2B5EF4-FFF2-40B4-BE49-F238E27FC236}">
                    <a16:creationId xmlns:a16="http://schemas.microsoft.com/office/drawing/2014/main" id="{B0BE7E4B-7750-427A-A9D9-E3A6C03FDD12}"/>
                  </a:ext>
                </a:extLst>
              </p:cNvPr>
              <p:cNvSpPr/>
              <p:nvPr/>
            </p:nvSpPr>
            <p:spPr bwMode="auto">
              <a:xfrm>
                <a:off x="6533007" y="117427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8" name="타원 577">
                <a:extLst>
                  <a:ext uri="{FF2B5EF4-FFF2-40B4-BE49-F238E27FC236}">
                    <a16:creationId xmlns:a16="http://schemas.microsoft.com/office/drawing/2014/main" id="{F6E0EFA6-A9F5-4FA1-88FC-7FB60CB3506E}"/>
                  </a:ext>
                </a:extLst>
              </p:cNvPr>
              <p:cNvSpPr/>
              <p:nvPr/>
            </p:nvSpPr>
            <p:spPr bwMode="auto">
              <a:xfrm>
                <a:off x="6533007" y="126429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79" name="타원 578">
                <a:extLst>
                  <a:ext uri="{FF2B5EF4-FFF2-40B4-BE49-F238E27FC236}">
                    <a16:creationId xmlns:a16="http://schemas.microsoft.com/office/drawing/2014/main" id="{C47FD92C-1845-4878-B380-A0503DAD5DC9}"/>
                  </a:ext>
                </a:extLst>
              </p:cNvPr>
              <p:cNvSpPr/>
              <p:nvPr/>
            </p:nvSpPr>
            <p:spPr bwMode="auto">
              <a:xfrm>
                <a:off x="6649091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0" name="타원 579">
                <a:extLst>
                  <a:ext uri="{FF2B5EF4-FFF2-40B4-BE49-F238E27FC236}">
                    <a16:creationId xmlns:a16="http://schemas.microsoft.com/office/drawing/2014/main" id="{E5AD0424-7D82-46C2-BB72-414CA87AA179}"/>
                  </a:ext>
                </a:extLst>
              </p:cNvPr>
              <p:cNvSpPr/>
              <p:nvPr/>
            </p:nvSpPr>
            <p:spPr bwMode="auto">
              <a:xfrm>
                <a:off x="6649091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1" name="타원 580">
                <a:extLst>
                  <a:ext uri="{FF2B5EF4-FFF2-40B4-BE49-F238E27FC236}">
                    <a16:creationId xmlns:a16="http://schemas.microsoft.com/office/drawing/2014/main" id="{744AA44E-025E-4170-BA46-B6346331A77A}"/>
                  </a:ext>
                </a:extLst>
              </p:cNvPr>
              <p:cNvSpPr/>
              <p:nvPr/>
            </p:nvSpPr>
            <p:spPr bwMode="auto">
              <a:xfrm>
                <a:off x="6649091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5CC3948A-680D-4C73-8F86-6D51BDAC1C3C}"/>
                  </a:ext>
                </a:extLst>
              </p:cNvPr>
              <p:cNvSpPr/>
              <p:nvPr/>
            </p:nvSpPr>
            <p:spPr bwMode="auto">
              <a:xfrm>
                <a:off x="6771644" y="108668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2737E087-5F85-4C44-9C6A-526C7A8F9677}"/>
                  </a:ext>
                </a:extLst>
              </p:cNvPr>
              <p:cNvSpPr/>
              <p:nvPr/>
            </p:nvSpPr>
            <p:spPr bwMode="auto">
              <a:xfrm>
                <a:off x="6771644" y="117427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F688EC1A-BFA8-436B-B7D6-758B79ED7F7E}"/>
                  </a:ext>
                </a:extLst>
              </p:cNvPr>
              <p:cNvSpPr/>
              <p:nvPr/>
            </p:nvSpPr>
            <p:spPr bwMode="auto">
              <a:xfrm>
                <a:off x="6771644" y="126429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00C6E3B4-E1ED-4C3A-BB5B-A9AE3BC11160}"/>
                  </a:ext>
                </a:extLst>
              </p:cNvPr>
              <p:cNvSpPr/>
              <p:nvPr/>
            </p:nvSpPr>
            <p:spPr bwMode="auto">
              <a:xfrm>
                <a:off x="6878878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4EDF92C6-5F5E-406F-B55B-392CD54F5318}"/>
                  </a:ext>
                </a:extLst>
              </p:cNvPr>
              <p:cNvSpPr/>
              <p:nvPr/>
            </p:nvSpPr>
            <p:spPr bwMode="auto">
              <a:xfrm>
                <a:off x="6878878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7" name="타원 586">
                <a:extLst>
                  <a:ext uri="{FF2B5EF4-FFF2-40B4-BE49-F238E27FC236}">
                    <a16:creationId xmlns:a16="http://schemas.microsoft.com/office/drawing/2014/main" id="{5CD44A42-9D4B-456B-BE6D-1565B6915A3E}"/>
                  </a:ext>
                </a:extLst>
              </p:cNvPr>
              <p:cNvSpPr/>
              <p:nvPr/>
            </p:nvSpPr>
            <p:spPr bwMode="auto">
              <a:xfrm>
                <a:off x="6878878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8" name="타원 587">
                <a:extLst>
                  <a:ext uri="{FF2B5EF4-FFF2-40B4-BE49-F238E27FC236}">
                    <a16:creationId xmlns:a16="http://schemas.microsoft.com/office/drawing/2014/main" id="{73FEBAEA-1C37-42CC-BF70-7CEFA9A090F1}"/>
                  </a:ext>
                </a:extLst>
              </p:cNvPr>
              <p:cNvSpPr/>
              <p:nvPr/>
            </p:nvSpPr>
            <p:spPr bwMode="auto">
              <a:xfrm>
                <a:off x="7001432" y="108668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89" name="타원 588">
                <a:extLst>
                  <a:ext uri="{FF2B5EF4-FFF2-40B4-BE49-F238E27FC236}">
                    <a16:creationId xmlns:a16="http://schemas.microsoft.com/office/drawing/2014/main" id="{18622B2C-1506-4EB5-81C7-617CF3A969AB}"/>
                  </a:ext>
                </a:extLst>
              </p:cNvPr>
              <p:cNvSpPr/>
              <p:nvPr/>
            </p:nvSpPr>
            <p:spPr bwMode="auto">
              <a:xfrm>
                <a:off x="7001432" y="117427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0" name="타원 589">
                <a:extLst>
                  <a:ext uri="{FF2B5EF4-FFF2-40B4-BE49-F238E27FC236}">
                    <a16:creationId xmlns:a16="http://schemas.microsoft.com/office/drawing/2014/main" id="{29F12230-E5AA-4F1D-AC22-1CF555CFAC2D}"/>
                  </a:ext>
                </a:extLst>
              </p:cNvPr>
              <p:cNvSpPr/>
              <p:nvPr/>
            </p:nvSpPr>
            <p:spPr bwMode="auto">
              <a:xfrm>
                <a:off x="7001432" y="126429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1" name="타원 590">
                <a:extLst>
                  <a:ext uri="{FF2B5EF4-FFF2-40B4-BE49-F238E27FC236}">
                    <a16:creationId xmlns:a16="http://schemas.microsoft.com/office/drawing/2014/main" id="{F1530DD1-06E8-4367-9F61-26B18050CC6A}"/>
                  </a:ext>
                </a:extLst>
              </p:cNvPr>
              <p:cNvSpPr/>
              <p:nvPr/>
            </p:nvSpPr>
            <p:spPr bwMode="auto">
              <a:xfrm>
                <a:off x="7114793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2" name="타원 591">
                <a:extLst>
                  <a:ext uri="{FF2B5EF4-FFF2-40B4-BE49-F238E27FC236}">
                    <a16:creationId xmlns:a16="http://schemas.microsoft.com/office/drawing/2014/main" id="{BC8B9B2A-7CD2-42BD-9F56-9C4DF583A37B}"/>
                  </a:ext>
                </a:extLst>
              </p:cNvPr>
              <p:cNvSpPr/>
              <p:nvPr/>
            </p:nvSpPr>
            <p:spPr bwMode="auto">
              <a:xfrm>
                <a:off x="7114793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3" name="타원 592">
                <a:extLst>
                  <a:ext uri="{FF2B5EF4-FFF2-40B4-BE49-F238E27FC236}">
                    <a16:creationId xmlns:a16="http://schemas.microsoft.com/office/drawing/2014/main" id="{712CF73A-DFAC-4210-A615-F867D5E86EAF}"/>
                  </a:ext>
                </a:extLst>
              </p:cNvPr>
              <p:cNvSpPr/>
              <p:nvPr/>
            </p:nvSpPr>
            <p:spPr bwMode="auto">
              <a:xfrm>
                <a:off x="7114793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4" name="타원 593">
                <a:extLst>
                  <a:ext uri="{FF2B5EF4-FFF2-40B4-BE49-F238E27FC236}">
                    <a16:creationId xmlns:a16="http://schemas.microsoft.com/office/drawing/2014/main" id="{EC27ECF1-B2CB-4191-8F93-06BF06FF37F3}"/>
                  </a:ext>
                </a:extLst>
              </p:cNvPr>
              <p:cNvSpPr/>
              <p:nvPr/>
            </p:nvSpPr>
            <p:spPr bwMode="auto">
              <a:xfrm>
                <a:off x="7237346" y="108668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5" name="타원 594">
                <a:extLst>
                  <a:ext uri="{FF2B5EF4-FFF2-40B4-BE49-F238E27FC236}">
                    <a16:creationId xmlns:a16="http://schemas.microsoft.com/office/drawing/2014/main" id="{CC754399-8E93-49E3-A41F-39537AC3A46F}"/>
                  </a:ext>
                </a:extLst>
              </p:cNvPr>
              <p:cNvSpPr/>
              <p:nvPr/>
            </p:nvSpPr>
            <p:spPr bwMode="auto">
              <a:xfrm>
                <a:off x="7237346" y="117427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6" name="타원 595">
                <a:extLst>
                  <a:ext uri="{FF2B5EF4-FFF2-40B4-BE49-F238E27FC236}">
                    <a16:creationId xmlns:a16="http://schemas.microsoft.com/office/drawing/2014/main" id="{F445374F-270A-4570-816B-DCCAC6D9693B}"/>
                  </a:ext>
                </a:extLst>
              </p:cNvPr>
              <p:cNvSpPr/>
              <p:nvPr/>
            </p:nvSpPr>
            <p:spPr bwMode="auto">
              <a:xfrm>
                <a:off x="7237346" y="126429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7" name="타원 596">
                <a:extLst>
                  <a:ext uri="{FF2B5EF4-FFF2-40B4-BE49-F238E27FC236}">
                    <a16:creationId xmlns:a16="http://schemas.microsoft.com/office/drawing/2014/main" id="{C1A595C4-F4B8-4A34-AB88-9740CBF7EED4}"/>
                  </a:ext>
                </a:extLst>
              </p:cNvPr>
              <p:cNvSpPr/>
              <p:nvPr/>
            </p:nvSpPr>
            <p:spPr bwMode="auto">
              <a:xfrm>
                <a:off x="7346502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8" name="타원 597">
                <a:extLst>
                  <a:ext uri="{FF2B5EF4-FFF2-40B4-BE49-F238E27FC236}">
                    <a16:creationId xmlns:a16="http://schemas.microsoft.com/office/drawing/2014/main" id="{0F12224F-5EFC-4C83-8B8E-E48BB55166AC}"/>
                  </a:ext>
                </a:extLst>
              </p:cNvPr>
              <p:cNvSpPr/>
              <p:nvPr/>
            </p:nvSpPr>
            <p:spPr bwMode="auto">
              <a:xfrm>
                <a:off x="7346502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599" name="타원 598">
                <a:extLst>
                  <a:ext uri="{FF2B5EF4-FFF2-40B4-BE49-F238E27FC236}">
                    <a16:creationId xmlns:a16="http://schemas.microsoft.com/office/drawing/2014/main" id="{772EBA98-4927-42ED-A1E3-51434F7DAD85}"/>
                  </a:ext>
                </a:extLst>
              </p:cNvPr>
              <p:cNvSpPr/>
              <p:nvPr/>
            </p:nvSpPr>
            <p:spPr bwMode="auto">
              <a:xfrm>
                <a:off x="7346502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D8C09B74-A148-4D10-B672-AC4C47A449B2}"/>
                  </a:ext>
                </a:extLst>
              </p:cNvPr>
              <p:cNvSpPr/>
              <p:nvPr/>
            </p:nvSpPr>
            <p:spPr bwMode="auto">
              <a:xfrm>
                <a:off x="7469055" y="108668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F9CBD000-1B83-497A-B27E-469DC3EA2E41}"/>
                  </a:ext>
                </a:extLst>
              </p:cNvPr>
              <p:cNvSpPr/>
              <p:nvPr/>
            </p:nvSpPr>
            <p:spPr bwMode="auto">
              <a:xfrm>
                <a:off x="7469055" y="117427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A4847347-16E4-4585-B36A-BE9ADAC965AC}"/>
                  </a:ext>
                </a:extLst>
              </p:cNvPr>
              <p:cNvSpPr/>
              <p:nvPr/>
            </p:nvSpPr>
            <p:spPr bwMode="auto">
              <a:xfrm>
                <a:off x="7469055" y="126429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77DE01E7-1FE5-481A-883B-79A65FCCA888}"/>
                  </a:ext>
                </a:extLst>
              </p:cNvPr>
              <p:cNvSpPr/>
              <p:nvPr/>
            </p:nvSpPr>
            <p:spPr bwMode="auto">
              <a:xfrm>
                <a:off x="5234153" y="109722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56B7E024-B65C-4B7C-A542-C5334085A503}"/>
                  </a:ext>
                </a:extLst>
              </p:cNvPr>
              <p:cNvSpPr/>
              <p:nvPr/>
            </p:nvSpPr>
            <p:spPr bwMode="auto">
              <a:xfrm>
                <a:off x="5234153" y="118481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A2B42BF5-0BA7-4856-9CBE-A19D32B0428D}"/>
                  </a:ext>
                </a:extLst>
              </p:cNvPr>
              <p:cNvSpPr/>
              <p:nvPr/>
            </p:nvSpPr>
            <p:spPr bwMode="auto">
              <a:xfrm>
                <a:off x="5234153" y="127483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525619A2-DBBF-4A6A-B518-1C94365B2730}"/>
                  </a:ext>
                </a:extLst>
              </p:cNvPr>
              <p:cNvSpPr/>
              <p:nvPr/>
            </p:nvSpPr>
            <p:spPr bwMode="auto">
              <a:xfrm>
                <a:off x="5356706" y="109479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478E428A-F849-4EF1-B5FF-D6C678E56D48}"/>
                  </a:ext>
                </a:extLst>
              </p:cNvPr>
              <p:cNvSpPr/>
              <p:nvPr/>
            </p:nvSpPr>
            <p:spPr bwMode="auto">
              <a:xfrm>
                <a:off x="5356706" y="11823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D8E305FC-02F8-418F-9D81-0711B8864A27}"/>
                  </a:ext>
                </a:extLst>
              </p:cNvPr>
              <p:cNvSpPr/>
              <p:nvPr/>
            </p:nvSpPr>
            <p:spPr bwMode="auto">
              <a:xfrm>
                <a:off x="5356706" y="127239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F395BA54-2D42-4D0E-A7BA-36DEEF9FA30D}"/>
                  </a:ext>
                </a:extLst>
              </p:cNvPr>
              <p:cNvSpPr/>
              <p:nvPr/>
            </p:nvSpPr>
            <p:spPr bwMode="auto">
              <a:xfrm>
                <a:off x="5472790" y="109722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3AD23B0F-D8BA-4686-9988-E363988563BC}"/>
                  </a:ext>
                </a:extLst>
              </p:cNvPr>
              <p:cNvSpPr/>
              <p:nvPr/>
            </p:nvSpPr>
            <p:spPr bwMode="auto">
              <a:xfrm>
                <a:off x="5472790" y="118481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1DAD74D0-C7FE-46AF-B380-AFCFEF80CC6C}"/>
                  </a:ext>
                </a:extLst>
              </p:cNvPr>
              <p:cNvSpPr/>
              <p:nvPr/>
            </p:nvSpPr>
            <p:spPr bwMode="auto">
              <a:xfrm>
                <a:off x="5472790" y="127483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41CA4C1B-0B3C-422C-8126-C82767DA3AB1}"/>
                  </a:ext>
                </a:extLst>
              </p:cNvPr>
              <p:cNvSpPr/>
              <p:nvPr/>
            </p:nvSpPr>
            <p:spPr bwMode="auto">
              <a:xfrm>
                <a:off x="5595343" y="109479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6E8BB7E6-B3F4-46B5-A6A7-04905C4BEE64}"/>
                  </a:ext>
                </a:extLst>
              </p:cNvPr>
              <p:cNvSpPr/>
              <p:nvPr/>
            </p:nvSpPr>
            <p:spPr bwMode="auto">
              <a:xfrm>
                <a:off x="5595343" y="11823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FBE96572-2772-428E-ACF2-827DE1BE24B7}"/>
                  </a:ext>
                </a:extLst>
              </p:cNvPr>
              <p:cNvSpPr/>
              <p:nvPr/>
            </p:nvSpPr>
            <p:spPr bwMode="auto">
              <a:xfrm>
                <a:off x="5595343" y="127239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5E2C4A9E-38E7-45AD-B26F-0380B2CF40E9}"/>
                  </a:ext>
                </a:extLst>
              </p:cNvPr>
              <p:cNvSpPr/>
              <p:nvPr/>
            </p:nvSpPr>
            <p:spPr bwMode="auto">
              <a:xfrm>
                <a:off x="5702577" y="109722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AA177ED1-4308-4111-B11F-67D4BE6270A0}"/>
                  </a:ext>
                </a:extLst>
              </p:cNvPr>
              <p:cNvSpPr/>
              <p:nvPr/>
            </p:nvSpPr>
            <p:spPr bwMode="auto">
              <a:xfrm>
                <a:off x="5702577" y="118481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E169CF52-220C-4D3E-9213-D4D5F8BAA85A}"/>
                  </a:ext>
                </a:extLst>
              </p:cNvPr>
              <p:cNvSpPr/>
              <p:nvPr/>
            </p:nvSpPr>
            <p:spPr bwMode="auto">
              <a:xfrm>
                <a:off x="5702577" y="127483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8" name="타원 617">
                <a:extLst>
                  <a:ext uri="{FF2B5EF4-FFF2-40B4-BE49-F238E27FC236}">
                    <a16:creationId xmlns:a16="http://schemas.microsoft.com/office/drawing/2014/main" id="{F0EF5F40-C038-42F1-90C2-2A11B8C06BFA}"/>
                  </a:ext>
                </a:extLst>
              </p:cNvPr>
              <p:cNvSpPr/>
              <p:nvPr/>
            </p:nvSpPr>
            <p:spPr bwMode="auto">
              <a:xfrm>
                <a:off x="5825131" y="109479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19" name="타원 618">
                <a:extLst>
                  <a:ext uri="{FF2B5EF4-FFF2-40B4-BE49-F238E27FC236}">
                    <a16:creationId xmlns:a16="http://schemas.microsoft.com/office/drawing/2014/main" id="{8BDCBB0E-BA86-4796-906B-18DF16563EFB}"/>
                  </a:ext>
                </a:extLst>
              </p:cNvPr>
              <p:cNvSpPr/>
              <p:nvPr/>
            </p:nvSpPr>
            <p:spPr bwMode="auto">
              <a:xfrm>
                <a:off x="5825131" y="11823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0" name="타원 619">
                <a:extLst>
                  <a:ext uri="{FF2B5EF4-FFF2-40B4-BE49-F238E27FC236}">
                    <a16:creationId xmlns:a16="http://schemas.microsoft.com/office/drawing/2014/main" id="{8CCF0FB6-2431-4C00-8F9C-FF8108DBF312}"/>
                  </a:ext>
                </a:extLst>
              </p:cNvPr>
              <p:cNvSpPr/>
              <p:nvPr/>
            </p:nvSpPr>
            <p:spPr bwMode="auto">
              <a:xfrm>
                <a:off x="5825131" y="127239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1" name="타원 620">
                <a:extLst>
                  <a:ext uri="{FF2B5EF4-FFF2-40B4-BE49-F238E27FC236}">
                    <a16:creationId xmlns:a16="http://schemas.microsoft.com/office/drawing/2014/main" id="{09F4412C-9140-46B3-B6C8-5C4F3950C4F2}"/>
                  </a:ext>
                </a:extLst>
              </p:cNvPr>
              <p:cNvSpPr/>
              <p:nvPr/>
            </p:nvSpPr>
            <p:spPr bwMode="auto">
              <a:xfrm>
                <a:off x="5938492" y="109722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2" name="타원 621">
                <a:extLst>
                  <a:ext uri="{FF2B5EF4-FFF2-40B4-BE49-F238E27FC236}">
                    <a16:creationId xmlns:a16="http://schemas.microsoft.com/office/drawing/2014/main" id="{4E7486D2-9A72-4C96-A57B-0474D5B621B4}"/>
                  </a:ext>
                </a:extLst>
              </p:cNvPr>
              <p:cNvSpPr/>
              <p:nvPr/>
            </p:nvSpPr>
            <p:spPr bwMode="auto">
              <a:xfrm>
                <a:off x="5938492" y="118481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3" name="타원 622">
                <a:extLst>
                  <a:ext uri="{FF2B5EF4-FFF2-40B4-BE49-F238E27FC236}">
                    <a16:creationId xmlns:a16="http://schemas.microsoft.com/office/drawing/2014/main" id="{B32A8F8D-1A83-44D5-8F77-CC47D1CF7B8D}"/>
                  </a:ext>
                </a:extLst>
              </p:cNvPr>
              <p:cNvSpPr/>
              <p:nvPr/>
            </p:nvSpPr>
            <p:spPr bwMode="auto">
              <a:xfrm>
                <a:off x="5938492" y="127483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4" name="타원 623">
                <a:extLst>
                  <a:ext uri="{FF2B5EF4-FFF2-40B4-BE49-F238E27FC236}">
                    <a16:creationId xmlns:a16="http://schemas.microsoft.com/office/drawing/2014/main" id="{7B734D39-8216-41C8-83D9-C9F540071B0C}"/>
                  </a:ext>
                </a:extLst>
              </p:cNvPr>
              <p:cNvSpPr/>
              <p:nvPr/>
            </p:nvSpPr>
            <p:spPr bwMode="auto">
              <a:xfrm>
                <a:off x="6061045" y="109479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5" name="타원 624">
                <a:extLst>
                  <a:ext uri="{FF2B5EF4-FFF2-40B4-BE49-F238E27FC236}">
                    <a16:creationId xmlns:a16="http://schemas.microsoft.com/office/drawing/2014/main" id="{5FB9B056-A275-4E46-9C63-81400BA8F7B8}"/>
                  </a:ext>
                </a:extLst>
              </p:cNvPr>
              <p:cNvSpPr/>
              <p:nvPr/>
            </p:nvSpPr>
            <p:spPr bwMode="auto">
              <a:xfrm>
                <a:off x="6061045" y="11823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6" name="타원 625">
                <a:extLst>
                  <a:ext uri="{FF2B5EF4-FFF2-40B4-BE49-F238E27FC236}">
                    <a16:creationId xmlns:a16="http://schemas.microsoft.com/office/drawing/2014/main" id="{DA1A8B05-D2B0-4633-83A3-C8D075E39AB4}"/>
                  </a:ext>
                </a:extLst>
              </p:cNvPr>
              <p:cNvSpPr/>
              <p:nvPr/>
            </p:nvSpPr>
            <p:spPr bwMode="auto">
              <a:xfrm>
                <a:off x="6061045" y="127239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7" name="타원 626">
                <a:extLst>
                  <a:ext uri="{FF2B5EF4-FFF2-40B4-BE49-F238E27FC236}">
                    <a16:creationId xmlns:a16="http://schemas.microsoft.com/office/drawing/2014/main" id="{8726E6E3-6023-4B6A-88C1-065A5E808FA3}"/>
                  </a:ext>
                </a:extLst>
              </p:cNvPr>
              <p:cNvSpPr/>
              <p:nvPr/>
            </p:nvSpPr>
            <p:spPr bwMode="auto">
              <a:xfrm>
                <a:off x="6170201" y="1097225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8" name="타원 627">
                <a:extLst>
                  <a:ext uri="{FF2B5EF4-FFF2-40B4-BE49-F238E27FC236}">
                    <a16:creationId xmlns:a16="http://schemas.microsoft.com/office/drawing/2014/main" id="{DEF3C05E-0C2B-4D2E-9EC8-C62AA2D9358B}"/>
                  </a:ext>
                </a:extLst>
              </p:cNvPr>
              <p:cNvSpPr/>
              <p:nvPr/>
            </p:nvSpPr>
            <p:spPr bwMode="auto">
              <a:xfrm>
                <a:off x="6170201" y="118481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1A73E882-7B69-4866-960D-362543938CF5}"/>
                  </a:ext>
                </a:extLst>
              </p:cNvPr>
              <p:cNvSpPr/>
              <p:nvPr/>
            </p:nvSpPr>
            <p:spPr bwMode="auto">
              <a:xfrm>
                <a:off x="6170201" y="1274830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0" name="타원 629">
                <a:extLst>
                  <a:ext uri="{FF2B5EF4-FFF2-40B4-BE49-F238E27FC236}">
                    <a16:creationId xmlns:a16="http://schemas.microsoft.com/office/drawing/2014/main" id="{5B189DA4-1181-4E78-B2A6-16D7CB3A9834}"/>
                  </a:ext>
                </a:extLst>
              </p:cNvPr>
              <p:cNvSpPr/>
              <p:nvPr/>
            </p:nvSpPr>
            <p:spPr bwMode="auto">
              <a:xfrm>
                <a:off x="6292754" y="1094792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1" name="타원 630">
                <a:extLst>
                  <a:ext uri="{FF2B5EF4-FFF2-40B4-BE49-F238E27FC236}">
                    <a16:creationId xmlns:a16="http://schemas.microsoft.com/office/drawing/2014/main" id="{25AE4603-9BF8-4B56-BDF8-3BC52F19F3D7}"/>
                  </a:ext>
                </a:extLst>
              </p:cNvPr>
              <p:cNvSpPr/>
              <p:nvPr/>
            </p:nvSpPr>
            <p:spPr bwMode="auto">
              <a:xfrm>
                <a:off x="6292754" y="118237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2" name="타원 631">
                <a:extLst>
                  <a:ext uri="{FF2B5EF4-FFF2-40B4-BE49-F238E27FC236}">
                    <a16:creationId xmlns:a16="http://schemas.microsoft.com/office/drawing/2014/main" id="{E0CBCB49-9024-4597-B2F4-A11F1070348C}"/>
                  </a:ext>
                </a:extLst>
              </p:cNvPr>
              <p:cNvSpPr/>
              <p:nvPr/>
            </p:nvSpPr>
            <p:spPr bwMode="auto">
              <a:xfrm>
                <a:off x="6292754" y="127239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3" name="타원 632">
                <a:extLst>
                  <a:ext uri="{FF2B5EF4-FFF2-40B4-BE49-F238E27FC236}">
                    <a16:creationId xmlns:a16="http://schemas.microsoft.com/office/drawing/2014/main" id="{976578F2-A641-4F36-ADA8-36BE18422761}"/>
                  </a:ext>
                </a:extLst>
              </p:cNvPr>
              <p:cNvSpPr/>
              <p:nvPr/>
            </p:nvSpPr>
            <p:spPr bwMode="auto">
              <a:xfrm>
                <a:off x="7582029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4" name="타원 633">
                <a:extLst>
                  <a:ext uri="{FF2B5EF4-FFF2-40B4-BE49-F238E27FC236}">
                    <a16:creationId xmlns:a16="http://schemas.microsoft.com/office/drawing/2014/main" id="{DB62AC8D-FD98-410D-AA8D-8325232CDC83}"/>
                  </a:ext>
                </a:extLst>
              </p:cNvPr>
              <p:cNvSpPr/>
              <p:nvPr/>
            </p:nvSpPr>
            <p:spPr bwMode="auto">
              <a:xfrm>
                <a:off x="7582029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5" name="타원 634">
                <a:extLst>
                  <a:ext uri="{FF2B5EF4-FFF2-40B4-BE49-F238E27FC236}">
                    <a16:creationId xmlns:a16="http://schemas.microsoft.com/office/drawing/2014/main" id="{9473B74D-9C46-454A-9A65-722DCF3D0F37}"/>
                  </a:ext>
                </a:extLst>
              </p:cNvPr>
              <p:cNvSpPr/>
              <p:nvPr/>
            </p:nvSpPr>
            <p:spPr bwMode="auto">
              <a:xfrm>
                <a:off x="7582029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6" name="타원 635">
                <a:extLst>
                  <a:ext uri="{FF2B5EF4-FFF2-40B4-BE49-F238E27FC236}">
                    <a16:creationId xmlns:a16="http://schemas.microsoft.com/office/drawing/2014/main" id="{A1DD7D3F-5578-4723-9736-41DA7BD34536}"/>
                  </a:ext>
                </a:extLst>
              </p:cNvPr>
              <p:cNvSpPr/>
              <p:nvPr/>
            </p:nvSpPr>
            <p:spPr bwMode="auto">
              <a:xfrm>
                <a:off x="7704582" y="108668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7" name="타원 636">
                <a:extLst>
                  <a:ext uri="{FF2B5EF4-FFF2-40B4-BE49-F238E27FC236}">
                    <a16:creationId xmlns:a16="http://schemas.microsoft.com/office/drawing/2014/main" id="{BBFCA607-E744-45CC-B51B-38C473EBDF6C}"/>
                  </a:ext>
                </a:extLst>
              </p:cNvPr>
              <p:cNvSpPr/>
              <p:nvPr/>
            </p:nvSpPr>
            <p:spPr bwMode="auto">
              <a:xfrm>
                <a:off x="7704582" y="117427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8" name="타원 637">
                <a:extLst>
                  <a:ext uri="{FF2B5EF4-FFF2-40B4-BE49-F238E27FC236}">
                    <a16:creationId xmlns:a16="http://schemas.microsoft.com/office/drawing/2014/main" id="{6543A424-6868-4C34-B4D0-11EAF5BB336D}"/>
                  </a:ext>
                </a:extLst>
              </p:cNvPr>
              <p:cNvSpPr/>
              <p:nvPr/>
            </p:nvSpPr>
            <p:spPr bwMode="auto">
              <a:xfrm>
                <a:off x="7704582" y="126429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39" name="타원 638">
                <a:extLst>
                  <a:ext uri="{FF2B5EF4-FFF2-40B4-BE49-F238E27FC236}">
                    <a16:creationId xmlns:a16="http://schemas.microsoft.com/office/drawing/2014/main" id="{7D5BF5FE-2BFA-464A-A545-89863E100529}"/>
                  </a:ext>
                </a:extLst>
              </p:cNvPr>
              <p:cNvSpPr/>
              <p:nvPr/>
            </p:nvSpPr>
            <p:spPr bwMode="auto">
              <a:xfrm>
                <a:off x="7820666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0" name="타원 639">
                <a:extLst>
                  <a:ext uri="{FF2B5EF4-FFF2-40B4-BE49-F238E27FC236}">
                    <a16:creationId xmlns:a16="http://schemas.microsoft.com/office/drawing/2014/main" id="{6852A20D-73C0-4B03-8572-7EF4EF2B0B36}"/>
                  </a:ext>
                </a:extLst>
              </p:cNvPr>
              <p:cNvSpPr/>
              <p:nvPr/>
            </p:nvSpPr>
            <p:spPr bwMode="auto">
              <a:xfrm>
                <a:off x="7820666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1" name="타원 640">
                <a:extLst>
                  <a:ext uri="{FF2B5EF4-FFF2-40B4-BE49-F238E27FC236}">
                    <a16:creationId xmlns:a16="http://schemas.microsoft.com/office/drawing/2014/main" id="{188C24F4-07AA-44DA-B156-17982F7B22C8}"/>
                  </a:ext>
                </a:extLst>
              </p:cNvPr>
              <p:cNvSpPr/>
              <p:nvPr/>
            </p:nvSpPr>
            <p:spPr bwMode="auto">
              <a:xfrm>
                <a:off x="7820666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2" name="타원 641">
                <a:extLst>
                  <a:ext uri="{FF2B5EF4-FFF2-40B4-BE49-F238E27FC236}">
                    <a16:creationId xmlns:a16="http://schemas.microsoft.com/office/drawing/2014/main" id="{6E6D08B2-BF96-4B76-A42A-0FF2DE9F2A75}"/>
                  </a:ext>
                </a:extLst>
              </p:cNvPr>
              <p:cNvSpPr/>
              <p:nvPr/>
            </p:nvSpPr>
            <p:spPr bwMode="auto">
              <a:xfrm>
                <a:off x="7943219" y="1086688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3" name="타원 642">
                <a:extLst>
                  <a:ext uri="{FF2B5EF4-FFF2-40B4-BE49-F238E27FC236}">
                    <a16:creationId xmlns:a16="http://schemas.microsoft.com/office/drawing/2014/main" id="{805780D4-7930-491F-8BB5-901E874F856B}"/>
                  </a:ext>
                </a:extLst>
              </p:cNvPr>
              <p:cNvSpPr/>
              <p:nvPr/>
            </p:nvSpPr>
            <p:spPr bwMode="auto">
              <a:xfrm>
                <a:off x="7943219" y="1174274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4" name="타원 643">
                <a:extLst>
                  <a:ext uri="{FF2B5EF4-FFF2-40B4-BE49-F238E27FC236}">
                    <a16:creationId xmlns:a16="http://schemas.microsoft.com/office/drawing/2014/main" id="{698E8B6A-5449-4DA0-A9CA-16BFC2E9FB4E}"/>
                  </a:ext>
                </a:extLst>
              </p:cNvPr>
              <p:cNvSpPr/>
              <p:nvPr/>
            </p:nvSpPr>
            <p:spPr bwMode="auto">
              <a:xfrm>
                <a:off x="7943219" y="1264293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11EC448B-C1BF-4AEF-82D6-0649993E38BE}"/>
                  </a:ext>
                </a:extLst>
              </p:cNvPr>
              <p:cNvSpPr/>
              <p:nvPr/>
            </p:nvSpPr>
            <p:spPr bwMode="auto">
              <a:xfrm>
                <a:off x="8050453" y="1089121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A03DDF79-90E0-4842-87E5-D6CD5C97F711}"/>
                  </a:ext>
                </a:extLst>
              </p:cNvPr>
              <p:cNvSpPr/>
              <p:nvPr/>
            </p:nvSpPr>
            <p:spPr bwMode="auto">
              <a:xfrm>
                <a:off x="8050453" y="1176707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10FABF29-A8F2-45F3-BC1C-DF248F9F50F3}"/>
                  </a:ext>
                </a:extLst>
              </p:cNvPr>
              <p:cNvSpPr/>
              <p:nvPr/>
            </p:nvSpPr>
            <p:spPr bwMode="auto">
              <a:xfrm>
                <a:off x="8050453" y="1266726"/>
                <a:ext cx="69479" cy="55172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AD309262-03C9-42E3-8AF1-9DC0B9818355}"/>
              </a:ext>
            </a:extLst>
          </p:cNvPr>
          <p:cNvSpPr/>
          <p:nvPr/>
        </p:nvSpPr>
        <p:spPr>
          <a:xfrm>
            <a:off x="3041015" y="5766269"/>
            <a:ext cx="946871" cy="9780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rPr>
              <a:t>Laser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725CE040-BB99-4B9F-AB34-D8A6C23EF0FD}"/>
              </a:ext>
            </a:extLst>
          </p:cNvPr>
          <p:cNvSpPr/>
          <p:nvPr/>
        </p:nvSpPr>
        <p:spPr>
          <a:xfrm>
            <a:off x="2955666" y="5859094"/>
            <a:ext cx="1079199" cy="162194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rPr>
              <a:t>D-IC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grpSp>
        <p:nvGrpSpPr>
          <p:cNvPr id="651" name="그룹 650">
            <a:extLst>
              <a:ext uri="{FF2B5EF4-FFF2-40B4-BE49-F238E27FC236}">
                <a16:creationId xmlns:a16="http://schemas.microsoft.com/office/drawing/2014/main" id="{7E921B72-5F5F-44AA-8B29-75B8B684C3E7}"/>
              </a:ext>
            </a:extLst>
          </p:cNvPr>
          <p:cNvGrpSpPr/>
          <p:nvPr/>
        </p:nvGrpSpPr>
        <p:grpSpPr>
          <a:xfrm>
            <a:off x="2625112" y="4928501"/>
            <a:ext cx="1813447" cy="594871"/>
            <a:chOff x="5846559" y="3141408"/>
            <a:chExt cx="2478628" cy="813073"/>
          </a:xfrm>
        </p:grpSpPr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9D2255B6-1720-4ACB-95FE-45F19748FA38}"/>
                </a:ext>
              </a:extLst>
            </p:cNvPr>
            <p:cNvSpPr/>
            <p:nvPr/>
          </p:nvSpPr>
          <p:spPr>
            <a:xfrm>
              <a:off x="5934530" y="3548287"/>
              <a:ext cx="2302686" cy="186195"/>
            </a:xfrm>
            <a:prstGeom prst="ellipse">
              <a:avLst/>
            </a:prstGeom>
            <a:solidFill>
              <a:srgbClr val="4472C4">
                <a:lumMod val="60000"/>
                <a:lumOff val="40000"/>
                <a:alpha val="50000"/>
              </a:srgbClr>
            </a:solidFill>
            <a:ln w="31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964" name="사각형: 둥근 모서리 963">
              <a:extLst>
                <a:ext uri="{FF2B5EF4-FFF2-40B4-BE49-F238E27FC236}">
                  <a16:creationId xmlns:a16="http://schemas.microsoft.com/office/drawing/2014/main" id="{D5D6BF04-9E79-4FC9-9685-3933322162D2}"/>
                </a:ext>
              </a:extLst>
            </p:cNvPr>
            <p:cNvSpPr/>
            <p:nvPr/>
          </p:nvSpPr>
          <p:spPr>
            <a:xfrm>
              <a:off x="5846559" y="3141408"/>
              <a:ext cx="2478628" cy="186195"/>
            </a:xfrm>
            <a:prstGeom prst="roundRect">
              <a:avLst/>
            </a:prstGeom>
            <a:solidFill>
              <a:srgbClr val="70AD47">
                <a:lumMod val="20000"/>
                <a:lumOff val="80000"/>
                <a:alpha val="50000"/>
              </a:srgbClr>
            </a:solidFill>
            <a:ln w="3175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FEE571FD-24C1-48EB-8A3A-E2A4FAED0F08}"/>
                </a:ext>
              </a:extLst>
            </p:cNvPr>
            <p:cNvSpPr/>
            <p:nvPr/>
          </p:nvSpPr>
          <p:spPr>
            <a:xfrm>
              <a:off x="5934530" y="3768286"/>
              <a:ext cx="2302686" cy="186195"/>
            </a:xfrm>
            <a:prstGeom prst="ellipse">
              <a:avLst/>
            </a:prstGeom>
            <a:solidFill>
              <a:srgbClr val="4472C4">
                <a:lumMod val="60000"/>
                <a:lumOff val="40000"/>
                <a:alpha val="50000"/>
              </a:srgbClr>
            </a:solidFill>
            <a:ln w="31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맑은 고딕"/>
                <a:cs typeface="+mn-cs"/>
              </a:endParaRPr>
            </a:p>
          </p:txBody>
        </p:sp>
      </p:grpSp>
      <p:cxnSp>
        <p:nvCxnSpPr>
          <p:cNvPr id="652" name="직선 연결선 651">
            <a:extLst>
              <a:ext uri="{FF2B5EF4-FFF2-40B4-BE49-F238E27FC236}">
                <a16:creationId xmlns:a16="http://schemas.microsoft.com/office/drawing/2014/main" id="{5B755C01-87D4-498D-BE6B-8AC1DCB45C65}"/>
              </a:ext>
            </a:extLst>
          </p:cNvPr>
          <p:cNvCxnSpPr>
            <a:cxnSpLocks/>
          </p:cNvCxnSpPr>
          <p:nvPr/>
        </p:nvCxnSpPr>
        <p:spPr>
          <a:xfrm flipH="1" flipV="1">
            <a:off x="3158683" y="5238944"/>
            <a:ext cx="156938" cy="512532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53" name="직선 연결선 652">
            <a:extLst>
              <a:ext uri="{FF2B5EF4-FFF2-40B4-BE49-F238E27FC236}">
                <a16:creationId xmlns:a16="http://schemas.microsoft.com/office/drawing/2014/main" id="{18605A25-C4BA-4F7C-81B4-0A20772E907C}"/>
              </a:ext>
            </a:extLst>
          </p:cNvPr>
          <p:cNvCxnSpPr>
            <a:cxnSpLocks/>
          </p:cNvCxnSpPr>
          <p:nvPr/>
        </p:nvCxnSpPr>
        <p:spPr>
          <a:xfrm flipV="1">
            <a:off x="3830532" y="5232264"/>
            <a:ext cx="150058" cy="519212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54" name="직선 연결선 653">
            <a:extLst>
              <a:ext uri="{FF2B5EF4-FFF2-40B4-BE49-F238E27FC236}">
                <a16:creationId xmlns:a16="http://schemas.microsoft.com/office/drawing/2014/main" id="{888965A0-5D2D-426E-AFD1-CC0715A5F230}"/>
              </a:ext>
            </a:extLst>
          </p:cNvPr>
          <p:cNvCxnSpPr>
            <a:cxnSpLocks/>
          </p:cNvCxnSpPr>
          <p:nvPr/>
        </p:nvCxnSpPr>
        <p:spPr>
          <a:xfrm flipH="1" flipV="1">
            <a:off x="3356531" y="5232264"/>
            <a:ext cx="88701" cy="519212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55" name="직선 연결선 654">
            <a:extLst>
              <a:ext uri="{FF2B5EF4-FFF2-40B4-BE49-F238E27FC236}">
                <a16:creationId xmlns:a16="http://schemas.microsoft.com/office/drawing/2014/main" id="{0B01FF18-7C13-4E5A-8E15-39C7CE1E2F9A}"/>
              </a:ext>
            </a:extLst>
          </p:cNvPr>
          <p:cNvCxnSpPr>
            <a:cxnSpLocks/>
          </p:cNvCxnSpPr>
          <p:nvPr/>
        </p:nvCxnSpPr>
        <p:spPr>
          <a:xfrm flipV="1">
            <a:off x="3704058" y="5224867"/>
            <a:ext cx="84319" cy="526609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56" name="직선 연결선 655">
            <a:extLst>
              <a:ext uri="{FF2B5EF4-FFF2-40B4-BE49-F238E27FC236}">
                <a16:creationId xmlns:a16="http://schemas.microsoft.com/office/drawing/2014/main" id="{41B4B6D4-DE81-4AF8-A5B3-3593E00326A7}"/>
              </a:ext>
            </a:extLst>
          </p:cNvPr>
          <p:cNvCxnSpPr>
            <a:cxnSpLocks/>
          </p:cNvCxnSpPr>
          <p:nvPr/>
        </p:nvCxnSpPr>
        <p:spPr>
          <a:xfrm flipV="1">
            <a:off x="3573076" y="4628810"/>
            <a:ext cx="0" cy="1122667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57" name="직선 연결선 656">
            <a:extLst>
              <a:ext uri="{FF2B5EF4-FFF2-40B4-BE49-F238E27FC236}">
                <a16:creationId xmlns:a16="http://schemas.microsoft.com/office/drawing/2014/main" id="{25DECB18-D6FE-478C-AF82-B70CACE4CE3A}"/>
              </a:ext>
            </a:extLst>
          </p:cNvPr>
          <p:cNvCxnSpPr>
            <a:cxnSpLocks/>
          </p:cNvCxnSpPr>
          <p:nvPr/>
        </p:nvCxnSpPr>
        <p:spPr>
          <a:xfrm flipV="1">
            <a:off x="3156091" y="4931141"/>
            <a:ext cx="5588" cy="29938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58" name="직선 연결선 657">
            <a:extLst>
              <a:ext uri="{FF2B5EF4-FFF2-40B4-BE49-F238E27FC236}">
                <a16:creationId xmlns:a16="http://schemas.microsoft.com/office/drawing/2014/main" id="{808CBB19-F4A9-4BD4-A778-60E1D2BDEE07}"/>
              </a:ext>
            </a:extLst>
          </p:cNvPr>
          <p:cNvCxnSpPr>
            <a:cxnSpLocks/>
          </p:cNvCxnSpPr>
          <p:nvPr/>
        </p:nvCxnSpPr>
        <p:spPr>
          <a:xfrm flipV="1">
            <a:off x="3356531" y="4925486"/>
            <a:ext cx="5409" cy="29938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59" name="직선 연결선 658">
            <a:extLst>
              <a:ext uri="{FF2B5EF4-FFF2-40B4-BE49-F238E27FC236}">
                <a16:creationId xmlns:a16="http://schemas.microsoft.com/office/drawing/2014/main" id="{69890658-ED5C-4728-9324-731129D2152F}"/>
              </a:ext>
            </a:extLst>
          </p:cNvPr>
          <p:cNvCxnSpPr>
            <a:cxnSpLocks/>
          </p:cNvCxnSpPr>
          <p:nvPr/>
        </p:nvCxnSpPr>
        <p:spPr>
          <a:xfrm flipV="1">
            <a:off x="3788119" y="4932883"/>
            <a:ext cx="0" cy="29938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60" name="직선 연결선 659">
            <a:extLst>
              <a:ext uri="{FF2B5EF4-FFF2-40B4-BE49-F238E27FC236}">
                <a16:creationId xmlns:a16="http://schemas.microsoft.com/office/drawing/2014/main" id="{5595F578-3E61-4C27-90E3-C2FB9FA63D9D}"/>
              </a:ext>
            </a:extLst>
          </p:cNvPr>
          <p:cNvCxnSpPr>
            <a:cxnSpLocks/>
          </p:cNvCxnSpPr>
          <p:nvPr/>
        </p:nvCxnSpPr>
        <p:spPr>
          <a:xfrm flipV="1">
            <a:off x="3980590" y="4932883"/>
            <a:ext cx="0" cy="30606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61" name="직선 연결선 660">
            <a:extLst>
              <a:ext uri="{FF2B5EF4-FFF2-40B4-BE49-F238E27FC236}">
                <a16:creationId xmlns:a16="http://schemas.microsoft.com/office/drawing/2014/main" id="{D27E5E1B-9C69-4FCE-81D3-DE4918F6632C}"/>
              </a:ext>
            </a:extLst>
          </p:cNvPr>
          <p:cNvCxnSpPr/>
          <p:nvPr/>
        </p:nvCxnSpPr>
        <p:spPr>
          <a:xfrm flipH="1" flipV="1">
            <a:off x="2832707" y="4628810"/>
            <a:ext cx="323384" cy="289727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62" name="직선 연결선 661">
            <a:extLst>
              <a:ext uri="{FF2B5EF4-FFF2-40B4-BE49-F238E27FC236}">
                <a16:creationId xmlns:a16="http://schemas.microsoft.com/office/drawing/2014/main" id="{BE50FFD1-8522-4B74-8BB1-2913BF721AE1}"/>
              </a:ext>
            </a:extLst>
          </p:cNvPr>
          <p:cNvCxnSpPr>
            <a:cxnSpLocks/>
          </p:cNvCxnSpPr>
          <p:nvPr/>
        </p:nvCxnSpPr>
        <p:spPr>
          <a:xfrm flipH="1" flipV="1">
            <a:off x="3203907" y="4628810"/>
            <a:ext cx="158033" cy="289727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63" name="직선 연결선 662">
            <a:extLst>
              <a:ext uri="{FF2B5EF4-FFF2-40B4-BE49-F238E27FC236}">
                <a16:creationId xmlns:a16="http://schemas.microsoft.com/office/drawing/2014/main" id="{F7825125-C71D-41B4-8C7A-B9366B44B8E7}"/>
              </a:ext>
            </a:extLst>
          </p:cNvPr>
          <p:cNvCxnSpPr>
            <a:cxnSpLocks/>
          </p:cNvCxnSpPr>
          <p:nvPr/>
        </p:nvCxnSpPr>
        <p:spPr>
          <a:xfrm flipV="1">
            <a:off x="3789513" y="4628810"/>
            <a:ext cx="158033" cy="289727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64" name="직선 연결선 663">
            <a:extLst>
              <a:ext uri="{FF2B5EF4-FFF2-40B4-BE49-F238E27FC236}">
                <a16:creationId xmlns:a16="http://schemas.microsoft.com/office/drawing/2014/main" id="{6FEA8FC3-BB84-4B0D-A457-31EC625AAA8A}"/>
              </a:ext>
            </a:extLst>
          </p:cNvPr>
          <p:cNvCxnSpPr>
            <a:cxnSpLocks/>
          </p:cNvCxnSpPr>
          <p:nvPr/>
        </p:nvCxnSpPr>
        <p:spPr>
          <a:xfrm flipV="1">
            <a:off x="3982660" y="4628810"/>
            <a:ext cx="323384" cy="289727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665" name="사다리꼴 664">
            <a:extLst>
              <a:ext uri="{FF2B5EF4-FFF2-40B4-BE49-F238E27FC236}">
                <a16:creationId xmlns:a16="http://schemas.microsoft.com/office/drawing/2014/main" id="{223CCD8F-102B-4BF7-ABB3-D9CB68B2D945}"/>
              </a:ext>
            </a:extLst>
          </p:cNvPr>
          <p:cNvSpPr/>
          <p:nvPr/>
        </p:nvSpPr>
        <p:spPr>
          <a:xfrm rot="10800000">
            <a:off x="2855917" y="5232264"/>
            <a:ext cx="801245" cy="475295"/>
          </a:xfrm>
          <a:prstGeom prst="trapezoid">
            <a:avLst>
              <a:gd name="adj" fmla="val 40361"/>
            </a:avLst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66" name="사다리꼴 665">
            <a:extLst>
              <a:ext uri="{FF2B5EF4-FFF2-40B4-BE49-F238E27FC236}">
                <a16:creationId xmlns:a16="http://schemas.microsoft.com/office/drawing/2014/main" id="{2B9239FF-24B4-4452-A2B2-95EDFED2D3F8}"/>
              </a:ext>
            </a:extLst>
          </p:cNvPr>
          <p:cNvSpPr/>
          <p:nvPr/>
        </p:nvSpPr>
        <p:spPr>
          <a:xfrm rot="10800000">
            <a:off x="2659959" y="4926759"/>
            <a:ext cx="1192241" cy="306187"/>
          </a:xfrm>
          <a:prstGeom prst="trapezoid">
            <a:avLst>
              <a:gd name="adj" fmla="val 65183"/>
            </a:avLst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67" name="사다리꼴 666">
            <a:extLst>
              <a:ext uri="{FF2B5EF4-FFF2-40B4-BE49-F238E27FC236}">
                <a16:creationId xmlns:a16="http://schemas.microsoft.com/office/drawing/2014/main" id="{EDD45FE3-C6BF-443D-A2D0-588CE168951E}"/>
              </a:ext>
            </a:extLst>
          </p:cNvPr>
          <p:cNvSpPr/>
          <p:nvPr/>
        </p:nvSpPr>
        <p:spPr>
          <a:xfrm rot="10800000">
            <a:off x="2160273" y="4623983"/>
            <a:ext cx="2202746" cy="306187"/>
          </a:xfrm>
          <a:prstGeom prst="trapezoid">
            <a:avLst>
              <a:gd name="adj" fmla="val 165327"/>
            </a:avLst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E671143F-62A1-46DE-B4D1-60453FD4A13D}"/>
              </a:ext>
            </a:extLst>
          </p:cNvPr>
          <p:cNvSpPr txBox="1"/>
          <p:nvPr/>
        </p:nvSpPr>
        <p:spPr>
          <a:xfrm>
            <a:off x="1810947" y="5637652"/>
            <a:ext cx="871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Etching</a:t>
            </a:r>
            <a:r>
              <a:rPr lang="ko-KR" altLang="en-US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area for Tx</a:t>
            </a:r>
            <a:endParaRPr lang="ko-KR" altLang="en-US" sz="6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CA99C536-24D9-4075-8E94-D0BCD0B91D41}"/>
              </a:ext>
            </a:extLst>
          </p:cNvPr>
          <p:cNvSpPr txBox="1"/>
          <p:nvPr/>
        </p:nvSpPr>
        <p:spPr>
          <a:xfrm>
            <a:off x="4380128" y="5082177"/>
            <a:ext cx="6711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Tx lens</a:t>
            </a:r>
            <a:endParaRPr lang="ko-KR" altLang="en-US" sz="6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AEDD40ED-BBA8-44A9-912C-9A4F7FA2BD1F}"/>
              </a:ext>
            </a:extLst>
          </p:cNvPr>
          <p:cNvSpPr txBox="1"/>
          <p:nvPr/>
        </p:nvSpPr>
        <p:spPr>
          <a:xfrm>
            <a:off x="3924169" y="5700295"/>
            <a:ext cx="1079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(Isolated Flood zone)</a:t>
            </a:r>
            <a:endParaRPr lang="ko-KR" altLang="en-US" sz="6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71" name="이등변 삼각형 670">
            <a:extLst>
              <a:ext uri="{FF2B5EF4-FFF2-40B4-BE49-F238E27FC236}">
                <a16:creationId xmlns:a16="http://schemas.microsoft.com/office/drawing/2014/main" id="{0EB52AFC-075B-48AD-B1AB-B895BDE1289A}"/>
              </a:ext>
            </a:extLst>
          </p:cNvPr>
          <p:cNvSpPr/>
          <p:nvPr/>
        </p:nvSpPr>
        <p:spPr>
          <a:xfrm>
            <a:off x="3047347" y="5726487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B2148D1E-E2B5-46EF-A1F4-338C7CD311C6}"/>
              </a:ext>
            </a:extLst>
          </p:cNvPr>
          <p:cNvCxnSpPr>
            <a:cxnSpLocks/>
          </p:cNvCxnSpPr>
          <p:nvPr/>
        </p:nvCxnSpPr>
        <p:spPr>
          <a:xfrm>
            <a:off x="2659959" y="5730132"/>
            <a:ext cx="342404" cy="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headEnd type="diamond" w="med" len="med"/>
            <a:tailEnd type="diamond" w="med" len="med"/>
          </a:ln>
          <a:effectLst/>
        </p:spPr>
      </p:cxnSp>
      <p:sp>
        <p:nvSpPr>
          <p:cNvPr id="673" name="TextBox 672">
            <a:extLst>
              <a:ext uri="{FF2B5EF4-FFF2-40B4-BE49-F238E27FC236}">
                <a16:creationId xmlns:a16="http://schemas.microsoft.com/office/drawing/2014/main" id="{6396A8D5-0C45-4A1D-91EF-A82E8DA37DE9}"/>
              </a:ext>
            </a:extLst>
          </p:cNvPr>
          <p:cNvSpPr txBox="1"/>
          <p:nvPr/>
        </p:nvSpPr>
        <p:spPr>
          <a:xfrm>
            <a:off x="3305280" y="3651110"/>
            <a:ext cx="5325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altLang="ko-KR" sz="600" b="1" kern="0">
                <a:solidFill>
                  <a:srgbClr val="000000"/>
                </a:solidFill>
                <a:latin typeface="Arial Narrow" pitchFamily="34" charset="0"/>
                <a:ea typeface="LG스마트체2.0 Regular" panose="020B0600000101010101" pitchFamily="50" charset="-127"/>
              </a:rPr>
              <a:t>Flood + Dot</a:t>
            </a:r>
          </a:p>
        </p:txBody>
      </p:sp>
      <p:sp>
        <p:nvSpPr>
          <p:cNvPr id="674" name="이등변 삼각형 673">
            <a:extLst>
              <a:ext uri="{FF2B5EF4-FFF2-40B4-BE49-F238E27FC236}">
                <a16:creationId xmlns:a16="http://schemas.microsoft.com/office/drawing/2014/main" id="{CC0C0011-75AC-4E80-A814-603CE53AD752}"/>
              </a:ext>
            </a:extLst>
          </p:cNvPr>
          <p:cNvSpPr/>
          <p:nvPr/>
        </p:nvSpPr>
        <p:spPr>
          <a:xfrm>
            <a:off x="3094513" y="5726452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75" name="이등변 삼각형 674">
            <a:extLst>
              <a:ext uri="{FF2B5EF4-FFF2-40B4-BE49-F238E27FC236}">
                <a16:creationId xmlns:a16="http://schemas.microsoft.com/office/drawing/2014/main" id="{058019FB-7AF4-4DF6-BE4F-46ECC5717CE0}"/>
              </a:ext>
            </a:extLst>
          </p:cNvPr>
          <p:cNvSpPr/>
          <p:nvPr/>
        </p:nvSpPr>
        <p:spPr>
          <a:xfrm>
            <a:off x="3141740" y="5726487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76" name="이등변 삼각형 675">
            <a:extLst>
              <a:ext uri="{FF2B5EF4-FFF2-40B4-BE49-F238E27FC236}">
                <a16:creationId xmlns:a16="http://schemas.microsoft.com/office/drawing/2014/main" id="{1D3C8844-1716-4A4C-86F2-D74C643F732C}"/>
              </a:ext>
            </a:extLst>
          </p:cNvPr>
          <p:cNvSpPr/>
          <p:nvPr/>
        </p:nvSpPr>
        <p:spPr>
          <a:xfrm>
            <a:off x="3188906" y="5726452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77" name="이등변 삼각형 676">
            <a:extLst>
              <a:ext uri="{FF2B5EF4-FFF2-40B4-BE49-F238E27FC236}">
                <a16:creationId xmlns:a16="http://schemas.microsoft.com/office/drawing/2014/main" id="{161DF5C4-8D19-4A5D-96C4-C52626B89F53}"/>
              </a:ext>
            </a:extLst>
          </p:cNvPr>
          <p:cNvSpPr/>
          <p:nvPr/>
        </p:nvSpPr>
        <p:spPr>
          <a:xfrm>
            <a:off x="3235738" y="5726487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78" name="이등변 삼각형 677">
            <a:extLst>
              <a:ext uri="{FF2B5EF4-FFF2-40B4-BE49-F238E27FC236}">
                <a16:creationId xmlns:a16="http://schemas.microsoft.com/office/drawing/2014/main" id="{AA3D0254-9E85-4119-910E-F45500DC1A81}"/>
              </a:ext>
            </a:extLst>
          </p:cNvPr>
          <p:cNvSpPr/>
          <p:nvPr/>
        </p:nvSpPr>
        <p:spPr>
          <a:xfrm>
            <a:off x="3282904" y="5724710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79" name="이등변 삼각형 678">
            <a:extLst>
              <a:ext uri="{FF2B5EF4-FFF2-40B4-BE49-F238E27FC236}">
                <a16:creationId xmlns:a16="http://schemas.microsoft.com/office/drawing/2014/main" id="{58C8AEAE-915F-4973-A66E-CD7767E69989}"/>
              </a:ext>
            </a:extLst>
          </p:cNvPr>
          <p:cNvSpPr/>
          <p:nvPr/>
        </p:nvSpPr>
        <p:spPr>
          <a:xfrm>
            <a:off x="3327983" y="5726487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80" name="이등변 삼각형 679">
            <a:extLst>
              <a:ext uri="{FF2B5EF4-FFF2-40B4-BE49-F238E27FC236}">
                <a16:creationId xmlns:a16="http://schemas.microsoft.com/office/drawing/2014/main" id="{5115AB17-E880-4095-BD6B-449991C9EE0F}"/>
              </a:ext>
            </a:extLst>
          </p:cNvPr>
          <p:cNvSpPr/>
          <p:nvPr/>
        </p:nvSpPr>
        <p:spPr>
          <a:xfrm>
            <a:off x="3375149" y="5726452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81" name="이등변 삼각형 680">
            <a:extLst>
              <a:ext uri="{FF2B5EF4-FFF2-40B4-BE49-F238E27FC236}">
                <a16:creationId xmlns:a16="http://schemas.microsoft.com/office/drawing/2014/main" id="{FA60FFF5-27F6-4DDD-AE09-51D56FF3B897}"/>
              </a:ext>
            </a:extLst>
          </p:cNvPr>
          <p:cNvSpPr/>
          <p:nvPr/>
        </p:nvSpPr>
        <p:spPr>
          <a:xfrm>
            <a:off x="3421169" y="5726487"/>
            <a:ext cx="33450" cy="46111"/>
          </a:xfrm>
          <a:prstGeom prst="triangle">
            <a:avLst/>
          </a:prstGeom>
          <a:solidFill>
            <a:srgbClr val="ED7D31">
              <a:alpha val="5000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82" name="사다리꼴 681">
            <a:extLst>
              <a:ext uri="{FF2B5EF4-FFF2-40B4-BE49-F238E27FC236}">
                <a16:creationId xmlns:a16="http://schemas.microsoft.com/office/drawing/2014/main" id="{B302D231-F8CA-411A-A886-D4EC20EEF427}"/>
              </a:ext>
            </a:extLst>
          </p:cNvPr>
          <p:cNvSpPr/>
          <p:nvPr/>
        </p:nvSpPr>
        <p:spPr>
          <a:xfrm rot="10800000">
            <a:off x="3353110" y="5232264"/>
            <a:ext cx="801245" cy="475295"/>
          </a:xfrm>
          <a:prstGeom prst="trapezoid">
            <a:avLst>
              <a:gd name="adj" fmla="val 40361"/>
            </a:avLst>
          </a:prstGeom>
          <a:solidFill>
            <a:srgbClr val="FFC000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83" name="사다리꼴 682">
            <a:extLst>
              <a:ext uri="{FF2B5EF4-FFF2-40B4-BE49-F238E27FC236}">
                <a16:creationId xmlns:a16="http://schemas.microsoft.com/office/drawing/2014/main" id="{AFC2E37A-B45B-472D-9938-C354613CF232}"/>
              </a:ext>
            </a:extLst>
          </p:cNvPr>
          <p:cNvSpPr/>
          <p:nvPr/>
        </p:nvSpPr>
        <p:spPr>
          <a:xfrm rot="10800000">
            <a:off x="3157153" y="4926759"/>
            <a:ext cx="1192241" cy="306187"/>
          </a:xfrm>
          <a:prstGeom prst="trapezoid">
            <a:avLst>
              <a:gd name="adj" fmla="val 65183"/>
            </a:avLst>
          </a:prstGeom>
          <a:solidFill>
            <a:srgbClr val="FFC000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84" name="사다리꼴 683">
            <a:extLst>
              <a:ext uri="{FF2B5EF4-FFF2-40B4-BE49-F238E27FC236}">
                <a16:creationId xmlns:a16="http://schemas.microsoft.com/office/drawing/2014/main" id="{9A3F51C4-9689-4053-B23C-85BD8DD430E9}"/>
              </a:ext>
            </a:extLst>
          </p:cNvPr>
          <p:cNvSpPr/>
          <p:nvPr/>
        </p:nvSpPr>
        <p:spPr>
          <a:xfrm rot="10800000">
            <a:off x="2657467" y="4623983"/>
            <a:ext cx="2202746" cy="306187"/>
          </a:xfrm>
          <a:prstGeom prst="trapezoid">
            <a:avLst>
              <a:gd name="adj" fmla="val 165327"/>
            </a:avLst>
          </a:prstGeom>
          <a:solidFill>
            <a:srgbClr val="FFC000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맑은 고딕"/>
              <a:cs typeface="+mn-cs"/>
            </a:endParaRPr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4C455E02-217F-4B31-9AA6-2B48982A9141}"/>
              </a:ext>
            </a:extLst>
          </p:cNvPr>
          <p:cNvSpPr/>
          <p:nvPr/>
        </p:nvSpPr>
        <p:spPr bwMode="auto">
          <a:xfrm>
            <a:off x="2143095" y="3814165"/>
            <a:ext cx="2213924" cy="75845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000">
              <a:solidFill>
                <a:srgbClr val="000000"/>
              </a:solidFill>
              <a:latin typeface="Arial Narrow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686" name="그룹 685">
            <a:extLst>
              <a:ext uri="{FF2B5EF4-FFF2-40B4-BE49-F238E27FC236}">
                <a16:creationId xmlns:a16="http://schemas.microsoft.com/office/drawing/2014/main" id="{75C67B33-D053-442A-B295-93CD383A0B1B}"/>
              </a:ext>
            </a:extLst>
          </p:cNvPr>
          <p:cNvGrpSpPr/>
          <p:nvPr/>
        </p:nvGrpSpPr>
        <p:grpSpPr>
          <a:xfrm>
            <a:off x="2657466" y="3813536"/>
            <a:ext cx="2213924" cy="758459"/>
            <a:chOff x="5161573" y="339806"/>
            <a:chExt cx="3026001" cy="1036665"/>
          </a:xfrm>
        </p:grpSpPr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9223CAA3-5AA1-4017-B01C-D81B17980600}"/>
                </a:ext>
              </a:extLst>
            </p:cNvPr>
            <p:cNvSpPr/>
            <p:nvPr/>
          </p:nvSpPr>
          <p:spPr bwMode="auto">
            <a:xfrm>
              <a:off x="5161573" y="339806"/>
              <a:ext cx="3026001" cy="1036665"/>
            </a:xfrm>
            <a:prstGeom prst="rect">
              <a:avLst/>
            </a:prstGeom>
            <a:solidFill>
              <a:srgbClr val="FFC000">
                <a:lumMod val="40000"/>
                <a:lumOff val="60000"/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108DF72E-E86E-4B7A-A491-43FF1607C751}"/>
                </a:ext>
              </a:extLst>
            </p:cNvPr>
            <p:cNvSpPr/>
            <p:nvPr/>
          </p:nvSpPr>
          <p:spPr bwMode="auto">
            <a:xfrm>
              <a:off x="6409178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8EE3603B-D37C-4293-9F17-E79692FCD8E3}"/>
                </a:ext>
              </a:extLst>
            </p:cNvPr>
            <p:cNvSpPr/>
            <p:nvPr/>
          </p:nvSpPr>
          <p:spPr bwMode="auto">
            <a:xfrm>
              <a:off x="6409178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91FE2B95-3C40-4463-9238-B7692A7E3646}"/>
                </a:ext>
              </a:extLst>
            </p:cNvPr>
            <p:cNvSpPr/>
            <p:nvPr/>
          </p:nvSpPr>
          <p:spPr bwMode="auto">
            <a:xfrm>
              <a:off x="6409178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243C269E-36AE-40A2-A0DC-832B103A5625}"/>
                </a:ext>
              </a:extLst>
            </p:cNvPr>
            <p:cNvSpPr/>
            <p:nvPr/>
          </p:nvSpPr>
          <p:spPr bwMode="auto">
            <a:xfrm>
              <a:off x="6409178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7BDA197B-C221-4156-89C4-1AC841BB4631}"/>
                </a:ext>
              </a:extLst>
            </p:cNvPr>
            <p:cNvSpPr/>
            <p:nvPr/>
          </p:nvSpPr>
          <p:spPr bwMode="auto">
            <a:xfrm>
              <a:off x="6409178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A7B9668A-AA67-4011-BFBE-E879B9D74714}"/>
                </a:ext>
              </a:extLst>
            </p:cNvPr>
            <p:cNvSpPr/>
            <p:nvPr/>
          </p:nvSpPr>
          <p:spPr bwMode="auto">
            <a:xfrm>
              <a:off x="6409178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424596E4-1462-4D34-BC90-A76954999EFA}"/>
                </a:ext>
              </a:extLst>
            </p:cNvPr>
            <p:cNvSpPr/>
            <p:nvPr/>
          </p:nvSpPr>
          <p:spPr bwMode="auto">
            <a:xfrm>
              <a:off x="6409178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20066E9D-402E-445A-8DF4-F4FE73F72685}"/>
                </a:ext>
              </a:extLst>
            </p:cNvPr>
            <p:cNvSpPr/>
            <p:nvPr/>
          </p:nvSpPr>
          <p:spPr bwMode="auto">
            <a:xfrm>
              <a:off x="6409178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F1CDC5D2-663F-4F79-AAFF-F115386E4926}"/>
                </a:ext>
              </a:extLst>
            </p:cNvPr>
            <p:cNvSpPr/>
            <p:nvPr/>
          </p:nvSpPr>
          <p:spPr bwMode="auto">
            <a:xfrm>
              <a:off x="6531731" y="38844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B0A38748-3DAA-4409-8E96-651DFE56789C}"/>
                </a:ext>
              </a:extLst>
            </p:cNvPr>
            <p:cNvSpPr/>
            <p:nvPr/>
          </p:nvSpPr>
          <p:spPr bwMode="auto">
            <a:xfrm>
              <a:off x="6531731" y="47281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1AC9C234-05FC-4ACE-88E2-FA68B7FDD445}"/>
                </a:ext>
              </a:extLst>
            </p:cNvPr>
            <p:cNvSpPr/>
            <p:nvPr/>
          </p:nvSpPr>
          <p:spPr bwMode="auto">
            <a:xfrm>
              <a:off x="6531731" y="55884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6677F613-28C1-4389-B66E-A976A176B886}"/>
                </a:ext>
              </a:extLst>
            </p:cNvPr>
            <p:cNvSpPr/>
            <p:nvPr/>
          </p:nvSpPr>
          <p:spPr bwMode="auto">
            <a:xfrm>
              <a:off x="6531731" y="64399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0787CD4D-64E3-4743-B849-2B7352E5F666}"/>
                </a:ext>
              </a:extLst>
            </p:cNvPr>
            <p:cNvSpPr/>
            <p:nvPr/>
          </p:nvSpPr>
          <p:spPr bwMode="auto">
            <a:xfrm>
              <a:off x="6531731" y="73158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1" name="타원 700">
              <a:extLst>
                <a:ext uri="{FF2B5EF4-FFF2-40B4-BE49-F238E27FC236}">
                  <a16:creationId xmlns:a16="http://schemas.microsoft.com/office/drawing/2014/main" id="{0E6F395D-3E74-452D-8206-4FC21F21D046}"/>
                </a:ext>
              </a:extLst>
            </p:cNvPr>
            <p:cNvSpPr/>
            <p:nvPr/>
          </p:nvSpPr>
          <p:spPr bwMode="auto">
            <a:xfrm>
              <a:off x="6531731" y="81917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4A0A7100-FAF8-4958-A2BC-968F8B04CAF2}"/>
                </a:ext>
              </a:extLst>
            </p:cNvPr>
            <p:cNvSpPr/>
            <p:nvPr/>
          </p:nvSpPr>
          <p:spPr bwMode="auto">
            <a:xfrm>
              <a:off x="6531731" y="90675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BB29B97D-3917-48F5-AEE3-CC4E29100FB9}"/>
                </a:ext>
              </a:extLst>
            </p:cNvPr>
            <p:cNvSpPr/>
            <p:nvPr/>
          </p:nvSpPr>
          <p:spPr bwMode="auto">
            <a:xfrm>
              <a:off x="6531731" y="99677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8B699B17-8313-4FA2-B289-2D9F3C6ED269}"/>
                </a:ext>
              </a:extLst>
            </p:cNvPr>
            <p:cNvSpPr/>
            <p:nvPr/>
          </p:nvSpPr>
          <p:spPr bwMode="auto">
            <a:xfrm>
              <a:off x="6647815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3FFA7099-F8D4-4079-8549-95207320CA00}"/>
                </a:ext>
              </a:extLst>
            </p:cNvPr>
            <p:cNvSpPr/>
            <p:nvPr/>
          </p:nvSpPr>
          <p:spPr bwMode="auto">
            <a:xfrm>
              <a:off x="6647815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D1CC3964-7296-4908-A1A5-71CF026C1A47}"/>
                </a:ext>
              </a:extLst>
            </p:cNvPr>
            <p:cNvSpPr/>
            <p:nvPr/>
          </p:nvSpPr>
          <p:spPr bwMode="auto">
            <a:xfrm>
              <a:off x="6647815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FABDAD7E-D290-467D-8C77-CF6CF5F1A615}"/>
                </a:ext>
              </a:extLst>
            </p:cNvPr>
            <p:cNvSpPr/>
            <p:nvPr/>
          </p:nvSpPr>
          <p:spPr bwMode="auto">
            <a:xfrm>
              <a:off x="6647815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6536DC79-30CE-41E6-8E79-83DD6559EDBF}"/>
                </a:ext>
              </a:extLst>
            </p:cNvPr>
            <p:cNvSpPr/>
            <p:nvPr/>
          </p:nvSpPr>
          <p:spPr bwMode="auto">
            <a:xfrm>
              <a:off x="6647815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E58CB602-4657-4D86-A4D7-3FA466C72D81}"/>
                </a:ext>
              </a:extLst>
            </p:cNvPr>
            <p:cNvSpPr/>
            <p:nvPr/>
          </p:nvSpPr>
          <p:spPr bwMode="auto">
            <a:xfrm>
              <a:off x="6647815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316948E1-E7A0-47BB-A41C-C2CAA001AB4B}"/>
                </a:ext>
              </a:extLst>
            </p:cNvPr>
            <p:cNvSpPr/>
            <p:nvPr/>
          </p:nvSpPr>
          <p:spPr bwMode="auto">
            <a:xfrm>
              <a:off x="6647815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A4088BAA-B234-45E5-B956-41CB19371F8E}"/>
                </a:ext>
              </a:extLst>
            </p:cNvPr>
            <p:cNvSpPr/>
            <p:nvPr/>
          </p:nvSpPr>
          <p:spPr bwMode="auto">
            <a:xfrm>
              <a:off x="6647815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4532EC46-AB0B-4E66-8D7C-75F94726AAC2}"/>
                </a:ext>
              </a:extLst>
            </p:cNvPr>
            <p:cNvSpPr/>
            <p:nvPr/>
          </p:nvSpPr>
          <p:spPr bwMode="auto">
            <a:xfrm>
              <a:off x="6770368" y="38844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AB944A67-BFEB-42A4-BE35-4C8519C4BC0C}"/>
                </a:ext>
              </a:extLst>
            </p:cNvPr>
            <p:cNvSpPr/>
            <p:nvPr/>
          </p:nvSpPr>
          <p:spPr bwMode="auto">
            <a:xfrm>
              <a:off x="6770368" y="47281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D767D54A-C267-44DC-BD9A-977FF261053B}"/>
                </a:ext>
              </a:extLst>
            </p:cNvPr>
            <p:cNvSpPr/>
            <p:nvPr/>
          </p:nvSpPr>
          <p:spPr bwMode="auto">
            <a:xfrm>
              <a:off x="6770368" y="55884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58563CF1-CAF9-4957-BCAE-94743EAA551F}"/>
                </a:ext>
              </a:extLst>
            </p:cNvPr>
            <p:cNvSpPr/>
            <p:nvPr/>
          </p:nvSpPr>
          <p:spPr bwMode="auto">
            <a:xfrm>
              <a:off x="6770368" y="64399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F50472F5-0844-4204-BC25-980B7D44A17D}"/>
                </a:ext>
              </a:extLst>
            </p:cNvPr>
            <p:cNvSpPr/>
            <p:nvPr/>
          </p:nvSpPr>
          <p:spPr bwMode="auto">
            <a:xfrm>
              <a:off x="6770368" y="73158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2F8DE916-B5FD-4000-AB41-DB94A5AABBD6}"/>
                </a:ext>
              </a:extLst>
            </p:cNvPr>
            <p:cNvSpPr/>
            <p:nvPr/>
          </p:nvSpPr>
          <p:spPr bwMode="auto">
            <a:xfrm>
              <a:off x="6770368" y="81917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F95ED9D5-95D8-4D10-BE4F-EF293D212F49}"/>
                </a:ext>
              </a:extLst>
            </p:cNvPr>
            <p:cNvSpPr/>
            <p:nvPr/>
          </p:nvSpPr>
          <p:spPr bwMode="auto">
            <a:xfrm>
              <a:off x="6770368" y="90675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DF4EE6E7-2F5F-4621-8177-DA443589CD75}"/>
                </a:ext>
              </a:extLst>
            </p:cNvPr>
            <p:cNvSpPr/>
            <p:nvPr/>
          </p:nvSpPr>
          <p:spPr bwMode="auto">
            <a:xfrm>
              <a:off x="6770368" y="99677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5BD235FE-0CCE-4CC2-93E0-2DD201B197B2}"/>
                </a:ext>
              </a:extLst>
            </p:cNvPr>
            <p:cNvSpPr/>
            <p:nvPr/>
          </p:nvSpPr>
          <p:spPr bwMode="auto">
            <a:xfrm>
              <a:off x="6877602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E3B3D664-C5F3-4EB8-9553-478770516CD7}"/>
                </a:ext>
              </a:extLst>
            </p:cNvPr>
            <p:cNvSpPr/>
            <p:nvPr/>
          </p:nvSpPr>
          <p:spPr bwMode="auto">
            <a:xfrm>
              <a:off x="6877602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02B263D3-02A7-4978-B124-698967649403}"/>
                </a:ext>
              </a:extLst>
            </p:cNvPr>
            <p:cNvSpPr/>
            <p:nvPr/>
          </p:nvSpPr>
          <p:spPr bwMode="auto">
            <a:xfrm>
              <a:off x="6877602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2B4604B6-6A01-42FE-9574-367F410E0C9C}"/>
                </a:ext>
              </a:extLst>
            </p:cNvPr>
            <p:cNvSpPr/>
            <p:nvPr/>
          </p:nvSpPr>
          <p:spPr bwMode="auto">
            <a:xfrm>
              <a:off x="6877602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F32345B2-DE7F-451B-867F-1CFBB5CAC5CB}"/>
                </a:ext>
              </a:extLst>
            </p:cNvPr>
            <p:cNvSpPr/>
            <p:nvPr/>
          </p:nvSpPr>
          <p:spPr bwMode="auto">
            <a:xfrm>
              <a:off x="6877602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33E1EF7D-52C6-47F2-A676-D0F5E9024F32}"/>
                </a:ext>
              </a:extLst>
            </p:cNvPr>
            <p:cNvSpPr/>
            <p:nvPr/>
          </p:nvSpPr>
          <p:spPr bwMode="auto">
            <a:xfrm>
              <a:off x="6877602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948E5726-1EE9-4FB6-B456-23D965061614}"/>
                </a:ext>
              </a:extLst>
            </p:cNvPr>
            <p:cNvSpPr/>
            <p:nvPr/>
          </p:nvSpPr>
          <p:spPr bwMode="auto">
            <a:xfrm>
              <a:off x="6877602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86C5B5EE-55FC-40E0-A02F-D1D0174AB9B6}"/>
                </a:ext>
              </a:extLst>
            </p:cNvPr>
            <p:cNvSpPr/>
            <p:nvPr/>
          </p:nvSpPr>
          <p:spPr bwMode="auto">
            <a:xfrm>
              <a:off x="6877602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7210AC92-76AF-49EC-96EF-76B74ABED90F}"/>
                </a:ext>
              </a:extLst>
            </p:cNvPr>
            <p:cNvSpPr/>
            <p:nvPr/>
          </p:nvSpPr>
          <p:spPr bwMode="auto">
            <a:xfrm>
              <a:off x="7000156" y="38844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9E7FBBB2-1A6A-44AF-833F-208F38456191}"/>
                </a:ext>
              </a:extLst>
            </p:cNvPr>
            <p:cNvSpPr/>
            <p:nvPr/>
          </p:nvSpPr>
          <p:spPr bwMode="auto">
            <a:xfrm>
              <a:off x="7000156" y="47281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C373525D-4FD8-4B08-A600-8F8AF3F22631}"/>
                </a:ext>
              </a:extLst>
            </p:cNvPr>
            <p:cNvSpPr/>
            <p:nvPr/>
          </p:nvSpPr>
          <p:spPr bwMode="auto">
            <a:xfrm>
              <a:off x="7000156" y="55884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AD02A2DE-8D05-4B3E-B8FF-92F4F7CD3018}"/>
                </a:ext>
              </a:extLst>
            </p:cNvPr>
            <p:cNvSpPr/>
            <p:nvPr/>
          </p:nvSpPr>
          <p:spPr bwMode="auto">
            <a:xfrm>
              <a:off x="7000156" y="64399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7A98A799-1090-4DE5-8793-E9D1CD58FB10}"/>
                </a:ext>
              </a:extLst>
            </p:cNvPr>
            <p:cNvSpPr/>
            <p:nvPr/>
          </p:nvSpPr>
          <p:spPr bwMode="auto">
            <a:xfrm>
              <a:off x="7000156" y="73158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B903A4B2-CD6C-4C17-8B31-977A75135764}"/>
                </a:ext>
              </a:extLst>
            </p:cNvPr>
            <p:cNvSpPr/>
            <p:nvPr/>
          </p:nvSpPr>
          <p:spPr bwMode="auto">
            <a:xfrm>
              <a:off x="7000156" y="81917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F9E71DE1-8B71-4B1F-ACB5-10129BF71C29}"/>
                </a:ext>
              </a:extLst>
            </p:cNvPr>
            <p:cNvSpPr/>
            <p:nvPr/>
          </p:nvSpPr>
          <p:spPr bwMode="auto">
            <a:xfrm>
              <a:off x="7000156" y="90675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FC3662C5-AD9A-4593-9BB0-D474611AD743}"/>
                </a:ext>
              </a:extLst>
            </p:cNvPr>
            <p:cNvSpPr/>
            <p:nvPr/>
          </p:nvSpPr>
          <p:spPr bwMode="auto">
            <a:xfrm>
              <a:off x="7000156" y="99677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7FAF9B37-F898-4C2B-A31C-CFEDD133599D}"/>
                </a:ext>
              </a:extLst>
            </p:cNvPr>
            <p:cNvSpPr/>
            <p:nvPr/>
          </p:nvSpPr>
          <p:spPr bwMode="auto">
            <a:xfrm>
              <a:off x="7113517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7" name="타원 736">
              <a:extLst>
                <a:ext uri="{FF2B5EF4-FFF2-40B4-BE49-F238E27FC236}">
                  <a16:creationId xmlns:a16="http://schemas.microsoft.com/office/drawing/2014/main" id="{31739048-8C58-4853-BE1D-2A785510949E}"/>
                </a:ext>
              </a:extLst>
            </p:cNvPr>
            <p:cNvSpPr/>
            <p:nvPr/>
          </p:nvSpPr>
          <p:spPr bwMode="auto">
            <a:xfrm>
              <a:off x="7113517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47A1D1A7-ADCB-40B2-8BAD-4A50B04966D1}"/>
                </a:ext>
              </a:extLst>
            </p:cNvPr>
            <p:cNvSpPr/>
            <p:nvPr/>
          </p:nvSpPr>
          <p:spPr bwMode="auto">
            <a:xfrm>
              <a:off x="7113517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1694D2DB-4E9E-4C6E-9380-3094E1E1AC52}"/>
                </a:ext>
              </a:extLst>
            </p:cNvPr>
            <p:cNvSpPr/>
            <p:nvPr/>
          </p:nvSpPr>
          <p:spPr bwMode="auto">
            <a:xfrm>
              <a:off x="7113517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B85C2890-1E9A-498D-8A4F-02BE1EC24D61}"/>
                </a:ext>
              </a:extLst>
            </p:cNvPr>
            <p:cNvSpPr/>
            <p:nvPr/>
          </p:nvSpPr>
          <p:spPr bwMode="auto">
            <a:xfrm>
              <a:off x="7113517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3502B04E-FAAA-446C-9692-888387C8E7AB}"/>
                </a:ext>
              </a:extLst>
            </p:cNvPr>
            <p:cNvSpPr/>
            <p:nvPr/>
          </p:nvSpPr>
          <p:spPr bwMode="auto">
            <a:xfrm>
              <a:off x="7113517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D4D499DF-2170-4F10-BB56-F468FCB957DD}"/>
                </a:ext>
              </a:extLst>
            </p:cNvPr>
            <p:cNvSpPr/>
            <p:nvPr/>
          </p:nvSpPr>
          <p:spPr bwMode="auto">
            <a:xfrm>
              <a:off x="7113517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349C8915-6D48-430F-8C3C-4AC941CC7DD9}"/>
                </a:ext>
              </a:extLst>
            </p:cNvPr>
            <p:cNvSpPr/>
            <p:nvPr/>
          </p:nvSpPr>
          <p:spPr bwMode="auto">
            <a:xfrm>
              <a:off x="7113517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B61BE696-8630-464A-A84D-92A67CFE0C6A}"/>
                </a:ext>
              </a:extLst>
            </p:cNvPr>
            <p:cNvSpPr/>
            <p:nvPr/>
          </p:nvSpPr>
          <p:spPr bwMode="auto">
            <a:xfrm>
              <a:off x="7236070" y="38844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F4040806-4E4B-4138-9930-89BE9F87C192}"/>
                </a:ext>
              </a:extLst>
            </p:cNvPr>
            <p:cNvSpPr/>
            <p:nvPr/>
          </p:nvSpPr>
          <p:spPr bwMode="auto">
            <a:xfrm>
              <a:off x="7236070" y="47281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682D4C14-1C55-4734-9566-74C23DAFF826}"/>
                </a:ext>
              </a:extLst>
            </p:cNvPr>
            <p:cNvSpPr/>
            <p:nvPr/>
          </p:nvSpPr>
          <p:spPr bwMode="auto">
            <a:xfrm>
              <a:off x="7236070" y="55884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0BCFA5FD-5B12-4292-9CE5-B2A5553AF70B}"/>
                </a:ext>
              </a:extLst>
            </p:cNvPr>
            <p:cNvSpPr/>
            <p:nvPr/>
          </p:nvSpPr>
          <p:spPr bwMode="auto">
            <a:xfrm>
              <a:off x="7236070" y="64399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D75E509A-ED3A-497F-80C9-0A617891D35E}"/>
                </a:ext>
              </a:extLst>
            </p:cNvPr>
            <p:cNvSpPr/>
            <p:nvPr/>
          </p:nvSpPr>
          <p:spPr bwMode="auto">
            <a:xfrm>
              <a:off x="7236070" y="73158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C343FC5D-7A42-4E88-8888-81CBF4719870}"/>
                </a:ext>
              </a:extLst>
            </p:cNvPr>
            <p:cNvSpPr/>
            <p:nvPr/>
          </p:nvSpPr>
          <p:spPr bwMode="auto">
            <a:xfrm>
              <a:off x="7236070" y="81917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0A75C7E0-6588-4EDC-A49F-BCFFF81204A3}"/>
                </a:ext>
              </a:extLst>
            </p:cNvPr>
            <p:cNvSpPr/>
            <p:nvPr/>
          </p:nvSpPr>
          <p:spPr bwMode="auto">
            <a:xfrm>
              <a:off x="7236070" y="90675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AC4AF9C6-3EA6-4028-8A26-33BAE1BEB2D2}"/>
                </a:ext>
              </a:extLst>
            </p:cNvPr>
            <p:cNvSpPr/>
            <p:nvPr/>
          </p:nvSpPr>
          <p:spPr bwMode="auto">
            <a:xfrm>
              <a:off x="7236070" y="99677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139C7B8F-3FD8-465D-8655-2447BA39F627}"/>
                </a:ext>
              </a:extLst>
            </p:cNvPr>
            <p:cNvSpPr/>
            <p:nvPr/>
          </p:nvSpPr>
          <p:spPr bwMode="auto">
            <a:xfrm>
              <a:off x="7345226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6A97D185-9195-4501-AC71-7FA96F9DE420}"/>
                </a:ext>
              </a:extLst>
            </p:cNvPr>
            <p:cNvSpPr/>
            <p:nvPr/>
          </p:nvSpPr>
          <p:spPr bwMode="auto">
            <a:xfrm>
              <a:off x="7345226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1C1564CE-C996-4DA9-A62A-CC19EAEB0CD5}"/>
                </a:ext>
              </a:extLst>
            </p:cNvPr>
            <p:cNvSpPr/>
            <p:nvPr/>
          </p:nvSpPr>
          <p:spPr bwMode="auto">
            <a:xfrm>
              <a:off x="7345226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2EADCF5A-CABA-4A4A-B465-E214B0C37616}"/>
                </a:ext>
              </a:extLst>
            </p:cNvPr>
            <p:cNvSpPr/>
            <p:nvPr/>
          </p:nvSpPr>
          <p:spPr bwMode="auto">
            <a:xfrm>
              <a:off x="7345226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DD5530A7-D91E-48EE-88BC-0AA852280273}"/>
                </a:ext>
              </a:extLst>
            </p:cNvPr>
            <p:cNvSpPr/>
            <p:nvPr/>
          </p:nvSpPr>
          <p:spPr bwMode="auto">
            <a:xfrm>
              <a:off x="7345226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17F348F8-14B6-4189-ACF3-2382845C43A7}"/>
                </a:ext>
              </a:extLst>
            </p:cNvPr>
            <p:cNvSpPr/>
            <p:nvPr/>
          </p:nvSpPr>
          <p:spPr bwMode="auto">
            <a:xfrm>
              <a:off x="7345226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16BB527D-2CD4-4247-A868-AF02D2A91F4E}"/>
                </a:ext>
              </a:extLst>
            </p:cNvPr>
            <p:cNvSpPr/>
            <p:nvPr/>
          </p:nvSpPr>
          <p:spPr bwMode="auto">
            <a:xfrm>
              <a:off x="7345226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2E36E6D0-C8E0-4B9D-A5AD-25928C1B92AF}"/>
                </a:ext>
              </a:extLst>
            </p:cNvPr>
            <p:cNvSpPr/>
            <p:nvPr/>
          </p:nvSpPr>
          <p:spPr bwMode="auto">
            <a:xfrm>
              <a:off x="7345226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FB4A5FC5-9234-4B08-9E24-94063C426E58}"/>
                </a:ext>
              </a:extLst>
            </p:cNvPr>
            <p:cNvSpPr/>
            <p:nvPr/>
          </p:nvSpPr>
          <p:spPr bwMode="auto">
            <a:xfrm>
              <a:off x="7467779" y="38844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49DB81AD-1A0E-4544-9134-D92F4A08C62D}"/>
                </a:ext>
              </a:extLst>
            </p:cNvPr>
            <p:cNvSpPr/>
            <p:nvPr/>
          </p:nvSpPr>
          <p:spPr bwMode="auto">
            <a:xfrm>
              <a:off x="7467779" y="47281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745CAC93-49B3-4F39-8804-01773E4C7F92}"/>
                </a:ext>
              </a:extLst>
            </p:cNvPr>
            <p:cNvSpPr/>
            <p:nvPr/>
          </p:nvSpPr>
          <p:spPr bwMode="auto">
            <a:xfrm>
              <a:off x="7467779" y="55884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16F71EC3-235C-432C-8C27-3416BFA1B833}"/>
                </a:ext>
              </a:extLst>
            </p:cNvPr>
            <p:cNvSpPr/>
            <p:nvPr/>
          </p:nvSpPr>
          <p:spPr bwMode="auto">
            <a:xfrm>
              <a:off x="7467779" y="64399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472F1B36-CEB7-4170-86ED-C8303EF1607C}"/>
                </a:ext>
              </a:extLst>
            </p:cNvPr>
            <p:cNvSpPr/>
            <p:nvPr/>
          </p:nvSpPr>
          <p:spPr bwMode="auto">
            <a:xfrm>
              <a:off x="7467779" y="73158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A1961129-CE80-4BCE-BB68-024D32BE1BB4}"/>
                </a:ext>
              </a:extLst>
            </p:cNvPr>
            <p:cNvSpPr/>
            <p:nvPr/>
          </p:nvSpPr>
          <p:spPr bwMode="auto">
            <a:xfrm>
              <a:off x="7467779" y="81917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FBCF97FD-AA2B-41C4-8251-F38ABF32B8E6}"/>
                </a:ext>
              </a:extLst>
            </p:cNvPr>
            <p:cNvSpPr/>
            <p:nvPr/>
          </p:nvSpPr>
          <p:spPr bwMode="auto">
            <a:xfrm>
              <a:off x="7467779" y="90675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CA771F91-3DAA-4AC1-949B-4D64A43E48EA}"/>
                </a:ext>
              </a:extLst>
            </p:cNvPr>
            <p:cNvSpPr/>
            <p:nvPr/>
          </p:nvSpPr>
          <p:spPr bwMode="auto">
            <a:xfrm>
              <a:off x="7467779" y="99677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3FA71EFA-0741-4AF6-B4CC-0B50AB9C25B6}"/>
                </a:ext>
              </a:extLst>
            </p:cNvPr>
            <p:cNvSpPr/>
            <p:nvPr/>
          </p:nvSpPr>
          <p:spPr bwMode="auto">
            <a:xfrm>
              <a:off x="5232877" y="39898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C1207E91-9058-418A-9A6C-9189594B9D68}"/>
                </a:ext>
              </a:extLst>
            </p:cNvPr>
            <p:cNvSpPr/>
            <p:nvPr/>
          </p:nvSpPr>
          <p:spPr bwMode="auto">
            <a:xfrm>
              <a:off x="5232877" y="48335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D1C96932-C14D-4379-8BAE-5119DCE6029C}"/>
                </a:ext>
              </a:extLst>
            </p:cNvPr>
            <p:cNvSpPr/>
            <p:nvPr/>
          </p:nvSpPr>
          <p:spPr bwMode="auto">
            <a:xfrm>
              <a:off x="5232877" y="56938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9EE581A0-6BCC-41B6-B5B4-2D6A0C87A2BD}"/>
                </a:ext>
              </a:extLst>
            </p:cNvPr>
            <p:cNvSpPr/>
            <p:nvPr/>
          </p:nvSpPr>
          <p:spPr bwMode="auto">
            <a:xfrm>
              <a:off x="5232877" y="65453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E0F47FA8-6824-47D8-8A71-B55CECE058ED}"/>
                </a:ext>
              </a:extLst>
            </p:cNvPr>
            <p:cNvSpPr/>
            <p:nvPr/>
          </p:nvSpPr>
          <p:spPr bwMode="auto">
            <a:xfrm>
              <a:off x="5232877" y="74212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9372AC8E-9303-44CE-ABA4-E74541FA51F4}"/>
                </a:ext>
              </a:extLst>
            </p:cNvPr>
            <p:cNvSpPr/>
            <p:nvPr/>
          </p:nvSpPr>
          <p:spPr bwMode="auto">
            <a:xfrm>
              <a:off x="5232877" y="82970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8EAB4316-08F5-4E26-AD65-14B1746EB1DA}"/>
                </a:ext>
              </a:extLst>
            </p:cNvPr>
            <p:cNvSpPr/>
            <p:nvPr/>
          </p:nvSpPr>
          <p:spPr bwMode="auto">
            <a:xfrm>
              <a:off x="5232877" y="91729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F9AF7746-067A-4E8C-B703-7926D4287C1C}"/>
                </a:ext>
              </a:extLst>
            </p:cNvPr>
            <p:cNvSpPr/>
            <p:nvPr/>
          </p:nvSpPr>
          <p:spPr bwMode="auto">
            <a:xfrm>
              <a:off x="5232877" y="100731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26E9FED7-9571-4FFC-8C1D-7243A97E6282}"/>
                </a:ext>
              </a:extLst>
            </p:cNvPr>
            <p:cNvSpPr/>
            <p:nvPr/>
          </p:nvSpPr>
          <p:spPr bwMode="auto">
            <a:xfrm>
              <a:off x="5355430" y="39654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7528A020-BB7B-4F52-A6CB-691C8A5D4929}"/>
                </a:ext>
              </a:extLst>
            </p:cNvPr>
            <p:cNvSpPr/>
            <p:nvPr/>
          </p:nvSpPr>
          <p:spPr bwMode="auto">
            <a:xfrm>
              <a:off x="5355430" y="48092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6FE2FA17-0BCA-4327-AEC7-F42DA2A322DD}"/>
                </a:ext>
              </a:extLst>
            </p:cNvPr>
            <p:cNvSpPr/>
            <p:nvPr/>
          </p:nvSpPr>
          <p:spPr bwMode="auto">
            <a:xfrm>
              <a:off x="5355430" y="56695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12F71056-CDFF-4F56-9765-A611647AAE60}"/>
                </a:ext>
              </a:extLst>
            </p:cNvPr>
            <p:cNvSpPr/>
            <p:nvPr/>
          </p:nvSpPr>
          <p:spPr bwMode="auto">
            <a:xfrm>
              <a:off x="5355430" y="65210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CC4B1C0F-AD5E-405F-BCF6-C29D2E5E7717}"/>
                </a:ext>
              </a:extLst>
            </p:cNvPr>
            <p:cNvSpPr/>
            <p:nvPr/>
          </p:nvSpPr>
          <p:spPr bwMode="auto">
            <a:xfrm>
              <a:off x="5355430" y="73969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C15FC5DB-9DFE-4339-B488-DC4F19EAA538}"/>
                </a:ext>
              </a:extLst>
            </p:cNvPr>
            <p:cNvSpPr/>
            <p:nvPr/>
          </p:nvSpPr>
          <p:spPr bwMode="auto">
            <a:xfrm>
              <a:off x="5355430" y="82727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A719C372-9CF5-496C-998B-315737E1446A}"/>
                </a:ext>
              </a:extLst>
            </p:cNvPr>
            <p:cNvSpPr/>
            <p:nvPr/>
          </p:nvSpPr>
          <p:spPr bwMode="auto">
            <a:xfrm>
              <a:off x="5355430" y="91486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45A04D80-AB17-456F-BCC6-6E0A284243BB}"/>
                </a:ext>
              </a:extLst>
            </p:cNvPr>
            <p:cNvSpPr/>
            <p:nvPr/>
          </p:nvSpPr>
          <p:spPr bwMode="auto">
            <a:xfrm>
              <a:off x="5355430" y="100488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34028EBE-AD76-4FE4-BF43-8DDE224EBFB9}"/>
                </a:ext>
              </a:extLst>
            </p:cNvPr>
            <p:cNvSpPr/>
            <p:nvPr/>
          </p:nvSpPr>
          <p:spPr bwMode="auto">
            <a:xfrm>
              <a:off x="5471514" y="39898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022CD419-BCA4-4558-8C4C-C35AC833AC60}"/>
                </a:ext>
              </a:extLst>
            </p:cNvPr>
            <p:cNvSpPr/>
            <p:nvPr/>
          </p:nvSpPr>
          <p:spPr bwMode="auto">
            <a:xfrm>
              <a:off x="5471514" y="48335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74A804DF-623B-4B8D-92CA-48F06B657B97}"/>
                </a:ext>
              </a:extLst>
            </p:cNvPr>
            <p:cNvSpPr/>
            <p:nvPr/>
          </p:nvSpPr>
          <p:spPr bwMode="auto">
            <a:xfrm>
              <a:off x="5471514" y="56938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44628F05-C1C9-4B3B-9B43-1BC9B50D6A12}"/>
                </a:ext>
              </a:extLst>
            </p:cNvPr>
            <p:cNvSpPr/>
            <p:nvPr/>
          </p:nvSpPr>
          <p:spPr bwMode="auto">
            <a:xfrm>
              <a:off x="5471514" y="65453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9FBC4878-8114-4CF4-86D1-8C42491F0F94}"/>
                </a:ext>
              </a:extLst>
            </p:cNvPr>
            <p:cNvSpPr/>
            <p:nvPr/>
          </p:nvSpPr>
          <p:spPr bwMode="auto">
            <a:xfrm>
              <a:off x="5471514" y="74212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4EA77C75-D243-49EB-8ABA-68461240E702}"/>
                </a:ext>
              </a:extLst>
            </p:cNvPr>
            <p:cNvSpPr/>
            <p:nvPr/>
          </p:nvSpPr>
          <p:spPr bwMode="auto">
            <a:xfrm>
              <a:off x="5471514" y="82970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515C5684-E41B-4817-844D-56CA659CB8DE}"/>
                </a:ext>
              </a:extLst>
            </p:cNvPr>
            <p:cNvSpPr/>
            <p:nvPr/>
          </p:nvSpPr>
          <p:spPr bwMode="auto">
            <a:xfrm>
              <a:off x="5471514" y="91729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FFDC62E1-D2D0-46CA-B3C0-6663AC13DB17}"/>
                </a:ext>
              </a:extLst>
            </p:cNvPr>
            <p:cNvSpPr/>
            <p:nvPr/>
          </p:nvSpPr>
          <p:spPr bwMode="auto">
            <a:xfrm>
              <a:off x="5471514" y="100731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7D2E7EF4-073A-49DE-AF83-35DD65E89119}"/>
                </a:ext>
              </a:extLst>
            </p:cNvPr>
            <p:cNvSpPr/>
            <p:nvPr/>
          </p:nvSpPr>
          <p:spPr bwMode="auto">
            <a:xfrm>
              <a:off x="5594067" y="39654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DF156045-8C6B-47D5-9FCF-56D022C9732E}"/>
                </a:ext>
              </a:extLst>
            </p:cNvPr>
            <p:cNvSpPr/>
            <p:nvPr/>
          </p:nvSpPr>
          <p:spPr bwMode="auto">
            <a:xfrm>
              <a:off x="5594067" y="48092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18CC9AC3-B524-4068-84C5-94271888DD01}"/>
                </a:ext>
              </a:extLst>
            </p:cNvPr>
            <p:cNvSpPr/>
            <p:nvPr/>
          </p:nvSpPr>
          <p:spPr bwMode="auto">
            <a:xfrm>
              <a:off x="5594067" y="56695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55AF17BC-0227-4887-820C-F9E9BABCEE7C}"/>
                </a:ext>
              </a:extLst>
            </p:cNvPr>
            <p:cNvSpPr/>
            <p:nvPr/>
          </p:nvSpPr>
          <p:spPr bwMode="auto">
            <a:xfrm>
              <a:off x="5594067" y="65210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1BB9E664-AF3A-4848-9BB3-732726D05F2D}"/>
                </a:ext>
              </a:extLst>
            </p:cNvPr>
            <p:cNvSpPr/>
            <p:nvPr/>
          </p:nvSpPr>
          <p:spPr bwMode="auto">
            <a:xfrm>
              <a:off x="5594067" y="73969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74CD3CAD-7ED5-452A-855D-2C12EF7D3146}"/>
                </a:ext>
              </a:extLst>
            </p:cNvPr>
            <p:cNvSpPr/>
            <p:nvPr/>
          </p:nvSpPr>
          <p:spPr bwMode="auto">
            <a:xfrm>
              <a:off x="5594067" y="82727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22A60475-22EC-4CB5-977C-7CBB245C736A}"/>
                </a:ext>
              </a:extLst>
            </p:cNvPr>
            <p:cNvSpPr/>
            <p:nvPr/>
          </p:nvSpPr>
          <p:spPr bwMode="auto">
            <a:xfrm>
              <a:off x="5594067" y="91486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3394BFDA-96D0-472F-A71C-ADD5896F01ED}"/>
                </a:ext>
              </a:extLst>
            </p:cNvPr>
            <p:cNvSpPr/>
            <p:nvPr/>
          </p:nvSpPr>
          <p:spPr bwMode="auto">
            <a:xfrm>
              <a:off x="5594067" y="100488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9B2A4D82-091A-4039-A259-3E9BE48C8F36}"/>
                </a:ext>
              </a:extLst>
            </p:cNvPr>
            <p:cNvSpPr/>
            <p:nvPr/>
          </p:nvSpPr>
          <p:spPr bwMode="auto">
            <a:xfrm>
              <a:off x="5701301" y="39898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7006339C-478F-46CD-AD2A-32548FDC0484}"/>
                </a:ext>
              </a:extLst>
            </p:cNvPr>
            <p:cNvSpPr/>
            <p:nvPr/>
          </p:nvSpPr>
          <p:spPr bwMode="auto">
            <a:xfrm>
              <a:off x="5701301" y="48335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14DFBEEF-CB99-4338-B2B1-87E373346CE9}"/>
                </a:ext>
              </a:extLst>
            </p:cNvPr>
            <p:cNvSpPr/>
            <p:nvPr/>
          </p:nvSpPr>
          <p:spPr bwMode="auto">
            <a:xfrm>
              <a:off x="5701301" y="56938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CE18044C-0EFB-4DC9-B03F-71E50DF5A064}"/>
                </a:ext>
              </a:extLst>
            </p:cNvPr>
            <p:cNvSpPr/>
            <p:nvPr/>
          </p:nvSpPr>
          <p:spPr bwMode="auto">
            <a:xfrm>
              <a:off x="5701301" y="65453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E9636B10-578C-40AC-A244-96B7A1A642BC}"/>
                </a:ext>
              </a:extLst>
            </p:cNvPr>
            <p:cNvSpPr/>
            <p:nvPr/>
          </p:nvSpPr>
          <p:spPr bwMode="auto">
            <a:xfrm>
              <a:off x="5701301" y="74212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4B403FE0-9EBE-4FC9-A8EC-FBE34DD0A824}"/>
                </a:ext>
              </a:extLst>
            </p:cNvPr>
            <p:cNvSpPr/>
            <p:nvPr/>
          </p:nvSpPr>
          <p:spPr bwMode="auto">
            <a:xfrm>
              <a:off x="5701301" y="82970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D7BD0A55-C0B1-4369-A03E-7DEEBD6902DB}"/>
                </a:ext>
              </a:extLst>
            </p:cNvPr>
            <p:cNvSpPr/>
            <p:nvPr/>
          </p:nvSpPr>
          <p:spPr bwMode="auto">
            <a:xfrm>
              <a:off x="5701301" y="91729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0CAAE890-9571-4098-9E9E-8FB7A31ABA88}"/>
                </a:ext>
              </a:extLst>
            </p:cNvPr>
            <p:cNvSpPr/>
            <p:nvPr/>
          </p:nvSpPr>
          <p:spPr bwMode="auto">
            <a:xfrm>
              <a:off x="5701301" y="100731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AE483463-130F-4340-A783-9D32A65C4EF2}"/>
                </a:ext>
              </a:extLst>
            </p:cNvPr>
            <p:cNvSpPr/>
            <p:nvPr/>
          </p:nvSpPr>
          <p:spPr bwMode="auto">
            <a:xfrm>
              <a:off x="5823855" y="39654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3EC36EBC-0455-4256-AA15-810E244775F8}"/>
                </a:ext>
              </a:extLst>
            </p:cNvPr>
            <p:cNvSpPr/>
            <p:nvPr/>
          </p:nvSpPr>
          <p:spPr bwMode="auto">
            <a:xfrm>
              <a:off x="5823855" y="48092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123ED9B6-E061-4408-B62D-2AAF33662366}"/>
                </a:ext>
              </a:extLst>
            </p:cNvPr>
            <p:cNvSpPr/>
            <p:nvPr/>
          </p:nvSpPr>
          <p:spPr bwMode="auto">
            <a:xfrm>
              <a:off x="5823855" y="56695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F2608F08-3EAE-4457-ABE0-7EA3DF238444}"/>
                </a:ext>
              </a:extLst>
            </p:cNvPr>
            <p:cNvSpPr/>
            <p:nvPr/>
          </p:nvSpPr>
          <p:spPr bwMode="auto">
            <a:xfrm>
              <a:off x="5823855" y="65210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52AAABE2-ADEE-4C3E-BFCC-3B42EAC0820D}"/>
                </a:ext>
              </a:extLst>
            </p:cNvPr>
            <p:cNvSpPr/>
            <p:nvPr/>
          </p:nvSpPr>
          <p:spPr bwMode="auto">
            <a:xfrm>
              <a:off x="5823855" y="73969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7343A8E8-62FE-4281-873D-6C8C77005451}"/>
                </a:ext>
              </a:extLst>
            </p:cNvPr>
            <p:cNvSpPr/>
            <p:nvPr/>
          </p:nvSpPr>
          <p:spPr bwMode="auto">
            <a:xfrm>
              <a:off x="5823855" y="82727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34081EFA-C90B-4779-AD07-93C9A21979AB}"/>
                </a:ext>
              </a:extLst>
            </p:cNvPr>
            <p:cNvSpPr/>
            <p:nvPr/>
          </p:nvSpPr>
          <p:spPr bwMode="auto">
            <a:xfrm>
              <a:off x="5823855" y="91486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2E6E57F5-82D4-4547-9D88-5669229A194F}"/>
                </a:ext>
              </a:extLst>
            </p:cNvPr>
            <p:cNvSpPr/>
            <p:nvPr/>
          </p:nvSpPr>
          <p:spPr bwMode="auto">
            <a:xfrm>
              <a:off x="5823855" y="100488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80EEB546-42FA-420A-BB4A-C692698E41AB}"/>
                </a:ext>
              </a:extLst>
            </p:cNvPr>
            <p:cNvSpPr/>
            <p:nvPr/>
          </p:nvSpPr>
          <p:spPr bwMode="auto">
            <a:xfrm>
              <a:off x="5937216" y="39898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4F712A58-3FF1-4A26-BB0A-A66C876F02E7}"/>
                </a:ext>
              </a:extLst>
            </p:cNvPr>
            <p:cNvSpPr/>
            <p:nvPr/>
          </p:nvSpPr>
          <p:spPr bwMode="auto">
            <a:xfrm>
              <a:off x="5937216" y="48335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9F13D481-F360-4231-8EBB-98D5F21535CF}"/>
                </a:ext>
              </a:extLst>
            </p:cNvPr>
            <p:cNvSpPr/>
            <p:nvPr/>
          </p:nvSpPr>
          <p:spPr bwMode="auto">
            <a:xfrm>
              <a:off x="5937216" y="56938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0A19C032-CD7A-402B-9FAF-670E84CF96D0}"/>
                </a:ext>
              </a:extLst>
            </p:cNvPr>
            <p:cNvSpPr/>
            <p:nvPr/>
          </p:nvSpPr>
          <p:spPr bwMode="auto">
            <a:xfrm>
              <a:off x="5937216" y="65453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810F3FB1-41CF-4949-A08B-7A69DBE71247}"/>
                </a:ext>
              </a:extLst>
            </p:cNvPr>
            <p:cNvSpPr/>
            <p:nvPr/>
          </p:nvSpPr>
          <p:spPr bwMode="auto">
            <a:xfrm>
              <a:off x="5937216" y="74212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8760B201-4D85-430B-B519-55BD15EFE6A2}"/>
                </a:ext>
              </a:extLst>
            </p:cNvPr>
            <p:cNvSpPr/>
            <p:nvPr/>
          </p:nvSpPr>
          <p:spPr bwMode="auto">
            <a:xfrm>
              <a:off x="5937216" y="82970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77B239AE-6C4B-4A1C-AEE8-A9BE591276BC}"/>
                </a:ext>
              </a:extLst>
            </p:cNvPr>
            <p:cNvSpPr/>
            <p:nvPr/>
          </p:nvSpPr>
          <p:spPr bwMode="auto">
            <a:xfrm>
              <a:off x="5937216" y="91729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0BB11C14-10F8-45A7-A7F0-8156EC710B26}"/>
                </a:ext>
              </a:extLst>
            </p:cNvPr>
            <p:cNvSpPr/>
            <p:nvPr/>
          </p:nvSpPr>
          <p:spPr bwMode="auto">
            <a:xfrm>
              <a:off x="5937216" y="100731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16EFFAB1-EE70-4E82-BCBB-6403C1C7D5DD}"/>
                </a:ext>
              </a:extLst>
            </p:cNvPr>
            <p:cNvSpPr/>
            <p:nvPr/>
          </p:nvSpPr>
          <p:spPr bwMode="auto">
            <a:xfrm>
              <a:off x="6059769" y="39654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BD000FF3-96F7-4020-BFC3-393359400823}"/>
                </a:ext>
              </a:extLst>
            </p:cNvPr>
            <p:cNvSpPr/>
            <p:nvPr/>
          </p:nvSpPr>
          <p:spPr bwMode="auto">
            <a:xfrm>
              <a:off x="6059769" y="48092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07392F5A-ABD9-4C90-99F5-114A91735280}"/>
                </a:ext>
              </a:extLst>
            </p:cNvPr>
            <p:cNvSpPr/>
            <p:nvPr/>
          </p:nvSpPr>
          <p:spPr bwMode="auto">
            <a:xfrm>
              <a:off x="6059769" y="56695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51A2F866-5C78-49B7-979E-9B4CA794EE9D}"/>
                </a:ext>
              </a:extLst>
            </p:cNvPr>
            <p:cNvSpPr/>
            <p:nvPr/>
          </p:nvSpPr>
          <p:spPr bwMode="auto">
            <a:xfrm>
              <a:off x="6059769" y="65210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FE188208-D85D-4632-BD71-B75455B7FAAE}"/>
                </a:ext>
              </a:extLst>
            </p:cNvPr>
            <p:cNvSpPr/>
            <p:nvPr/>
          </p:nvSpPr>
          <p:spPr bwMode="auto">
            <a:xfrm>
              <a:off x="6059769" y="73969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CE0DAE88-8053-4205-919E-D5FBE6307B3A}"/>
                </a:ext>
              </a:extLst>
            </p:cNvPr>
            <p:cNvSpPr/>
            <p:nvPr/>
          </p:nvSpPr>
          <p:spPr bwMode="auto">
            <a:xfrm>
              <a:off x="6059769" y="82727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53EEBC46-8764-43C5-9BDB-F5B75C9779E6}"/>
                </a:ext>
              </a:extLst>
            </p:cNvPr>
            <p:cNvSpPr/>
            <p:nvPr/>
          </p:nvSpPr>
          <p:spPr bwMode="auto">
            <a:xfrm>
              <a:off x="6059769" y="91486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A50FDBCA-1D8C-4A84-87CF-2AB248F394DF}"/>
                </a:ext>
              </a:extLst>
            </p:cNvPr>
            <p:cNvSpPr/>
            <p:nvPr/>
          </p:nvSpPr>
          <p:spPr bwMode="auto">
            <a:xfrm>
              <a:off x="6059769" y="100488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BE8F44ED-9B8C-4507-9AD1-5E7DF8401B93}"/>
                </a:ext>
              </a:extLst>
            </p:cNvPr>
            <p:cNvSpPr/>
            <p:nvPr/>
          </p:nvSpPr>
          <p:spPr bwMode="auto">
            <a:xfrm>
              <a:off x="6168925" y="39898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F8A06F87-79EC-4D98-A2FA-9BDBFCE5D298}"/>
                </a:ext>
              </a:extLst>
            </p:cNvPr>
            <p:cNvSpPr/>
            <p:nvPr/>
          </p:nvSpPr>
          <p:spPr bwMode="auto">
            <a:xfrm>
              <a:off x="6168925" y="48335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58258F15-F8EB-4860-8D4C-1FA5F829323D}"/>
                </a:ext>
              </a:extLst>
            </p:cNvPr>
            <p:cNvSpPr/>
            <p:nvPr/>
          </p:nvSpPr>
          <p:spPr bwMode="auto">
            <a:xfrm>
              <a:off x="6168925" y="56938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C97B3BD7-B891-49A8-932F-012F4E7AEB09}"/>
                </a:ext>
              </a:extLst>
            </p:cNvPr>
            <p:cNvSpPr/>
            <p:nvPr/>
          </p:nvSpPr>
          <p:spPr bwMode="auto">
            <a:xfrm>
              <a:off x="6168925" y="65453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FC3F6092-9214-4345-8E66-387F6747A142}"/>
                </a:ext>
              </a:extLst>
            </p:cNvPr>
            <p:cNvSpPr/>
            <p:nvPr/>
          </p:nvSpPr>
          <p:spPr bwMode="auto">
            <a:xfrm>
              <a:off x="6168925" y="74212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775DD463-6DCD-426D-9A02-99C73618480D}"/>
                </a:ext>
              </a:extLst>
            </p:cNvPr>
            <p:cNvSpPr/>
            <p:nvPr/>
          </p:nvSpPr>
          <p:spPr bwMode="auto">
            <a:xfrm>
              <a:off x="6168925" y="82970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1CB79B99-A1E4-4D99-815C-75D348F3A417}"/>
                </a:ext>
              </a:extLst>
            </p:cNvPr>
            <p:cNvSpPr/>
            <p:nvPr/>
          </p:nvSpPr>
          <p:spPr bwMode="auto">
            <a:xfrm>
              <a:off x="6168925" y="91729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A3771FDE-99A3-44C7-AB22-2F035154D0E7}"/>
                </a:ext>
              </a:extLst>
            </p:cNvPr>
            <p:cNvSpPr/>
            <p:nvPr/>
          </p:nvSpPr>
          <p:spPr bwMode="auto">
            <a:xfrm>
              <a:off x="6168925" y="100731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0CC20A8B-E866-4CC4-9736-A9266A00DBBD}"/>
                </a:ext>
              </a:extLst>
            </p:cNvPr>
            <p:cNvSpPr/>
            <p:nvPr/>
          </p:nvSpPr>
          <p:spPr bwMode="auto">
            <a:xfrm>
              <a:off x="6291478" y="39654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0FDC8B51-C3EB-4955-AD04-3239D9CD1B40}"/>
                </a:ext>
              </a:extLst>
            </p:cNvPr>
            <p:cNvSpPr/>
            <p:nvPr/>
          </p:nvSpPr>
          <p:spPr bwMode="auto">
            <a:xfrm>
              <a:off x="6291478" y="48092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4C30609A-2EAD-4BD6-9D2C-72A6FE764EE8}"/>
                </a:ext>
              </a:extLst>
            </p:cNvPr>
            <p:cNvSpPr/>
            <p:nvPr/>
          </p:nvSpPr>
          <p:spPr bwMode="auto">
            <a:xfrm>
              <a:off x="6291478" y="56695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F434F15E-CEB8-4F0D-835E-210BDDC6F267}"/>
                </a:ext>
              </a:extLst>
            </p:cNvPr>
            <p:cNvSpPr/>
            <p:nvPr/>
          </p:nvSpPr>
          <p:spPr bwMode="auto">
            <a:xfrm>
              <a:off x="6291478" y="65210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ED7F4CF2-A063-442A-B959-5C3D1E73E73E}"/>
                </a:ext>
              </a:extLst>
            </p:cNvPr>
            <p:cNvSpPr/>
            <p:nvPr/>
          </p:nvSpPr>
          <p:spPr bwMode="auto">
            <a:xfrm>
              <a:off x="6291478" y="73969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FF884104-7127-4364-83F2-6F0168056631}"/>
                </a:ext>
              </a:extLst>
            </p:cNvPr>
            <p:cNvSpPr/>
            <p:nvPr/>
          </p:nvSpPr>
          <p:spPr bwMode="auto">
            <a:xfrm>
              <a:off x="6291478" y="82727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D00744AF-7DED-46F2-A569-68983CC459E8}"/>
                </a:ext>
              </a:extLst>
            </p:cNvPr>
            <p:cNvSpPr/>
            <p:nvPr/>
          </p:nvSpPr>
          <p:spPr bwMode="auto">
            <a:xfrm>
              <a:off x="6291478" y="91486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4DF7CC47-59B4-4F99-B7C1-FCE4EE8E4E4C}"/>
                </a:ext>
              </a:extLst>
            </p:cNvPr>
            <p:cNvSpPr/>
            <p:nvPr/>
          </p:nvSpPr>
          <p:spPr bwMode="auto">
            <a:xfrm>
              <a:off x="6291478" y="100488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1C8949A4-547C-4A53-8925-C782F9065D34}"/>
                </a:ext>
              </a:extLst>
            </p:cNvPr>
            <p:cNvSpPr/>
            <p:nvPr/>
          </p:nvSpPr>
          <p:spPr bwMode="auto">
            <a:xfrm>
              <a:off x="7580753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E1C88228-0AB9-4999-A7A9-1121984526E6}"/>
                </a:ext>
              </a:extLst>
            </p:cNvPr>
            <p:cNvSpPr/>
            <p:nvPr/>
          </p:nvSpPr>
          <p:spPr bwMode="auto">
            <a:xfrm>
              <a:off x="7580753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EBA00C95-9FB3-4771-BB52-F89C52776F9C}"/>
                </a:ext>
              </a:extLst>
            </p:cNvPr>
            <p:cNvSpPr/>
            <p:nvPr/>
          </p:nvSpPr>
          <p:spPr bwMode="auto">
            <a:xfrm>
              <a:off x="7580753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9398844B-7A76-4CA6-A93D-01A068CAA7E4}"/>
                </a:ext>
              </a:extLst>
            </p:cNvPr>
            <p:cNvSpPr/>
            <p:nvPr/>
          </p:nvSpPr>
          <p:spPr bwMode="auto">
            <a:xfrm>
              <a:off x="7580753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DB5E03EC-2537-4390-8A03-8FBC84B16047}"/>
                </a:ext>
              </a:extLst>
            </p:cNvPr>
            <p:cNvSpPr/>
            <p:nvPr/>
          </p:nvSpPr>
          <p:spPr bwMode="auto">
            <a:xfrm>
              <a:off x="7580753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8F7301AC-89B6-4C55-9477-A29719799045}"/>
                </a:ext>
              </a:extLst>
            </p:cNvPr>
            <p:cNvSpPr/>
            <p:nvPr/>
          </p:nvSpPr>
          <p:spPr bwMode="auto">
            <a:xfrm>
              <a:off x="7580753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EE495495-5D0A-4CED-86E8-C587287C8E1D}"/>
                </a:ext>
              </a:extLst>
            </p:cNvPr>
            <p:cNvSpPr/>
            <p:nvPr/>
          </p:nvSpPr>
          <p:spPr bwMode="auto">
            <a:xfrm>
              <a:off x="7580753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30B584C1-3C0C-42B9-82A8-8134B3045099}"/>
                </a:ext>
              </a:extLst>
            </p:cNvPr>
            <p:cNvSpPr/>
            <p:nvPr/>
          </p:nvSpPr>
          <p:spPr bwMode="auto">
            <a:xfrm>
              <a:off x="7580753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979B03BB-5C66-4273-9AD4-BE1E38D86815}"/>
                </a:ext>
              </a:extLst>
            </p:cNvPr>
            <p:cNvSpPr/>
            <p:nvPr/>
          </p:nvSpPr>
          <p:spPr bwMode="auto">
            <a:xfrm>
              <a:off x="7703306" y="38844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AA5F38DE-0F6F-40FB-A560-508D6B48D4F6}"/>
                </a:ext>
              </a:extLst>
            </p:cNvPr>
            <p:cNvSpPr/>
            <p:nvPr/>
          </p:nvSpPr>
          <p:spPr bwMode="auto">
            <a:xfrm>
              <a:off x="7703306" y="47281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FB346265-B291-4079-B1EC-FE048BE2349B}"/>
                </a:ext>
              </a:extLst>
            </p:cNvPr>
            <p:cNvSpPr/>
            <p:nvPr/>
          </p:nvSpPr>
          <p:spPr bwMode="auto">
            <a:xfrm>
              <a:off x="7703306" y="55884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19B5A633-6C6E-47D3-B37A-F6233A7F2EE2}"/>
                </a:ext>
              </a:extLst>
            </p:cNvPr>
            <p:cNvSpPr/>
            <p:nvPr/>
          </p:nvSpPr>
          <p:spPr bwMode="auto">
            <a:xfrm>
              <a:off x="7703306" y="64399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A4827842-F550-47AD-B274-80037CD4022D}"/>
                </a:ext>
              </a:extLst>
            </p:cNvPr>
            <p:cNvSpPr/>
            <p:nvPr/>
          </p:nvSpPr>
          <p:spPr bwMode="auto">
            <a:xfrm>
              <a:off x="7703306" y="73158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90D8ABBB-9C62-4429-B585-6824984A52F0}"/>
                </a:ext>
              </a:extLst>
            </p:cNvPr>
            <p:cNvSpPr/>
            <p:nvPr/>
          </p:nvSpPr>
          <p:spPr bwMode="auto">
            <a:xfrm>
              <a:off x="7703306" y="81917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D7A63F1D-2420-4454-B2E1-C3208799C700}"/>
                </a:ext>
              </a:extLst>
            </p:cNvPr>
            <p:cNvSpPr/>
            <p:nvPr/>
          </p:nvSpPr>
          <p:spPr bwMode="auto">
            <a:xfrm>
              <a:off x="7703306" y="90675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A83ACB50-4627-453B-A07A-5FEBAF8F8DB4}"/>
                </a:ext>
              </a:extLst>
            </p:cNvPr>
            <p:cNvSpPr/>
            <p:nvPr/>
          </p:nvSpPr>
          <p:spPr bwMode="auto">
            <a:xfrm>
              <a:off x="7703306" y="99677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B70447A8-55F5-4389-8841-31312389FA63}"/>
                </a:ext>
              </a:extLst>
            </p:cNvPr>
            <p:cNvSpPr/>
            <p:nvPr/>
          </p:nvSpPr>
          <p:spPr bwMode="auto">
            <a:xfrm>
              <a:off x="7819390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593DE07E-35FA-4D5D-93CC-265F3060A349}"/>
                </a:ext>
              </a:extLst>
            </p:cNvPr>
            <p:cNvSpPr/>
            <p:nvPr/>
          </p:nvSpPr>
          <p:spPr bwMode="auto">
            <a:xfrm>
              <a:off x="7819390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19743E84-1218-4F8A-87BA-84DB4D26185B}"/>
                </a:ext>
              </a:extLst>
            </p:cNvPr>
            <p:cNvSpPr/>
            <p:nvPr/>
          </p:nvSpPr>
          <p:spPr bwMode="auto">
            <a:xfrm>
              <a:off x="7819390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8FEE96E9-9136-420D-B908-99D0240D4B12}"/>
                </a:ext>
              </a:extLst>
            </p:cNvPr>
            <p:cNvSpPr/>
            <p:nvPr/>
          </p:nvSpPr>
          <p:spPr bwMode="auto">
            <a:xfrm>
              <a:off x="7819390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0FF9A3C1-158B-437E-ACF0-D3F3982452E9}"/>
                </a:ext>
              </a:extLst>
            </p:cNvPr>
            <p:cNvSpPr/>
            <p:nvPr/>
          </p:nvSpPr>
          <p:spPr bwMode="auto">
            <a:xfrm>
              <a:off x="7819390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424F5A8B-F689-42C5-9F9C-28FE1F4C049E}"/>
                </a:ext>
              </a:extLst>
            </p:cNvPr>
            <p:cNvSpPr/>
            <p:nvPr/>
          </p:nvSpPr>
          <p:spPr bwMode="auto">
            <a:xfrm>
              <a:off x="7819390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B9D8AE11-1D88-41B3-B33C-F7B92C74B637}"/>
                </a:ext>
              </a:extLst>
            </p:cNvPr>
            <p:cNvSpPr/>
            <p:nvPr/>
          </p:nvSpPr>
          <p:spPr bwMode="auto">
            <a:xfrm>
              <a:off x="7819390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9EACA1E0-DC3B-4EAF-9D89-61FBDD20A180}"/>
                </a:ext>
              </a:extLst>
            </p:cNvPr>
            <p:cNvSpPr/>
            <p:nvPr/>
          </p:nvSpPr>
          <p:spPr bwMode="auto">
            <a:xfrm>
              <a:off x="7819390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AB223224-0A40-4A44-8CA3-931AD81816B6}"/>
                </a:ext>
              </a:extLst>
            </p:cNvPr>
            <p:cNvSpPr/>
            <p:nvPr/>
          </p:nvSpPr>
          <p:spPr bwMode="auto">
            <a:xfrm>
              <a:off x="7941943" y="38844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DD4B6F60-ED59-4CBF-B582-BBB2990F5A3A}"/>
                </a:ext>
              </a:extLst>
            </p:cNvPr>
            <p:cNvSpPr/>
            <p:nvPr/>
          </p:nvSpPr>
          <p:spPr bwMode="auto">
            <a:xfrm>
              <a:off x="7941943" y="47281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70E04503-9186-4ADA-BC7D-9A383A0C9FDE}"/>
                </a:ext>
              </a:extLst>
            </p:cNvPr>
            <p:cNvSpPr/>
            <p:nvPr/>
          </p:nvSpPr>
          <p:spPr bwMode="auto">
            <a:xfrm>
              <a:off x="7941943" y="55884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B3B2D263-B390-4FD9-991B-4BAD27343D16}"/>
                </a:ext>
              </a:extLst>
            </p:cNvPr>
            <p:cNvSpPr/>
            <p:nvPr/>
          </p:nvSpPr>
          <p:spPr bwMode="auto">
            <a:xfrm>
              <a:off x="7941943" y="64399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0BA2D0E2-8E10-441D-9C35-707687CC265D}"/>
                </a:ext>
              </a:extLst>
            </p:cNvPr>
            <p:cNvSpPr/>
            <p:nvPr/>
          </p:nvSpPr>
          <p:spPr bwMode="auto">
            <a:xfrm>
              <a:off x="7941943" y="73158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C0031098-6848-417E-BF14-E29B5437D6AE}"/>
                </a:ext>
              </a:extLst>
            </p:cNvPr>
            <p:cNvSpPr/>
            <p:nvPr/>
          </p:nvSpPr>
          <p:spPr bwMode="auto">
            <a:xfrm>
              <a:off x="7941943" y="81917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BBD94EA0-F275-4D75-ADF9-1E82B0A294B8}"/>
                </a:ext>
              </a:extLst>
            </p:cNvPr>
            <p:cNvSpPr/>
            <p:nvPr/>
          </p:nvSpPr>
          <p:spPr bwMode="auto">
            <a:xfrm>
              <a:off x="7941943" y="90675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3BE32453-438D-4F8B-9BEF-CF5D8A359E7C}"/>
                </a:ext>
              </a:extLst>
            </p:cNvPr>
            <p:cNvSpPr/>
            <p:nvPr/>
          </p:nvSpPr>
          <p:spPr bwMode="auto">
            <a:xfrm>
              <a:off x="7941943" y="99677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0D3A441A-2D73-4CD9-91D1-4DBCE0AFC958}"/>
                </a:ext>
              </a:extLst>
            </p:cNvPr>
            <p:cNvSpPr/>
            <p:nvPr/>
          </p:nvSpPr>
          <p:spPr bwMode="auto">
            <a:xfrm>
              <a:off x="8049177" y="3908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CAB124CF-0224-43ED-99B8-8C8E1C94D537}"/>
                </a:ext>
              </a:extLst>
            </p:cNvPr>
            <p:cNvSpPr/>
            <p:nvPr/>
          </p:nvSpPr>
          <p:spPr bwMode="auto">
            <a:xfrm>
              <a:off x="8049177" y="47525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1026D21A-24B6-4B3C-A257-468E0D1588FD}"/>
                </a:ext>
              </a:extLst>
            </p:cNvPr>
            <p:cNvSpPr/>
            <p:nvPr/>
          </p:nvSpPr>
          <p:spPr bwMode="auto">
            <a:xfrm>
              <a:off x="8049177" y="561279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7BAAE196-1BE0-472E-B801-65A1A3CDAF08}"/>
                </a:ext>
              </a:extLst>
            </p:cNvPr>
            <p:cNvSpPr/>
            <p:nvPr/>
          </p:nvSpPr>
          <p:spPr bwMode="auto">
            <a:xfrm>
              <a:off x="8049177" y="64643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970D1FDC-F080-418F-B737-80D95F5E77BE}"/>
                </a:ext>
              </a:extLst>
            </p:cNvPr>
            <p:cNvSpPr/>
            <p:nvPr/>
          </p:nvSpPr>
          <p:spPr bwMode="auto">
            <a:xfrm>
              <a:off x="8049177" y="73401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5A6B44E8-C17D-4B65-B258-049E9B153A7A}"/>
                </a:ext>
              </a:extLst>
            </p:cNvPr>
            <p:cNvSpPr/>
            <p:nvPr/>
          </p:nvSpPr>
          <p:spPr bwMode="auto">
            <a:xfrm>
              <a:off x="8049177" y="82160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BFAF497F-BD00-49A5-A0ED-E7979480D749}"/>
                </a:ext>
              </a:extLst>
            </p:cNvPr>
            <p:cNvSpPr/>
            <p:nvPr/>
          </p:nvSpPr>
          <p:spPr bwMode="auto">
            <a:xfrm>
              <a:off x="8049177" y="90919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401C5647-2EDE-461F-A9C0-1174949F022B}"/>
                </a:ext>
              </a:extLst>
            </p:cNvPr>
            <p:cNvSpPr/>
            <p:nvPr/>
          </p:nvSpPr>
          <p:spPr bwMode="auto">
            <a:xfrm>
              <a:off x="8049177" y="99921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3B9A879B-B091-463E-B32D-FDBEB0BBA433}"/>
                </a:ext>
              </a:extLst>
            </p:cNvPr>
            <p:cNvSpPr/>
            <p:nvPr/>
          </p:nvSpPr>
          <p:spPr bwMode="auto">
            <a:xfrm>
              <a:off x="6410454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337DE95D-ACF1-44A8-ADAA-7C714C8CDFDC}"/>
                </a:ext>
              </a:extLst>
            </p:cNvPr>
            <p:cNvSpPr/>
            <p:nvPr/>
          </p:nvSpPr>
          <p:spPr bwMode="auto">
            <a:xfrm>
              <a:off x="6410454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56173112-5EB3-4C6F-963D-D176894E1383}"/>
                </a:ext>
              </a:extLst>
            </p:cNvPr>
            <p:cNvSpPr/>
            <p:nvPr/>
          </p:nvSpPr>
          <p:spPr bwMode="auto">
            <a:xfrm>
              <a:off x="6410454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0200DBE6-91B4-4663-B64F-4119FAFE190F}"/>
                </a:ext>
              </a:extLst>
            </p:cNvPr>
            <p:cNvSpPr/>
            <p:nvPr/>
          </p:nvSpPr>
          <p:spPr bwMode="auto">
            <a:xfrm>
              <a:off x="6533007" y="108668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898C42EA-E09A-4E70-B8D8-F9F7A4705D9F}"/>
                </a:ext>
              </a:extLst>
            </p:cNvPr>
            <p:cNvSpPr/>
            <p:nvPr/>
          </p:nvSpPr>
          <p:spPr bwMode="auto">
            <a:xfrm>
              <a:off x="6533007" y="117427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2D97D020-1247-4B23-85F3-5187FDA1DD6E}"/>
                </a:ext>
              </a:extLst>
            </p:cNvPr>
            <p:cNvSpPr/>
            <p:nvPr/>
          </p:nvSpPr>
          <p:spPr bwMode="auto">
            <a:xfrm>
              <a:off x="6533007" y="126429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1BDC60F5-2682-40C6-80F8-3708C519EEF0}"/>
                </a:ext>
              </a:extLst>
            </p:cNvPr>
            <p:cNvSpPr/>
            <p:nvPr/>
          </p:nvSpPr>
          <p:spPr bwMode="auto">
            <a:xfrm>
              <a:off x="6649091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42D09E5E-944F-4D66-A303-B10546901434}"/>
                </a:ext>
              </a:extLst>
            </p:cNvPr>
            <p:cNvSpPr/>
            <p:nvPr/>
          </p:nvSpPr>
          <p:spPr bwMode="auto">
            <a:xfrm>
              <a:off x="6649091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A9DB567E-3ED3-4C72-8D24-170C403EBCF4}"/>
                </a:ext>
              </a:extLst>
            </p:cNvPr>
            <p:cNvSpPr/>
            <p:nvPr/>
          </p:nvSpPr>
          <p:spPr bwMode="auto">
            <a:xfrm>
              <a:off x="6649091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B4269AFA-808A-4463-92BA-0C66789C78C4}"/>
                </a:ext>
              </a:extLst>
            </p:cNvPr>
            <p:cNvSpPr/>
            <p:nvPr/>
          </p:nvSpPr>
          <p:spPr bwMode="auto">
            <a:xfrm>
              <a:off x="6771644" y="108668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FE2D2419-BF32-4769-9DCA-CB7B0F67F310}"/>
                </a:ext>
              </a:extLst>
            </p:cNvPr>
            <p:cNvSpPr/>
            <p:nvPr/>
          </p:nvSpPr>
          <p:spPr bwMode="auto">
            <a:xfrm>
              <a:off x="6771644" y="117427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DB31531F-6220-4C51-B54F-411047BFEE9F}"/>
                </a:ext>
              </a:extLst>
            </p:cNvPr>
            <p:cNvSpPr/>
            <p:nvPr/>
          </p:nvSpPr>
          <p:spPr bwMode="auto">
            <a:xfrm>
              <a:off x="6771644" y="126429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130DE57F-CDF9-47D0-860B-02C80D665038}"/>
                </a:ext>
              </a:extLst>
            </p:cNvPr>
            <p:cNvSpPr/>
            <p:nvPr/>
          </p:nvSpPr>
          <p:spPr bwMode="auto">
            <a:xfrm>
              <a:off x="6878878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94B9711E-1541-4006-92B1-E4242ACBB82E}"/>
                </a:ext>
              </a:extLst>
            </p:cNvPr>
            <p:cNvSpPr/>
            <p:nvPr/>
          </p:nvSpPr>
          <p:spPr bwMode="auto">
            <a:xfrm>
              <a:off x="6878878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2FEB5A38-360E-43DE-828B-042D5320DF7F}"/>
                </a:ext>
              </a:extLst>
            </p:cNvPr>
            <p:cNvSpPr/>
            <p:nvPr/>
          </p:nvSpPr>
          <p:spPr bwMode="auto">
            <a:xfrm>
              <a:off x="6878878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DD54E161-85E4-4D55-9B97-242E47FB9CC6}"/>
                </a:ext>
              </a:extLst>
            </p:cNvPr>
            <p:cNvSpPr/>
            <p:nvPr/>
          </p:nvSpPr>
          <p:spPr bwMode="auto">
            <a:xfrm>
              <a:off x="7001432" y="108668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2685584F-4F36-4E95-B31E-F452E651998D}"/>
                </a:ext>
              </a:extLst>
            </p:cNvPr>
            <p:cNvSpPr/>
            <p:nvPr/>
          </p:nvSpPr>
          <p:spPr bwMode="auto">
            <a:xfrm>
              <a:off x="7001432" y="117427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1895B99C-DC71-4B09-B933-48829491C6B0}"/>
                </a:ext>
              </a:extLst>
            </p:cNvPr>
            <p:cNvSpPr/>
            <p:nvPr/>
          </p:nvSpPr>
          <p:spPr bwMode="auto">
            <a:xfrm>
              <a:off x="7001432" y="126429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6F6ACFE9-40C1-40C0-AEF2-B76AD3BE3A97}"/>
                </a:ext>
              </a:extLst>
            </p:cNvPr>
            <p:cNvSpPr/>
            <p:nvPr/>
          </p:nvSpPr>
          <p:spPr bwMode="auto">
            <a:xfrm>
              <a:off x="7114793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FF0BE894-7341-4C55-8372-C940FEEE76F6}"/>
                </a:ext>
              </a:extLst>
            </p:cNvPr>
            <p:cNvSpPr/>
            <p:nvPr/>
          </p:nvSpPr>
          <p:spPr bwMode="auto">
            <a:xfrm>
              <a:off x="7114793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C793815A-9DD3-49EF-970C-5CDFA9BFEFE7}"/>
                </a:ext>
              </a:extLst>
            </p:cNvPr>
            <p:cNvSpPr/>
            <p:nvPr/>
          </p:nvSpPr>
          <p:spPr bwMode="auto">
            <a:xfrm>
              <a:off x="7114793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525EFB36-437D-4701-A94F-4FE8DB988E60}"/>
                </a:ext>
              </a:extLst>
            </p:cNvPr>
            <p:cNvSpPr/>
            <p:nvPr/>
          </p:nvSpPr>
          <p:spPr bwMode="auto">
            <a:xfrm>
              <a:off x="7237346" y="108668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A4AD719F-C73F-419A-AC7F-2AF59293394D}"/>
                </a:ext>
              </a:extLst>
            </p:cNvPr>
            <p:cNvSpPr/>
            <p:nvPr/>
          </p:nvSpPr>
          <p:spPr bwMode="auto">
            <a:xfrm>
              <a:off x="7237346" y="117427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BEB95C9B-79AE-4515-81A4-78781F7F1B22}"/>
                </a:ext>
              </a:extLst>
            </p:cNvPr>
            <p:cNvSpPr/>
            <p:nvPr/>
          </p:nvSpPr>
          <p:spPr bwMode="auto">
            <a:xfrm>
              <a:off x="7237346" y="126429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538E13D7-479D-4ED7-9C25-7077A4222199}"/>
                </a:ext>
              </a:extLst>
            </p:cNvPr>
            <p:cNvSpPr/>
            <p:nvPr/>
          </p:nvSpPr>
          <p:spPr bwMode="auto">
            <a:xfrm>
              <a:off x="7346502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F84FD8C8-718B-438C-BAF7-4B0F8C316F62}"/>
                </a:ext>
              </a:extLst>
            </p:cNvPr>
            <p:cNvSpPr/>
            <p:nvPr/>
          </p:nvSpPr>
          <p:spPr bwMode="auto">
            <a:xfrm>
              <a:off x="7346502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EBB1D8D8-18CF-47FE-B346-D531CE2BD8FF}"/>
                </a:ext>
              </a:extLst>
            </p:cNvPr>
            <p:cNvSpPr/>
            <p:nvPr/>
          </p:nvSpPr>
          <p:spPr bwMode="auto">
            <a:xfrm>
              <a:off x="7346502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120848F3-EA65-448A-8E3A-AC508E32707D}"/>
                </a:ext>
              </a:extLst>
            </p:cNvPr>
            <p:cNvSpPr/>
            <p:nvPr/>
          </p:nvSpPr>
          <p:spPr bwMode="auto">
            <a:xfrm>
              <a:off x="7469055" y="108668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6B3571B2-8485-458A-89EF-D5C61267859B}"/>
                </a:ext>
              </a:extLst>
            </p:cNvPr>
            <p:cNvSpPr/>
            <p:nvPr/>
          </p:nvSpPr>
          <p:spPr bwMode="auto">
            <a:xfrm>
              <a:off x="7469055" y="117427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B5FA9B50-8AD2-48EB-A464-38730ADB7365}"/>
                </a:ext>
              </a:extLst>
            </p:cNvPr>
            <p:cNvSpPr/>
            <p:nvPr/>
          </p:nvSpPr>
          <p:spPr bwMode="auto">
            <a:xfrm>
              <a:off x="7469055" y="126429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3A768E07-D666-4CA7-B063-8A74269C3BF5}"/>
                </a:ext>
              </a:extLst>
            </p:cNvPr>
            <p:cNvSpPr/>
            <p:nvPr/>
          </p:nvSpPr>
          <p:spPr bwMode="auto">
            <a:xfrm>
              <a:off x="5234153" y="109722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5EE148CB-105F-426F-9786-69F4FEF74E28}"/>
                </a:ext>
              </a:extLst>
            </p:cNvPr>
            <p:cNvSpPr/>
            <p:nvPr/>
          </p:nvSpPr>
          <p:spPr bwMode="auto">
            <a:xfrm>
              <a:off x="5234153" y="118481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5A5FE303-B7E9-4B76-938D-6D20515E271E}"/>
                </a:ext>
              </a:extLst>
            </p:cNvPr>
            <p:cNvSpPr/>
            <p:nvPr/>
          </p:nvSpPr>
          <p:spPr bwMode="auto">
            <a:xfrm>
              <a:off x="5234153" y="127483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A2D66D1D-D4A4-4B45-B8EA-8C61F571BA7B}"/>
                </a:ext>
              </a:extLst>
            </p:cNvPr>
            <p:cNvSpPr/>
            <p:nvPr/>
          </p:nvSpPr>
          <p:spPr bwMode="auto">
            <a:xfrm>
              <a:off x="5356706" y="109479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F637F923-108C-4B3F-8CB5-F6E429A37A3D}"/>
                </a:ext>
              </a:extLst>
            </p:cNvPr>
            <p:cNvSpPr/>
            <p:nvPr/>
          </p:nvSpPr>
          <p:spPr bwMode="auto">
            <a:xfrm>
              <a:off x="5356706" y="11823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EBAB4B31-6D44-45F6-9E13-B92960DCCA85}"/>
                </a:ext>
              </a:extLst>
            </p:cNvPr>
            <p:cNvSpPr/>
            <p:nvPr/>
          </p:nvSpPr>
          <p:spPr bwMode="auto">
            <a:xfrm>
              <a:off x="5356706" y="127239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27F83F8F-6F34-4E02-BCE4-BB1A3B76C5C5}"/>
                </a:ext>
              </a:extLst>
            </p:cNvPr>
            <p:cNvSpPr/>
            <p:nvPr/>
          </p:nvSpPr>
          <p:spPr bwMode="auto">
            <a:xfrm>
              <a:off x="5472790" y="109722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1FE0CB9D-73F1-4F0D-AC31-BEDB2199C8DC}"/>
                </a:ext>
              </a:extLst>
            </p:cNvPr>
            <p:cNvSpPr/>
            <p:nvPr/>
          </p:nvSpPr>
          <p:spPr bwMode="auto">
            <a:xfrm>
              <a:off x="5472790" y="118481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BCDA55A6-C27F-4B1B-A9F7-075E34570688}"/>
                </a:ext>
              </a:extLst>
            </p:cNvPr>
            <p:cNvSpPr/>
            <p:nvPr/>
          </p:nvSpPr>
          <p:spPr bwMode="auto">
            <a:xfrm>
              <a:off x="5472790" y="127483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CA3DDBEA-B381-4CE7-8D76-9C931DC3F131}"/>
                </a:ext>
              </a:extLst>
            </p:cNvPr>
            <p:cNvSpPr/>
            <p:nvPr/>
          </p:nvSpPr>
          <p:spPr bwMode="auto">
            <a:xfrm>
              <a:off x="5595343" y="109479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654C943F-9280-41BF-8032-0034461C6BF7}"/>
                </a:ext>
              </a:extLst>
            </p:cNvPr>
            <p:cNvSpPr/>
            <p:nvPr/>
          </p:nvSpPr>
          <p:spPr bwMode="auto">
            <a:xfrm>
              <a:off x="5595343" y="11823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BB2676CB-149D-4427-A7C6-E05BDB3C80B3}"/>
                </a:ext>
              </a:extLst>
            </p:cNvPr>
            <p:cNvSpPr/>
            <p:nvPr/>
          </p:nvSpPr>
          <p:spPr bwMode="auto">
            <a:xfrm>
              <a:off x="5595343" y="127239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78FD55C1-B0E0-4C13-A646-2066F2D49CD9}"/>
                </a:ext>
              </a:extLst>
            </p:cNvPr>
            <p:cNvSpPr/>
            <p:nvPr/>
          </p:nvSpPr>
          <p:spPr bwMode="auto">
            <a:xfrm>
              <a:off x="5702577" y="109722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FC5C5987-F81F-43C2-A349-9976C2F6A9BE}"/>
                </a:ext>
              </a:extLst>
            </p:cNvPr>
            <p:cNvSpPr/>
            <p:nvPr/>
          </p:nvSpPr>
          <p:spPr bwMode="auto">
            <a:xfrm>
              <a:off x="5702577" y="118481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EC141C32-BCE1-466E-A7BA-E80C6F492DAE}"/>
                </a:ext>
              </a:extLst>
            </p:cNvPr>
            <p:cNvSpPr/>
            <p:nvPr/>
          </p:nvSpPr>
          <p:spPr bwMode="auto">
            <a:xfrm>
              <a:off x="5702577" y="127483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BCFAED61-18E0-4AB4-AFC9-3CD34A8B023A}"/>
                </a:ext>
              </a:extLst>
            </p:cNvPr>
            <p:cNvSpPr/>
            <p:nvPr/>
          </p:nvSpPr>
          <p:spPr bwMode="auto">
            <a:xfrm>
              <a:off x="5825131" y="109479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9B01F524-06A1-4FBB-A118-81416C932E6E}"/>
                </a:ext>
              </a:extLst>
            </p:cNvPr>
            <p:cNvSpPr/>
            <p:nvPr/>
          </p:nvSpPr>
          <p:spPr bwMode="auto">
            <a:xfrm>
              <a:off x="5825131" y="11823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D0A6A60F-662E-42A4-BDA4-587BA3717B48}"/>
                </a:ext>
              </a:extLst>
            </p:cNvPr>
            <p:cNvSpPr/>
            <p:nvPr/>
          </p:nvSpPr>
          <p:spPr bwMode="auto">
            <a:xfrm>
              <a:off x="5825131" y="127239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42FA2FD1-8C2F-4C41-8315-4C7474B90D0C}"/>
                </a:ext>
              </a:extLst>
            </p:cNvPr>
            <p:cNvSpPr/>
            <p:nvPr/>
          </p:nvSpPr>
          <p:spPr bwMode="auto">
            <a:xfrm>
              <a:off x="5938492" y="109722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14A339DE-4106-4178-9153-3F7763B1FD45}"/>
                </a:ext>
              </a:extLst>
            </p:cNvPr>
            <p:cNvSpPr/>
            <p:nvPr/>
          </p:nvSpPr>
          <p:spPr bwMode="auto">
            <a:xfrm>
              <a:off x="5938492" y="118481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2BCF1E76-8C7C-4B87-9256-BF4F99CF2B19}"/>
                </a:ext>
              </a:extLst>
            </p:cNvPr>
            <p:cNvSpPr/>
            <p:nvPr/>
          </p:nvSpPr>
          <p:spPr bwMode="auto">
            <a:xfrm>
              <a:off x="5938492" y="127483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73FD4B93-A220-48BB-8F80-996659AF0898}"/>
                </a:ext>
              </a:extLst>
            </p:cNvPr>
            <p:cNvSpPr/>
            <p:nvPr/>
          </p:nvSpPr>
          <p:spPr bwMode="auto">
            <a:xfrm>
              <a:off x="6061045" y="109479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6F841548-9EAF-40A5-92EF-4480123A7DFF}"/>
                </a:ext>
              </a:extLst>
            </p:cNvPr>
            <p:cNvSpPr/>
            <p:nvPr/>
          </p:nvSpPr>
          <p:spPr bwMode="auto">
            <a:xfrm>
              <a:off x="6061045" y="11823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DFE221CF-36F3-47F6-9E20-7C7D2664132F}"/>
                </a:ext>
              </a:extLst>
            </p:cNvPr>
            <p:cNvSpPr/>
            <p:nvPr/>
          </p:nvSpPr>
          <p:spPr bwMode="auto">
            <a:xfrm>
              <a:off x="6061045" y="127239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548DF2C6-7974-48DF-9976-8633423041C6}"/>
                </a:ext>
              </a:extLst>
            </p:cNvPr>
            <p:cNvSpPr/>
            <p:nvPr/>
          </p:nvSpPr>
          <p:spPr bwMode="auto">
            <a:xfrm>
              <a:off x="6170201" y="1097225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7360DE46-322D-468D-B49F-BB3A3F680A4A}"/>
                </a:ext>
              </a:extLst>
            </p:cNvPr>
            <p:cNvSpPr/>
            <p:nvPr/>
          </p:nvSpPr>
          <p:spPr bwMode="auto">
            <a:xfrm>
              <a:off x="6170201" y="118481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CE7F5CC6-1E25-4C7E-8881-E1A59D307AB0}"/>
                </a:ext>
              </a:extLst>
            </p:cNvPr>
            <p:cNvSpPr/>
            <p:nvPr/>
          </p:nvSpPr>
          <p:spPr bwMode="auto">
            <a:xfrm>
              <a:off x="6170201" y="1274830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E4F5E73B-B0B7-4223-9702-548E9E9D9B55}"/>
                </a:ext>
              </a:extLst>
            </p:cNvPr>
            <p:cNvSpPr/>
            <p:nvPr/>
          </p:nvSpPr>
          <p:spPr bwMode="auto">
            <a:xfrm>
              <a:off x="6292754" y="1094792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117E8AB1-658E-4A70-A326-6DE0FD9787D9}"/>
                </a:ext>
              </a:extLst>
            </p:cNvPr>
            <p:cNvSpPr/>
            <p:nvPr/>
          </p:nvSpPr>
          <p:spPr bwMode="auto">
            <a:xfrm>
              <a:off x="6292754" y="118237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F8E85239-AA46-4561-B679-A0CB0683C150}"/>
                </a:ext>
              </a:extLst>
            </p:cNvPr>
            <p:cNvSpPr/>
            <p:nvPr/>
          </p:nvSpPr>
          <p:spPr bwMode="auto">
            <a:xfrm>
              <a:off x="6292754" y="127239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7BCC418E-8A7B-403F-A984-D7096F7BCE14}"/>
                </a:ext>
              </a:extLst>
            </p:cNvPr>
            <p:cNvSpPr/>
            <p:nvPr/>
          </p:nvSpPr>
          <p:spPr bwMode="auto">
            <a:xfrm>
              <a:off x="7582029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6869F162-587E-4F8A-A3A6-CC2AB3833061}"/>
                </a:ext>
              </a:extLst>
            </p:cNvPr>
            <p:cNvSpPr/>
            <p:nvPr/>
          </p:nvSpPr>
          <p:spPr bwMode="auto">
            <a:xfrm>
              <a:off x="7582029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966B0F89-ADC4-4794-9992-F95C215485C6}"/>
                </a:ext>
              </a:extLst>
            </p:cNvPr>
            <p:cNvSpPr/>
            <p:nvPr/>
          </p:nvSpPr>
          <p:spPr bwMode="auto">
            <a:xfrm>
              <a:off x="7582029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4A209BA2-52EC-49E7-9311-908D6F77B5F3}"/>
                </a:ext>
              </a:extLst>
            </p:cNvPr>
            <p:cNvSpPr/>
            <p:nvPr/>
          </p:nvSpPr>
          <p:spPr bwMode="auto">
            <a:xfrm>
              <a:off x="7704582" y="108668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592BB4E4-1B1F-4382-9791-225A5F6D13EE}"/>
                </a:ext>
              </a:extLst>
            </p:cNvPr>
            <p:cNvSpPr/>
            <p:nvPr/>
          </p:nvSpPr>
          <p:spPr bwMode="auto">
            <a:xfrm>
              <a:off x="7704582" y="117427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BB3DE014-5C8F-44A7-A5E7-8961D511FCE7}"/>
                </a:ext>
              </a:extLst>
            </p:cNvPr>
            <p:cNvSpPr/>
            <p:nvPr/>
          </p:nvSpPr>
          <p:spPr bwMode="auto">
            <a:xfrm>
              <a:off x="7704582" y="126429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84132EC1-00EC-403A-BA99-7A3117181D25}"/>
                </a:ext>
              </a:extLst>
            </p:cNvPr>
            <p:cNvSpPr/>
            <p:nvPr/>
          </p:nvSpPr>
          <p:spPr bwMode="auto">
            <a:xfrm>
              <a:off x="7820666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21481827-FD7A-4E39-8CC1-D3D93B624673}"/>
                </a:ext>
              </a:extLst>
            </p:cNvPr>
            <p:cNvSpPr/>
            <p:nvPr/>
          </p:nvSpPr>
          <p:spPr bwMode="auto">
            <a:xfrm>
              <a:off x="7820666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2BBB9E81-735E-455F-BF19-5D2DCF0B8ECE}"/>
                </a:ext>
              </a:extLst>
            </p:cNvPr>
            <p:cNvSpPr/>
            <p:nvPr/>
          </p:nvSpPr>
          <p:spPr bwMode="auto">
            <a:xfrm>
              <a:off x="7820666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A771FB9E-38BE-4FEB-9923-BE3C7E272EAB}"/>
                </a:ext>
              </a:extLst>
            </p:cNvPr>
            <p:cNvSpPr/>
            <p:nvPr/>
          </p:nvSpPr>
          <p:spPr bwMode="auto">
            <a:xfrm>
              <a:off x="7943219" y="1086688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0917C4EE-4FBF-4908-883F-0C4B20A06DF4}"/>
                </a:ext>
              </a:extLst>
            </p:cNvPr>
            <p:cNvSpPr/>
            <p:nvPr/>
          </p:nvSpPr>
          <p:spPr bwMode="auto">
            <a:xfrm>
              <a:off x="7943219" y="1174274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4B09B424-DFC5-4355-9E3C-9D5BD1656831}"/>
                </a:ext>
              </a:extLst>
            </p:cNvPr>
            <p:cNvSpPr/>
            <p:nvPr/>
          </p:nvSpPr>
          <p:spPr bwMode="auto">
            <a:xfrm>
              <a:off x="7943219" y="1264293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36BAD021-3F9B-4506-B039-3C41268B016C}"/>
                </a:ext>
              </a:extLst>
            </p:cNvPr>
            <p:cNvSpPr/>
            <p:nvPr/>
          </p:nvSpPr>
          <p:spPr bwMode="auto">
            <a:xfrm>
              <a:off x="8050453" y="1089121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06692B9D-18A1-48AA-89A4-B85035BCDCBD}"/>
                </a:ext>
              </a:extLst>
            </p:cNvPr>
            <p:cNvSpPr/>
            <p:nvPr/>
          </p:nvSpPr>
          <p:spPr bwMode="auto">
            <a:xfrm>
              <a:off x="8050453" y="1176707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AA80A654-4819-4031-AA7E-2AEBBB37723B}"/>
                </a:ext>
              </a:extLst>
            </p:cNvPr>
            <p:cNvSpPr/>
            <p:nvPr/>
          </p:nvSpPr>
          <p:spPr bwMode="auto">
            <a:xfrm>
              <a:off x="8050453" y="1266726"/>
              <a:ext cx="69479" cy="55172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2091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1531B-77A7-4B83-9398-95D050442196}"/>
              </a:ext>
            </a:extLst>
          </p:cNvPr>
          <p:cNvSpPr txBox="1"/>
          <p:nvPr/>
        </p:nvSpPr>
        <p:spPr>
          <a:xfrm>
            <a:off x="5457056" y="2132856"/>
            <a:ext cx="408514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Form factor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최소화 구조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(Tx Lens + 1 Laser + Driver IC)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추가 구조체 및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Attach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공정 삭제 가능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기존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lens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그대로 활용 가능하고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Flood zone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 추가되는 형태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Flood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Dot area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isolation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Laser array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적용 가능하고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Fast switching speed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보유할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 MLA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Etching layer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설계 및 조작하여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Flood zone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화각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Range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조정할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6. Laser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외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Lens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구조를 삽입하여 중앙 내부와 외곽 쪽으로 분리하여 적용 가능하다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9CFCDC-59D9-444A-9D12-B9D51BE8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1" y="910498"/>
            <a:ext cx="3600000" cy="1305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A99C8-6CCE-4B25-A974-1F52AFD7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31" y="2564904"/>
            <a:ext cx="3600000" cy="1305079"/>
          </a:xfrm>
          <a:prstGeom prst="rect">
            <a:avLst/>
          </a:prstGeom>
        </p:spPr>
      </p:pic>
      <p:pic>
        <p:nvPicPr>
          <p:cNvPr id="373" name="그림 372">
            <a:extLst>
              <a:ext uri="{FF2B5EF4-FFF2-40B4-BE49-F238E27FC236}">
                <a16:creationId xmlns:a16="http://schemas.microsoft.com/office/drawing/2014/main" id="{D1F313C6-B6A8-4E56-B372-053F52AF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18" y="4433702"/>
            <a:ext cx="3604858" cy="15046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A84ACC-ACF1-4D19-8336-50841DD8E1A3}"/>
              </a:ext>
            </a:extLst>
          </p:cNvPr>
          <p:cNvSpPr/>
          <p:nvPr/>
        </p:nvSpPr>
        <p:spPr>
          <a:xfrm>
            <a:off x="4033841" y="2010265"/>
            <a:ext cx="4571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D8827A-CD6A-499C-8A8B-1B5D189D6EF6}"/>
              </a:ext>
            </a:extLst>
          </p:cNvPr>
          <p:cNvSpPr/>
          <p:nvPr/>
        </p:nvSpPr>
        <p:spPr>
          <a:xfrm>
            <a:off x="4010981" y="5526758"/>
            <a:ext cx="68579" cy="6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4D722-9822-4F51-A000-83732BF46425}"/>
              </a:ext>
            </a:extLst>
          </p:cNvPr>
          <p:cNvSpPr/>
          <p:nvPr/>
        </p:nvSpPr>
        <p:spPr>
          <a:xfrm>
            <a:off x="4434655" y="5523960"/>
            <a:ext cx="68579" cy="6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9CFCDC-59D9-444A-9D12-B9D51BE8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1" y="910498"/>
            <a:ext cx="3600000" cy="1305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A99C8-6CCE-4B25-A974-1F52AFD7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31" y="2564904"/>
            <a:ext cx="3600000" cy="1305079"/>
          </a:xfrm>
          <a:prstGeom prst="rect">
            <a:avLst/>
          </a:prstGeom>
        </p:spPr>
      </p:pic>
      <p:pic>
        <p:nvPicPr>
          <p:cNvPr id="373" name="그림 372">
            <a:extLst>
              <a:ext uri="{FF2B5EF4-FFF2-40B4-BE49-F238E27FC236}">
                <a16:creationId xmlns:a16="http://schemas.microsoft.com/office/drawing/2014/main" id="{D1F313C6-B6A8-4E56-B372-053F52AF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18" y="4433702"/>
            <a:ext cx="3604858" cy="15046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0008B4B-AFB8-41FF-9D0C-2E7048570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734146" y="3938547"/>
            <a:ext cx="269663" cy="1649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51ECF0-B63B-4132-8A92-3FF924469118}"/>
              </a:ext>
            </a:extLst>
          </p:cNvPr>
          <p:cNvSpPr txBox="1"/>
          <p:nvPr/>
        </p:nvSpPr>
        <p:spPr>
          <a:xfrm>
            <a:off x="6105128" y="4941168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회절렌즈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 이미지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예시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Lens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중앙부와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외곽부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영역의 서로 다른 곡률 반경을 가진 형태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27C206F-2469-432F-AFEA-5C2D1997671C}"/>
              </a:ext>
            </a:extLst>
          </p:cNvPr>
          <p:cNvCxnSpPr/>
          <p:nvPr/>
        </p:nvCxnSpPr>
        <p:spPr>
          <a:xfrm flipV="1">
            <a:off x="4016896" y="1556792"/>
            <a:ext cx="2369777" cy="4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4294D-59AC-4366-8AF8-909AA9B22BB3}"/>
              </a:ext>
            </a:extLst>
          </p:cNvPr>
          <p:cNvSpPr txBox="1"/>
          <p:nvPr/>
        </p:nvSpPr>
        <p:spPr>
          <a:xfrm>
            <a:off x="6321152" y="1988840"/>
            <a:ext cx="139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MLA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단면 이미지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예시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7537E-4B1E-4A75-AA63-8710B39FA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673" y="1136439"/>
            <a:ext cx="1230223" cy="840706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0C7E1B-CDA4-42DB-BDD3-26A63A966C1A}"/>
              </a:ext>
            </a:extLst>
          </p:cNvPr>
          <p:cNvCxnSpPr/>
          <p:nvPr/>
        </p:nvCxnSpPr>
        <p:spPr>
          <a:xfrm flipV="1">
            <a:off x="4010981" y="3233427"/>
            <a:ext cx="2369777" cy="4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51C3B1-FBF1-4922-A02C-F90F83776006}"/>
              </a:ext>
            </a:extLst>
          </p:cNvPr>
          <p:cNvSpPr/>
          <p:nvPr/>
        </p:nvSpPr>
        <p:spPr>
          <a:xfrm>
            <a:off x="4033841" y="2010265"/>
            <a:ext cx="4571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A9E0B3-0F68-4EA7-B711-71DD2215A3C7}"/>
              </a:ext>
            </a:extLst>
          </p:cNvPr>
          <p:cNvSpPr/>
          <p:nvPr/>
        </p:nvSpPr>
        <p:spPr>
          <a:xfrm>
            <a:off x="4010981" y="5526758"/>
            <a:ext cx="68579" cy="6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287E06-A7EC-473B-937B-59F308CBBB09}"/>
              </a:ext>
            </a:extLst>
          </p:cNvPr>
          <p:cNvSpPr/>
          <p:nvPr/>
        </p:nvSpPr>
        <p:spPr>
          <a:xfrm>
            <a:off x="4434655" y="5523960"/>
            <a:ext cx="68579" cy="6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DAE5E-08D9-4424-8CFF-D8709E459E02}"/>
              </a:ext>
            </a:extLst>
          </p:cNvPr>
          <p:cNvSpPr txBox="1"/>
          <p:nvPr/>
        </p:nvSpPr>
        <p:spPr>
          <a:xfrm>
            <a:off x="6191739" y="3743454"/>
            <a:ext cx="164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Etching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단면 이미지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예시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C458FBA-A2E6-47FB-AF65-74564F56B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794" y="2780928"/>
            <a:ext cx="1171453" cy="913621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024D50-691A-4396-8B78-728F685ED45B}"/>
              </a:ext>
            </a:extLst>
          </p:cNvPr>
          <p:cNvCxnSpPr>
            <a:cxnSpLocks/>
          </p:cNvCxnSpPr>
          <p:nvPr/>
        </p:nvCxnSpPr>
        <p:spPr>
          <a:xfrm flipV="1">
            <a:off x="4606669" y="4796334"/>
            <a:ext cx="1336144" cy="2160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4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AD028-2857-4F40-8E5F-0AD7382E4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C7DB46-CD9A-435C-8128-703699B0CC65}">
  <ds:schemaRefs>
    <ds:schemaRef ds:uri="http://www.w3.org/XML/1998/namespace"/>
    <ds:schemaRef ds:uri="4354823e-c960-4fe1-8874-8fa7879b6efb"/>
    <ds:schemaRef ds:uri="http://purl.org/dc/elements/1.1/"/>
    <ds:schemaRef ds:uri="http://purl.org/dc/dcmitype/"/>
    <ds:schemaRef ds:uri="http://purl.org/dc/terms/"/>
    <ds:schemaRef ds:uri="345c0310-5f6a-4163-af51-f88ea6aa846a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1230573-5476-4B58-BE31-B099CBED2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9619</TotalTime>
  <Words>473</Words>
  <Application>Microsoft Office PowerPoint</Application>
  <PresentationFormat>A4 용지(210x297mm)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LG Smart UI Regular</vt:lpstr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Kyle Kim(김성기)</cp:lastModifiedBy>
  <cp:revision>73</cp:revision>
  <cp:lastPrinted>2019-10-21T04:57:44Z</cp:lastPrinted>
  <dcterms:created xsi:type="dcterms:W3CDTF">2019-09-09T06:27:34Z</dcterms:created>
  <dcterms:modified xsi:type="dcterms:W3CDTF">2022-11-29T10:39:25Z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2022-10-26T12:36:49Z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644b6d8f-7f94-4c2e-93ba-d9b3b3ab8087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