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1" r:id="rId5"/>
    <p:sldId id="263" r:id="rId6"/>
    <p:sldId id="262" r:id="rId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>
      <p:cViewPr varScale="1">
        <p:scale>
          <a:sx n="149" d="100"/>
          <a:sy n="149" d="100"/>
        </p:scale>
        <p:origin x="1542" y="10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32566"/>
              </p:ext>
            </p:extLst>
          </p:nvPr>
        </p:nvGraphicFramePr>
        <p:xfrm>
          <a:off x="160690" y="692698"/>
          <a:ext cx="9655402" cy="5690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김성기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광학솔루션플랫폼개발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010-9999-0970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s.k.kim@lginnotek.com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■ 보통    □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고체 </a:t>
                      </a:r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촬상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소자의 정렬 방법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장치 및 차트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KR 10-2022-0084137 A</a:t>
                      </a:r>
                    </a:p>
                    <a:p>
                      <a:pPr latinLnBrk="1"/>
                      <a:endParaRPr lang="en-US" altLang="ko-KR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https://cctech.co.jp/%E7%94%BB%E5%83%8F%E3%82%BB%E3%83%B3%E3%82%B7%E3%83%B3%E3%82%B0%E5%B1%95%E3%80%802022%E3%81%ABcctech-japan%E7%A4%BE%E3%80%81%EF%BC%93d-active-alignment%E3%82%92%E5%87%BA%E5%B1%95/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800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4134272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4134272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1CD09-B6FB-42B5-B8FB-A696C374E732}"/>
              </a:ext>
            </a:extLst>
          </p:cNvPr>
          <p:cNvSpPr txBox="1"/>
          <p:nvPr/>
        </p:nvSpPr>
        <p:spPr>
          <a:xfrm>
            <a:off x="5817096" y="4574738"/>
            <a:ext cx="39282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Active Alignment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사용하는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SFR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차트 방식이나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Collimator dome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활용한 방식은 이미지가 선명하게 맺히는 지점을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best focus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라고 추정하는 방식이다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왼쪽과 같은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차트를 이용하면 특정 거리의 피사체를 이용하여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best focus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찾아가는 방식을 활용 가능하지만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유한 거리의 피사체에 대해서만 추적이 가능한 공법이다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Active alignment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타겟 거리와 타겟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화각을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변경하기 위해서는 새로운 차트 구성으로 교체해야만 가능하다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9B083-45FE-4E1E-9513-9DE588B6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30235" y="4236680"/>
            <a:ext cx="2011936" cy="22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7934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713059" y="1094547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2370C-6311-4A65-91B5-08330D5C5D72}"/>
              </a:ext>
            </a:extLst>
          </p:cNvPr>
          <p:cNvSpPr txBox="1"/>
          <p:nvPr/>
        </p:nvSpPr>
        <p:spPr>
          <a:xfrm>
            <a:off x="6159180" y="2466477"/>
            <a:ext cx="34639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무한광학계로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구성된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IR Chart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이용하여 무한거리에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Active align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할수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있게 된다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그림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1) Camera module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무한광의 이미지를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보게되면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그림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같은 상을 얻게 된다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내부 광학계의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lens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광학거리를 내부와 외부를 다르게 설정하여 설계하면 다음과 같은 형태가 된다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그림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3) Camera module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해당 이미지를 보게 되면 그림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같은 상을 얻게 된다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특정 영역만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Focusing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되고 이외의 영역은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Defocus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되어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Blur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상을 얻게 된다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앞서 예시로 보인 입체 차트와 달리 무한광으로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Active alignment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구성할수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있게 되고 앞서 단점으로 지적한 특정거리에서만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Active align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가능한 부분을 무한광으로 가능하도록 하고 내부 렌즈군의 거리를 변경하여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Diopter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변경시켜 유한광으로 전환시켜 특정거리에서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Active align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가능하도록 다양한 타겟 거리 구성이 가능하다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해당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IR Chart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Dome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시스템에 장착하여 다양한 타겟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화각을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구현할 수 있으며 차트 변경이 매우 용이해 진다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9C9F8FA-7DD6-4D16-9F1B-7CCBE209766C}"/>
              </a:ext>
            </a:extLst>
          </p:cNvPr>
          <p:cNvGrpSpPr/>
          <p:nvPr/>
        </p:nvGrpSpPr>
        <p:grpSpPr>
          <a:xfrm>
            <a:off x="1602310" y="1818985"/>
            <a:ext cx="3062659" cy="1423582"/>
            <a:chOff x="1574976" y="1484784"/>
            <a:chExt cx="3818526" cy="177492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96DDFC2-13DC-46ED-935F-0D916C4E779B}"/>
                </a:ext>
              </a:extLst>
            </p:cNvPr>
            <p:cNvGrpSpPr/>
            <p:nvPr/>
          </p:nvGrpSpPr>
          <p:grpSpPr>
            <a:xfrm>
              <a:off x="1574976" y="1484784"/>
              <a:ext cx="3255927" cy="1774924"/>
              <a:chOff x="1637402" y="2762579"/>
              <a:chExt cx="4662940" cy="2541937"/>
            </a:xfrm>
          </p:grpSpPr>
          <p:sp>
            <p:nvSpPr>
              <p:cNvPr id="994" name="타원 993">
                <a:extLst>
                  <a:ext uri="{FF2B5EF4-FFF2-40B4-BE49-F238E27FC236}">
                    <a16:creationId xmlns:a16="http://schemas.microsoft.com/office/drawing/2014/main" id="{6ECDD167-FAD1-4785-B37E-1EC071799B7F}"/>
                  </a:ext>
                </a:extLst>
              </p:cNvPr>
              <p:cNvSpPr/>
              <p:nvPr/>
            </p:nvSpPr>
            <p:spPr>
              <a:xfrm>
                <a:off x="3449853" y="4221730"/>
                <a:ext cx="117250" cy="117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995" name="직사각형 994">
                <a:extLst>
                  <a:ext uri="{FF2B5EF4-FFF2-40B4-BE49-F238E27FC236}">
                    <a16:creationId xmlns:a16="http://schemas.microsoft.com/office/drawing/2014/main" id="{89EECA66-5A96-4CC7-9042-33DD7BAD2198}"/>
                  </a:ext>
                </a:extLst>
              </p:cNvPr>
              <p:cNvSpPr/>
              <p:nvPr/>
            </p:nvSpPr>
            <p:spPr>
              <a:xfrm>
                <a:off x="2353846" y="2762579"/>
                <a:ext cx="3946496" cy="731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996" name="직사각형 995">
                <a:extLst>
                  <a:ext uri="{FF2B5EF4-FFF2-40B4-BE49-F238E27FC236}">
                    <a16:creationId xmlns:a16="http://schemas.microsoft.com/office/drawing/2014/main" id="{9607BEDB-879A-4C19-A2E6-6ECD2CA3C565}"/>
                  </a:ext>
                </a:extLst>
              </p:cNvPr>
              <p:cNvSpPr/>
              <p:nvPr/>
            </p:nvSpPr>
            <p:spPr>
              <a:xfrm>
                <a:off x="3103469" y="2762579"/>
                <a:ext cx="264401" cy="73125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997" name="원통형 996">
                <a:extLst>
                  <a:ext uri="{FF2B5EF4-FFF2-40B4-BE49-F238E27FC236}">
                    <a16:creationId xmlns:a16="http://schemas.microsoft.com/office/drawing/2014/main" id="{E0513A3B-6DAB-4AB4-85E8-AE47B7621208}"/>
                  </a:ext>
                </a:extLst>
              </p:cNvPr>
              <p:cNvSpPr/>
              <p:nvPr/>
            </p:nvSpPr>
            <p:spPr>
              <a:xfrm rot="16200000">
                <a:off x="2831524" y="4525056"/>
                <a:ext cx="1092210" cy="466710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cxnSp>
            <p:nvCxnSpPr>
              <p:cNvPr id="998" name="직선 연결선 997">
                <a:extLst>
                  <a:ext uri="{FF2B5EF4-FFF2-40B4-BE49-F238E27FC236}">
                    <a16:creationId xmlns:a16="http://schemas.microsoft.com/office/drawing/2014/main" id="{D47E4737-1223-47CB-B4CB-93F7999DC983}"/>
                  </a:ext>
                </a:extLst>
              </p:cNvPr>
              <p:cNvCxnSpPr/>
              <p:nvPr/>
            </p:nvCxnSpPr>
            <p:spPr>
              <a:xfrm>
                <a:off x="3249229" y="4212306"/>
                <a:ext cx="0" cy="1092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직선 연결선 998">
                <a:extLst>
                  <a:ext uri="{FF2B5EF4-FFF2-40B4-BE49-F238E27FC236}">
                    <a16:creationId xmlns:a16="http://schemas.microsoft.com/office/drawing/2014/main" id="{1E57FEDC-DDD9-4532-85FB-9B986A6444D0}"/>
                  </a:ext>
                </a:extLst>
              </p:cNvPr>
              <p:cNvCxnSpPr>
                <a:stCxn id="997" idx="1"/>
                <a:endCxn id="997" idx="0"/>
              </p:cNvCxnSpPr>
              <p:nvPr/>
            </p:nvCxnSpPr>
            <p:spPr>
              <a:xfrm>
                <a:off x="3144275" y="4758411"/>
                <a:ext cx="2333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0" name="타원 999">
                <a:extLst>
                  <a:ext uri="{FF2B5EF4-FFF2-40B4-BE49-F238E27FC236}">
                    <a16:creationId xmlns:a16="http://schemas.microsoft.com/office/drawing/2014/main" id="{8089F3B8-FE84-410A-9AF1-E4B20BFD7C8F}"/>
                  </a:ext>
                </a:extLst>
              </p:cNvPr>
              <p:cNvSpPr/>
              <p:nvPr/>
            </p:nvSpPr>
            <p:spPr>
              <a:xfrm>
                <a:off x="3190331" y="4516042"/>
                <a:ext cx="123927" cy="48905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002" name="TextBox 1001">
                <a:extLst>
                  <a:ext uri="{FF2B5EF4-FFF2-40B4-BE49-F238E27FC236}">
                    <a16:creationId xmlns:a16="http://schemas.microsoft.com/office/drawing/2014/main" id="{98AA5DB4-75C3-46BB-B4EB-F14D78D1C650}"/>
                  </a:ext>
                </a:extLst>
              </p:cNvPr>
              <p:cNvSpPr txBox="1"/>
              <p:nvPr/>
            </p:nvSpPr>
            <p:spPr>
              <a:xfrm>
                <a:off x="1645378" y="3738423"/>
                <a:ext cx="2229914" cy="453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Pattern </a:t>
                </a:r>
                <a:r>
                  <a:rPr lang="ko-KR" altLang="en-US" sz="1050" dirty="0"/>
                  <a:t>인쇄면</a:t>
                </a:r>
              </a:p>
            </p:txBody>
          </p:sp>
          <p:cxnSp>
            <p:nvCxnSpPr>
              <p:cNvPr id="1003" name="직선 화살표 연결선 1002">
                <a:extLst>
                  <a:ext uri="{FF2B5EF4-FFF2-40B4-BE49-F238E27FC236}">
                    <a16:creationId xmlns:a16="http://schemas.microsoft.com/office/drawing/2014/main" id="{104B69AB-24A0-4E4E-954E-DBF01074E055}"/>
                  </a:ext>
                </a:extLst>
              </p:cNvPr>
              <p:cNvCxnSpPr>
                <a:cxnSpLocks/>
                <a:stCxn id="1002" idx="2"/>
                <a:endCxn id="1000" idx="1"/>
              </p:cNvCxnSpPr>
              <p:nvPr/>
            </p:nvCxnSpPr>
            <p:spPr>
              <a:xfrm>
                <a:off x="2760336" y="4191813"/>
                <a:ext cx="448144" cy="39584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직선 화살표 연결선 1003">
                <a:extLst>
                  <a:ext uri="{FF2B5EF4-FFF2-40B4-BE49-F238E27FC236}">
                    <a16:creationId xmlns:a16="http://schemas.microsoft.com/office/drawing/2014/main" id="{1FDEDB65-56D2-4298-BB9D-BBE2E6AA4538}"/>
                  </a:ext>
                </a:extLst>
              </p:cNvPr>
              <p:cNvCxnSpPr>
                <a:cxnSpLocks/>
                <a:stCxn id="1002" idx="0"/>
                <a:endCxn id="996" idx="1"/>
              </p:cNvCxnSpPr>
              <p:nvPr/>
            </p:nvCxnSpPr>
            <p:spPr>
              <a:xfrm flipV="1">
                <a:off x="2760336" y="3128204"/>
                <a:ext cx="343134" cy="610219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5" name="직사각형 1004">
                <a:extLst>
                  <a:ext uri="{FF2B5EF4-FFF2-40B4-BE49-F238E27FC236}">
                    <a16:creationId xmlns:a16="http://schemas.microsoft.com/office/drawing/2014/main" id="{9A819C1E-5DC3-4A6D-B237-F5410181A1D2}"/>
                  </a:ext>
                </a:extLst>
              </p:cNvPr>
              <p:cNvSpPr/>
              <p:nvPr/>
            </p:nvSpPr>
            <p:spPr>
              <a:xfrm>
                <a:off x="1966184" y="2762579"/>
                <a:ext cx="384246" cy="7312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2085D9F-0DF8-4DEF-BD13-E7924E394845}"/>
                  </a:ext>
                </a:extLst>
              </p:cNvPr>
              <p:cNvSpPr txBox="1"/>
              <p:nvPr/>
            </p:nvSpPr>
            <p:spPr>
              <a:xfrm>
                <a:off x="1637402" y="2955600"/>
                <a:ext cx="948367" cy="453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/>
                  <a:t>광원</a:t>
                </a:r>
                <a:endParaRPr lang="ko-KR" altLang="en-US" sz="1050" dirty="0"/>
              </a:p>
            </p:txBody>
          </p:sp>
          <p:sp>
            <p:nvSpPr>
              <p:cNvPr id="1007" name="직사각형 1006">
                <a:extLst>
                  <a:ext uri="{FF2B5EF4-FFF2-40B4-BE49-F238E27FC236}">
                    <a16:creationId xmlns:a16="http://schemas.microsoft.com/office/drawing/2014/main" id="{A594FD4D-1C5E-475F-90AB-2D2806CB35E5}"/>
                  </a:ext>
                </a:extLst>
              </p:cNvPr>
              <p:cNvSpPr/>
              <p:nvPr/>
            </p:nvSpPr>
            <p:spPr>
              <a:xfrm>
                <a:off x="5820196" y="2762579"/>
                <a:ext cx="264401" cy="73125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846D020-AF41-4D26-8D74-DD12266FB2A0}"/>
                </a:ext>
              </a:extLst>
            </p:cNvPr>
            <p:cNvCxnSpPr>
              <a:cxnSpLocks/>
              <a:endCxn id="1007" idx="0"/>
            </p:cNvCxnSpPr>
            <p:nvPr/>
          </p:nvCxnSpPr>
          <p:spPr>
            <a:xfrm flipV="1">
              <a:off x="2047445" y="1484784"/>
              <a:ext cx="2540504" cy="26359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BC6DBA2-60AA-435B-9E8B-2888159B8B4C}"/>
                </a:ext>
              </a:extLst>
            </p:cNvPr>
            <p:cNvCxnSpPr>
              <a:cxnSpLocks/>
            </p:cNvCxnSpPr>
            <p:nvPr/>
          </p:nvCxnSpPr>
          <p:spPr>
            <a:xfrm>
              <a:off x="4587949" y="1484784"/>
              <a:ext cx="80555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직선 연결선 1009">
              <a:extLst>
                <a:ext uri="{FF2B5EF4-FFF2-40B4-BE49-F238E27FC236}">
                  <a16:creationId xmlns:a16="http://schemas.microsoft.com/office/drawing/2014/main" id="{FF300889-4673-4C6F-A820-28D002AA760F}"/>
                </a:ext>
              </a:extLst>
            </p:cNvPr>
            <p:cNvCxnSpPr>
              <a:cxnSpLocks/>
              <a:stCxn id="1006" idx="3"/>
              <a:endCxn id="1007" idx="2"/>
            </p:cNvCxnSpPr>
            <p:nvPr/>
          </p:nvCxnSpPr>
          <p:spPr>
            <a:xfrm>
              <a:off x="2237179" y="1777853"/>
              <a:ext cx="2350770" cy="21753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직선 화살표 연결선 1010">
              <a:extLst>
                <a:ext uri="{FF2B5EF4-FFF2-40B4-BE49-F238E27FC236}">
                  <a16:creationId xmlns:a16="http://schemas.microsoft.com/office/drawing/2014/main" id="{2E8D4FB7-D2D1-4BB3-933A-3C6F773A82F3}"/>
                </a:ext>
              </a:extLst>
            </p:cNvPr>
            <p:cNvCxnSpPr>
              <a:cxnSpLocks/>
            </p:cNvCxnSpPr>
            <p:nvPr/>
          </p:nvCxnSpPr>
          <p:spPr>
            <a:xfrm>
              <a:off x="4587949" y="1986928"/>
              <a:ext cx="80555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2" name="그룹 1011">
            <a:extLst>
              <a:ext uri="{FF2B5EF4-FFF2-40B4-BE49-F238E27FC236}">
                <a16:creationId xmlns:a16="http://schemas.microsoft.com/office/drawing/2014/main" id="{FB3ACC2A-926D-47F6-9FE5-0837D6FEE87C}"/>
              </a:ext>
            </a:extLst>
          </p:cNvPr>
          <p:cNvGrpSpPr/>
          <p:nvPr/>
        </p:nvGrpSpPr>
        <p:grpSpPr>
          <a:xfrm>
            <a:off x="4940470" y="1644802"/>
            <a:ext cx="757894" cy="757894"/>
            <a:chOff x="311506" y="4131304"/>
            <a:chExt cx="1429200" cy="1429200"/>
          </a:xfrm>
        </p:grpSpPr>
        <p:sp>
          <p:nvSpPr>
            <p:cNvPr id="1013" name="타원 1012">
              <a:extLst>
                <a:ext uri="{FF2B5EF4-FFF2-40B4-BE49-F238E27FC236}">
                  <a16:creationId xmlns:a16="http://schemas.microsoft.com/office/drawing/2014/main" id="{583270A7-57A3-41E8-A53B-E67B1D41B1AE}"/>
                </a:ext>
              </a:extLst>
            </p:cNvPr>
            <p:cNvSpPr/>
            <p:nvPr/>
          </p:nvSpPr>
          <p:spPr>
            <a:xfrm>
              <a:off x="311506" y="4131304"/>
              <a:ext cx="1429200" cy="1429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14" name="타원 1013">
              <a:extLst>
                <a:ext uri="{FF2B5EF4-FFF2-40B4-BE49-F238E27FC236}">
                  <a16:creationId xmlns:a16="http://schemas.microsoft.com/office/drawing/2014/main" id="{6531C498-FE00-45A1-ADFB-5A6BAFE1CA1B}"/>
                </a:ext>
              </a:extLst>
            </p:cNvPr>
            <p:cNvSpPr/>
            <p:nvPr/>
          </p:nvSpPr>
          <p:spPr>
            <a:xfrm>
              <a:off x="738106" y="4557904"/>
              <a:ext cx="576000" cy="57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015" name="직선 연결선 1014">
              <a:extLst>
                <a:ext uri="{FF2B5EF4-FFF2-40B4-BE49-F238E27FC236}">
                  <a16:creationId xmlns:a16="http://schemas.microsoft.com/office/drawing/2014/main" id="{94DB802F-1DD0-4DBB-9C73-ED450493E9E1}"/>
                </a:ext>
              </a:extLst>
            </p:cNvPr>
            <p:cNvCxnSpPr>
              <a:cxnSpLocks/>
              <a:stCxn id="1013" idx="0"/>
              <a:endCxn id="1014" idx="0"/>
            </p:cNvCxnSpPr>
            <p:nvPr/>
          </p:nvCxnSpPr>
          <p:spPr>
            <a:xfrm>
              <a:off x="1026106" y="4131304"/>
              <a:ext cx="0" cy="426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직선 연결선 1015">
              <a:extLst>
                <a:ext uri="{FF2B5EF4-FFF2-40B4-BE49-F238E27FC236}">
                  <a16:creationId xmlns:a16="http://schemas.microsoft.com/office/drawing/2014/main" id="{225B3825-405B-4C12-9343-D41B5A01206A}"/>
                </a:ext>
              </a:extLst>
            </p:cNvPr>
            <p:cNvCxnSpPr>
              <a:cxnSpLocks/>
              <a:stCxn id="1013" idx="2"/>
              <a:endCxn id="1014" idx="2"/>
            </p:cNvCxnSpPr>
            <p:nvPr/>
          </p:nvCxnSpPr>
          <p:spPr>
            <a:xfrm>
              <a:off x="311506" y="4845904"/>
              <a:ext cx="426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직선 연결선 1016">
              <a:extLst>
                <a:ext uri="{FF2B5EF4-FFF2-40B4-BE49-F238E27FC236}">
                  <a16:creationId xmlns:a16="http://schemas.microsoft.com/office/drawing/2014/main" id="{7E4FC57D-D628-4A74-BD18-13A1ADB40206}"/>
                </a:ext>
              </a:extLst>
            </p:cNvPr>
            <p:cNvCxnSpPr>
              <a:cxnSpLocks/>
              <a:stCxn id="1014" idx="6"/>
              <a:endCxn id="1013" idx="6"/>
            </p:cNvCxnSpPr>
            <p:nvPr/>
          </p:nvCxnSpPr>
          <p:spPr>
            <a:xfrm>
              <a:off x="1314106" y="4845904"/>
              <a:ext cx="426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직선 연결선 1017">
              <a:extLst>
                <a:ext uri="{FF2B5EF4-FFF2-40B4-BE49-F238E27FC236}">
                  <a16:creationId xmlns:a16="http://schemas.microsoft.com/office/drawing/2014/main" id="{9C5F1FC9-4EB2-4074-93DD-DBE7FAADAE67}"/>
                </a:ext>
              </a:extLst>
            </p:cNvPr>
            <p:cNvCxnSpPr>
              <a:cxnSpLocks/>
              <a:stCxn id="1014" idx="4"/>
              <a:endCxn id="1013" idx="4"/>
            </p:cNvCxnSpPr>
            <p:nvPr/>
          </p:nvCxnSpPr>
          <p:spPr>
            <a:xfrm>
              <a:off x="1026106" y="5133904"/>
              <a:ext cx="0" cy="426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직선 연결선 1018">
              <a:extLst>
                <a:ext uri="{FF2B5EF4-FFF2-40B4-BE49-F238E27FC236}">
                  <a16:creationId xmlns:a16="http://schemas.microsoft.com/office/drawing/2014/main" id="{5D9A97DD-1A95-4EBC-A40D-80AC863EAFC1}"/>
                </a:ext>
              </a:extLst>
            </p:cNvPr>
            <p:cNvCxnSpPr>
              <a:cxnSpLocks/>
              <a:stCxn id="1014" idx="2"/>
              <a:endCxn id="1014" idx="6"/>
            </p:cNvCxnSpPr>
            <p:nvPr/>
          </p:nvCxnSpPr>
          <p:spPr>
            <a:xfrm>
              <a:off x="738106" y="4845904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직선 연결선 1019">
              <a:extLst>
                <a:ext uri="{FF2B5EF4-FFF2-40B4-BE49-F238E27FC236}">
                  <a16:creationId xmlns:a16="http://schemas.microsoft.com/office/drawing/2014/main" id="{24857C3A-B7D6-4AFA-A59C-4C764C7A0183}"/>
                </a:ext>
              </a:extLst>
            </p:cNvPr>
            <p:cNvCxnSpPr>
              <a:cxnSpLocks/>
              <a:stCxn id="1014" idx="0"/>
              <a:endCxn id="1014" idx="4"/>
            </p:cNvCxnSpPr>
            <p:nvPr/>
          </p:nvCxnSpPr>
          <p:spPr>
            <a:xfrm>
              <a:off x="1026106" y="4557904"/>
              <a:ext cx="0" cy="576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1" name="그룹 1020">
            <a:extLst>
              <a:ext uri="{FF2B5EF4-FFF2-40B4-BE49-F238E27FC236}">
                <a16:creationId xmlns:a16="http://schemas.microsoft.com/office/drawing/2014/main" id="{B88CD319-ED01-4518-8C4D-A1AA46026E33}"/>
              </a:ext>
            </a:extLst>
          </p:cNvPr>
          <p:cNvGrpSpPr/>
          <p:nvPr/>
        </p:nvGrpSpPr>
        <p:grpSpPr>
          <a:xfrm>
            <a:off x="4928923" y="3738131"/>
            <a:ext cx="769441" cy="769441"/>
            <a:chOff x="1388809" y="4262633"/>
            <a:chExt cx="1450974" cy="1450974"/>
          </a:xfrm>
        </p:grpSpPr>
        <p:grpSp>
          <p:nvGrpSpPr>
            <p:cNvPr id="1022" name="그룹 1021">
              <a:extLst>
                <a:ext uri="{FF2B5EF4-FFF2-40B4-BE49-F238E27FC236}">
                  <a16:creationId xmlns:a16="http://schemas.microsoft.com/office/drawing/2014/main" id="{6567F471-30DB-4FDE-AEDD-DB8C25C89EEA}"/>
                </a:ext>
              </a:extLst>
            </p:cNvPr>
            <p:cNvGrpSpPr/>
            <p:nvPr/>
          </p:nvGrpSpPr>
          <p:grpSpPr>
            <a:xfrm>
              <a:off x="1388809" y="4262633"/>
              <a:ext cx="1450974" cy="1450974"/>
              <a:chOff x="1388809" y="3656756"/>
              <a:chExt cx="1450974" cy="1450974"/>
            </a:xfrm>
          </p:grpSpPr>
          <p:pic>
            <p:nvPicPr>
              <p:cNvPr id="1024" name="그림 1023">
                <a:extLst>
                  <a:ext uri="{FF2B5EF4-FFF2-40B4-BE49-F238E27FC236}">
                    <a16:creationId xmlns:a16="http://schemas.microsoft.com/office/drawing/2014/main" id="{CF1D546B-4E98-442D-A409-480175990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88809" y="3656756"/>
                <a:ext cx="1450974" cy="1450974"/>
              </a:xfrm>
              <a:prstGeom prst="rect">
                <a:avLst/>
              </a:prstGeom>
            </p:spPr>
          </p:pic>
          <p:sp>
            <p:nvSpPr>
              <p:cNvPr id="1025" name="타원 1024">
                <a:extLst>
                  <a:ext uri="{FF2B5EF4-FFF2-40B4-BE49-F238E27FC236}">
                    <a16:creationId xmlns:a16="http://schemas.microsoft.com/office/drawing/2014/main" id="{F2D0D060-FB71-4FAC-89E2-8B6DBDF0E336}"/>
                  </a:ext>
                </a:extLst>
              </p:cNvPr>
              <p:cNvSpPr/>
              <p:nvPr/>
            </p:nvSpPr>
            <p:spPr>
              <a:xfrm>
                <a:off x="1826296" y="4094243"/>
                <a:ext cx="576000" cy="57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</p:grpSp>
        <p:pic>
          <p:nvPicPr>
            <p:cNvPr id="1023" name="그림 1022">
              <a:extLst>
                <a:ext uri="{FF2B5EF4-FFF2-40B4-BE49-F238E27FC236}">
                  <a16:creationId xmlns:a16="http://schemas.microsoft.com/office/drawing/2014/main" id="{C4BDAE5E-AF4E-414D-AC79-39656694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3856" y="4707680"/>
              <a:ext cx="560881" cy="560881"/>
            </a:xfrm>
            <a:prstGeom prst="rect">
              <a:avLst/>
            </a:prstGeom>
          </p:spPr>
        </p:pic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DFF447C-3C36-4291-93CD-7079B4858869}"/>
              </a:ext>
            </a:extLst>
          </p:cNvPr>
          <p:cNvSpPr txBox="1"/>
          <p:nvPr/>
        </p:nvSpPr>
        <p:spPr>
          <a:xfrm>
            <a:off x="2381832" y="3386011"/>
            <a:ext cx="1248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그림</a:t>
            </a:r>
            <a:r>
              <a:rPr lang="en-US" altLang="ko-KR" sz="1050" dirty="0"/>
              <a:t>1&gt;</a:t>
            </a:r>
            <a:endParaRPr lang="ko-KR" altLang="en-US" sz="1050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35C7477-EA1E-43B1-92B2-8A9553C04A05}"/>
              </a:ext>
            </a:extLst>
          </p:cNvPr>
          <p:cNvSpPr txBox="1"/>
          <p:nvPr/>
        </p:nvSpPr>
        <p:spPr>
          <a:xfrm>
            <a:off x="4694998" y="2639546"/>
            <a:ext cx="1248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그림</a:t>
            </a:r>
            <a:r>
              <a:rPr lang="en-US" altLang="ko-KR" sz="1050" dirty="0"/>
              <a:t>2&gt;</a:t>
            </a:r>
            <a:endParaRPr lang="ko-KR" altLang="en-US" sz="1050" dirty="0"/>
          </a:p>
        </p:txBody>
      </p: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8872D320-5273-4EA4-880B-C7C6B0B41ABF}"/>
              </a:ext>
            </a:extLst>
          </p:cNvPr>
          <p:cNvGrpSpPr/>
          <p:nvPr/>
        </p:nvGrpSpPr>
        <p:grpSpPr>
          <a:xfrm>
            <a:off x="1602310" y="3912314"/>
            <a:ext cx="3062659" cy="1423582"/>
            <a:chOff x="1574976" y="1484784"/>
            <a:chExt cx="3818526" cy="1774924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4F9C0D99-C5B5-4FDA-96F5-BEE9DB412D25}"/>
                </a:ext>
              </a:extLst>
            </p:cNvPr>
            <p:cNvGrpSpPr/>
            <p:nvPr/>
          </p:nvGrpSpPr>
          <p:grpSpPr>
            <a:xfrm>
              <a:off x="1574976" y="1484784"/>
              <a:ext cx="3255927" cy="1774924"/>
              <a:chOff x="1637402" y="2762579"/>
              <a:chExt cx="4662940" cy="2541937"/>
            </a:xfrm>
          </p:grpSpPr>
          <p:sp>
            <p:nvSpPr>
              <p:cNvPr id="1035" name="타원 1034">
                <a:extLst>
                  <a:ext uri="{FF2B5EF4-FFF2-40B4-BE49-F238E27FC236}">
                    <a16:creationId xmlns:a16="http://schemas.microsoft.com/office/drawing/2014/main" id="{108269A0-832C-4EDD-A0AA-10E900048E49}"/>
                  </a:ext>
                </a:extLst>
              </p:cNvPr>
              <p:cNvSpPr/>
              <p:nvPr/>
            </p:nvSpPr>
            <p:spPr>
              <a:xfrm>
                <a:off x="3449853" y="4221730"/>
                <a:ext cx="117250" cy="117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036" name="직사각형 1035">
                <a:extLst>
                  <a:ext uri="{FF2B5EF4-FFF2-40B4-BE49-F238E27FC236}">
                    <a16:creationId xmlns:a16="http://schemas.microsoft.com/office/drawing/2014/main" id="{A6854698-0A50-4C7F-8F8D-08216A077094}"/>
                  </a:ext>
                </a:extLst>
              </p:cNvPr>
              <p:cNvSpPr/>
              <p:nvPr/>
            </p:nvSpPr>
            <p:spPr>
              <a:xfrm>
                <a:off x="2353846" y="2762579"/>
                <a:ext cx="3946496" cy="731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2C26BA04-0361-4F5D-883D-28A4318C2174}"/>
                  </a:ext>
                </a:extLst>
              </p:cNvPr>
              <p:cNvSpPr/>
              <p:nvPr/>
            </p:nvSpPr>
            <p:spPr>
              <a:xfrm>
                <a:off x="3103469" y="2762579"/>
                <a:ext cx="264401" cy="73125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038" name="원통형 1037">
                <a:extLst>
                  <a:ext uri="{FF2B5EF4-FFF2-40B4-BE49-F238E27FC236}">
                    <a16:creationId xmlns:a16="http://schemas.microsoft.com/office/drawing/2014/main" id="{C50A4A44-3E5F-483B-B539-944C229BBAB0}"/>
                  </a:ext>
                </a:extLst>
              </p:cNvPr>
              <p:cNvSpPr/>
              <p:nvPr/>
            </p:nvSpPr>
            <p:spPr>
              <a:xfrm rot="16200000">
                <a:off x="2831524" y="4525056"/>
                <a:ext cx="1092210" cy="466710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cxnSp>
            <p:nvCxnSpPr>
              <p:cNvPr id="1039" name="직선 연결선 1038">
                <a:extLst>
                  <a:ext uri="{FF2B5EF4-FFF2-40B4-BE49-F238E27FC236}">
                    <a16:creationId xmlns:a16="http://schemas.microsoft.com/office/drawing/2014/main" id="{4B5D7D74-C876-4B63-9366-9AFD2842E6AD}"/>
                  </a:ext>
                </a:extLst>
              </p:cNvPr>
              <p:cNvCxnSpPr/>
              <p:nvPr/>
            </p:nvCxnSpPr>
            <p:spPr>
              <a:xfrm>
                <a:off x="3249229" y="4212306"/>
                <a:ext cx="0" cy="1092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직선 연결선 1039">
                <a:extLst>
                  <a:ext uri="{FF2B5EF4-FFF2-40B4-BE49-F238E27FC236}">
                    <a16:creationId xmlns:a16="http://schemas.microsoft.com/office/drawing/2014/main" id="{B869C03D-1E08-4EC3-8A3B-3BBD624E5242}"/>
                  </a:ext>
                </a:extLst>
              </p:cNvPr>
              <p:cNvCxnSpPr>
                <a:stCxn id="1038" idx="1"/>
                <a:endCxn id="1038" idx="0"/>
              </p:cNvCxnSpPr>
              <p:nvPr/>
            </p:nvCxnSpPr>
            <p:spPr>
              <a:xfrm>
                <a:off x="3144275" y="4758411"/>
                <a:ext cx="2333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1" name="타원 1040">
                <a:extLst>
                  <a:ext uri="{FF2B5EF4-FFF2-40B4-BE49-F238E27FC236}">
                    <a16:creationId xmlns:a16="http://schemas.microsoft.com/office/drawing/2014/main" id="{E792FE56-3E59-4CDA-9C18-3D302105EEB5}"/>
                  </a:ext>
                </a:extLst>
              </p:cNvPr>
              <p:cNvSpPr/>
              <p:nvPr/>
            </p:nvSpPr>
            <p:spPr>
              <a:xfrm>
                <a:off x="3190331" y="4516042"/>
                <a:ext cx="123927" cy="48905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FFEA51F0-15F0-44DF-95BA-1D78032C56B5}"/>
                  </a:ext>
                </a:extLst>
              </p:cNvPr>
              <p:cNvSpPr txBox="1"/>
              <p:nvPr/>
            </p:nvSpPr>
            <p:spPr>
              <a:xfrm>
                <a:off x="1645378" y="3738423"/>
                <a:ext cx="2229914" cy="453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Pattern </a:t>
                </a:r>
                <a:r>
                  <a:rPr lang="ko-KR" altLang="en-US" sz="1050" dirty="0"/>
                  <a:t>인쇄면</a:t>
                </a:r>
              </a:p>
            </p:txBody>
          </p:sp>
          <p:cxnSp>
            <p:nvCxnSpPr>
              <p:cNvPr id="1043" name="직선 화살표 연결선 1042">
                <a:extLst>
                  <a:ext uri="{FF2B5EF4-FFF2-40B4-BE49-F238E27FC236}">
                    <a16:creationId xmlns:a16="http://schemas.microsoft.com/office/drawing/2014/main" id="{DD9DBFAF-7F3A-46E9-8BB4-75F2FD25F61F}"/>
                  </a:ext>
                </a:extLst>
              </p:cNvPr>
              <p:cNvCxnSpPr>
                <a:cxnSpLocks/>
                <a:stCxn id="1042" idx="2"/>
                <a:endCxn id="1041" idx="1"/>
              </p:cNvCxnSpPr>
              <p:nvPr/>
            </p:nvCxnSpPr>
            <p:spPr>
              <a:xfrm>
                <a:off x="2760336" y="4191813"/>
                <a:ext cx="448144" cy="39584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직선 화살표 연결선 1043">
                <a:extLst>
                  <a:ext uri="{FF2B5EF4-FFF2-40B4-BE49-F238E27FC236}">
                    <a16:creationId xmlns:a16="http://schemas.microsoft.com/office/drawing/2014/main" id="{D7AEBC49-45C3-47C7-B287-AC1371D6418F}"/>
                  </a:ext>
                </a:extLst>
              </p:cNvPr>
              <p:cNvCxnSpPr>
                <a:cxnSpLocks/>
                <a:stCxn id="1042" idx="0"/>
                <a:endCxn id="1037" idx="1"/>
              </p:cNvCxnSpPr>
              <p:nvPr/>
            </p:nvCxnSpPr>
            <p:spPr>
              <a:xfrm flipV="1">
                <a:off x="2760336" y="3128204"/>
                <a:ext cx="343134" cy="610219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5" name="직사각형 1044">
                <a:extLst>
                  <a:ext uri="{FF2B5EF4-FFF2-40B4-BE49-F238E27FC236}">
                    <a16:creationId xmlns:a16="http://schemas.microsoft.com/office/drawing/2014/main" id="{4002A623-3B55-4BD2-ADF3-89C6E831F0A8}"/>
                  </a:ext>
                </a:extLst>
              </p:cNvPr>
              <p:cNvSpPr/>
              <p:nvPr/>
            </p:nvSpPr>
            <p:spPr>
              <a:xfrm>
                <a:off x="1966184" y="2762579"/>
                <a:ext cx="384246" cy="7312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1FE2A8E8-A25C-4969-BCC1-8762C6F98A1F}"/>
                  </a:ext>
                </a:extLst>
              </p:cNvPr>
              <p:cNvSpPr txBox="1"/>
              <p:nvPr/>
            </p:nvSpPr>
            <p:spPr>
              <a:xfrm>
                <a:off x="1637402" y="2955600"/>
                <a:ext cx="948367" cy="453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/>
                  <a:t>광원</a:t>
                </a:r>
                <a:endParaRPr lang="ko-KR" altLang="en-US" sz="1050" dirty="0"/>
              </a:p>
            </p:txBody>
          </p:sp>
          <p:sp>
            <p:nvSpPr>
              <p:cNvPr id="1047" name="직사각형 1046">
                <a:extLst>
                  <a:ext uri="{FF2B5EF4-FFF2-40B4-BE49-F238E27FC236}">
                    <a16:creationId xmlns:a16="http://schemas.microsoft.com/office/drawing/2014/main" id="{A19F1ABB-7D86-4F31-B2D5-9443C528B214}"/>
                  </a:ext>
                </a:extLst>
              </p:cNvPr>
              <p:cNvSpPr/>
              <p:nvPr/>
            </p:nvSpPr>
            <p:spPr>
              <a:xfrm>
                <a:off x="5820196" y="2762579"/>
                <a:ext cx="264401" cy="73125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</p:grp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C313A0A6-E837-4270-97D1-DC65730E10B3}"/>
                </a:ext>
              </a:extLst>
            </p:cNvPr>
            <p:cNvCxnSpPr>
              <a:cxnSpLocks/>
              <a:endCxn id="1047" idx="0"/>
            </p:cNvCxnSpPr>
            <p:nvPr/>
          </p:nvCxnSpPr>
          <p:spPr>
            <a:xfrm flipV="1">
              <a:off x="2047445" y="1484784"/>
              <a:ext cx="2540504" cy="26359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화살표 연결선 1031">
              <a:extLst>
                <a:ext uri="{FF2B5EF4-FFF2-40B4-BE49-F238E27FC236}">
                  <a16:creationId xmlns:a16="http://schemas.microsoft.com/office/drawing/2014/main" id="{31ACF787-4F0C-42EF-92C2-DCFB2580BD47}"/>
                </a:ext>
              </a:extLst>
            </p:cNvPr>
            <p:cNvCxnSpPr>
              <a:cxnSpLocks/>
            </p:cNvCxnSpPr>
            <p:nvPr/>
          </p:nvCxnSpPr>
          <p:spPr>
            <a:xfrm>
              <a:off x="4587949" y="1484784"/>
              <a:ext cx="80555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연결선 1032">
              <a:extLst>
                <a:ext uri="{FF2B5EF4-FFF2-40B4-BE49-F238E27FC236}">
                  <a16:creationId xmlns:a16="http://schemas.microsoft.com/office/drawing/2014/main" id="{1D55591A-3BB1-4665-B540-DD5DA13EB698}"/>
                </a:ext>
              </a:extLst>
            </p:cNvPr>
            <p:cNvCxnSpPr>
              <a:cxnSpLocks/>
              <a:stCxn id="1046" idx="3"/>
              <a:endCxn id="1047" idx="2"/>
            </p:cNvCxnSpPr>
            <p:nvPr/>
          </p:nvCxnSpPr>
          <p:spPr>
            <a:xfrm>
              <a:off x="2237179" y="1777853"/>
              <a:ext cx="2350770" cy="21753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직선 화살표 연결선 1033">
              <a:extLst>
                <a:ext uri="{FF2B5EF4-FFF2-40B4-BE49-F238E27FC236}">
                  <a16:creationId xmlns:a16="http://schemas.microsoft.com/office/drawing/2014/main" id="{25DC973D-F029-4332-B2F0-C45D26D1CC25}"/>
                </a:ext>
              </a:extLst>
            </p:cNvPr>
            <p:cNvCxnSpPr>
              <a:cxnSpLocks/>
            </p:cNvCxnSpPr>
            <p:nvPr/>
          </p:nvCxnSpPr>
          <p:spPr>
            <a:xfrm>
              <a:off x="4587949" y="1986928"/>
              <a:ext cx="80555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0DF3D32-3128-45BF-B86D-F2A2FDF16626}"/>
              </a:ext>
            </a:extLst>
          </p:cNvPr>
          <p:cNvSpPr txBox="1"/>
          <p:nvPr/>
        </p:nvSpPr>
        <p:spPr>
          <a:xfrm>
            <a:off x="2381832" y="5479340"/>
            <a:ext cx="1248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그림</a:t>
            </a:r>
            <a:r>
              <a:rPr lang="en-US" altLang="ko-KR" sz="1050" dirty="0"/>
              <a:t>3&gt;</a:t>
            </a:r>
            <a:endParaRPr lang="ko-KR" altLang="en-US" sz="105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B36313A-DD8D-444B-8F8C-16018138DD08}"/>
              </a:ext>
            </a:extLst>
          </p:cNvPr>
          <p:cNvSpPr txBox="1"/>
          <p:nvPr/>
        </p:nvSpPr>
        <p:spPr>
          <a:xfrm>
            <a:off x="4687099" y="4722589"/>
            <a:ext cx="1248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그림</a:t>
            </a:r>
            <a:r>
              <a:rPr lang="en-US" altLang="ko-KR" sz="1050" dirty="0"/>
              <a:t>4&gt;</a:t>
            </a:r>
            <a:endParaRPr lang="ko-KR" altLang="en-US" sz="105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A15C4D-3E25-408D-9332-7DA97B8446AC}"/>
              </a:ext>
            </a:extLst>
          </p:cNvPr>
          <p:cNvGrpSpPr/>
          <p:nvPr/>
        </p:nvGrpSpPr>
        <p:grpSpPr>
          <a:xfrm>
            <a:off x="2557837" y="4309992"/>
            <a:ext cx="1707410" cy="1006057"/>
            <a:chOff x="6585303" y="2002913"/>
            <a:chExt cx="3033996" cy="1787721"/>
          </a:xfrm>
        </p:grpSpPr>
        <p:sp>
          <p:nvSpPr>
            <p:cNvPr id="1059" name="순서도: 지연 1058">
              <a:extLst>
                <a:ext uri="{FF2B5EF4-FFF2-40B4-BE49-F238E27FC236}">
                  <a16:creationId xmlns:a16="http://schemas.microsoft.com/office/drawing/2014/main" id="{59ED9A98-63DC-405B-9E64-64E75E9E36C4}"/>
                </a:ext>
              </a:extLst>
            </p:cNvPr>
            <p:cNvSpPr/>
            <p:nvPr/>
          </p:nvSpPr>
          <p:spPr>
            <a:xfrm>
              <a:off x="9020096" y="2698424"/>
              <a:ext cx="599203" cy="1092210"/>
            </a:xfrm>
            <a:prstGeom prst="flowChartDelay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60" name="직사각형 1059">
              <a:extLst>
                <a:ext uri="{FF2B5EF4-FFF2-40B4-BE49-F238E27FC236}">
                  <a16:creationId xmlns:a16="http://schemas.microsoft.com/office/drawing/2014/main" id="{2359E174-9165-452D-8261-48551DF005FA}"/>
                </a:ext>
              </a:extLst>
            </p:cNvPr>
            <p:cNvSpPr/>
            <p:nvPr/>
          </p:nvSpPr>
          <p:spPr>
            <a:xfrm>
              <a:off x="7700070" y="2698423"/>
              <a:ext cx="394914" cy="10922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061" name="직선 화살표 연결선 1060">
              <a:extLst>
                <a:ext uri="{FF2B5EF4-FFF2-40B4-BE49-F238E27FC236}">
                  <a16:creationId xmlns:a16="http://schemas.microsoft.com/office/drawing/2014/main" id="{C2526E7E-1EAA-4120-A92A-41EC340B6D36}"/>
                </a:ext>
              </a:extLst>
            </p:cNvPr>
            <p:cNvCxnSpPr/>
            <p:nvPr/>
          </p:nvCxnSpPr>
          <p:spPr>
            <a:xfrm>
              <a:off x="8406461" y="3244528"/>
              <a:ext cx="3169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직선 화살표 연결선 1061">
              <a:extLst>
                <a:ext uri="{FF2B5EF4-FFF2-40B4-BE49-F238E27FC236}">
                  <a16:creationId xmlns:a16="http://schemas.microsoft.com/office/drawing/2014/main" id="{6B856C4A-CED1-41C6-95F4-949DB710E2D7}"/>
                </a:ext>
              </a:extLst>
            </p:cNvPr>
            <p:cNvCxnSpPr>
              <a:cxnSpLocks/>
              <a:endCxn id="1060" idx="0"/>
            </p:cNvCxnSpPr>
            <p:nvPr/>
          </p:nvCxnSpPr>
          <p:spPr>
            <a:xfrm>
              <a:off x="6585303" y="2002913"/>
              <a:ext cx="1312224" cy="6955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직선 화살표 연결선 1062">
              <a:extLst>
                <a:ext uri="{FF2B5EF4-FFF2-40B4-BE49-F238E27FC236}">
                  <a16:creationId xmlns:a16="http://schemas.microsoft.com/office/drawing/2014/main" id="{1C7E613C-1B43-48D8-89CE-34FF6F2DE2F2}"/>
                </a:ext>
              </a:extLst>
            </p:cNvPr>
            <p:cNvCxnSpPr>
              <a:cxnSpLocks/>
              <a:endCxn id="1060" idx="0"/>
            </p:cNvCxnSpPr>
            <p:nvPr/>
          </p:nvCxnSpPr>
          <p:spPr>
            <a:xfrm flipH="1">
              <a:off x="7897527" y="2017847"/>
              <a:ext cx="1117744" cy="680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42946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B81531B-77A7-4B83-9398-95D050442196}"/>
              </a:ext>
            </a:extLst>
          </p:cNvPr>
          <p:cNvSpPr txBox="1"/>
          <p:nvPr/>
        </p:nvSpPr>
        <p:spPr>
          <a:xfrm>
            <a:off x="5817097" y="2132856"/>
            <a:ext cx="372510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무한광을 이용한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Active align</a:t>
            </a: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취득하는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상에서 특정 영역만 뚜렷한 상을 얻기 때문에 보다 빠르고 더욱 정밀한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Active align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가능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Lens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군 간의 거리 조정을 통해 무한거리에서 특정 유한거리까지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Active alignment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타겟 거리 조정이 가능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IR chart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Dome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결합하여 다양한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화각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대응이 가능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 Lens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DOE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구조를 삽입하여 중앙 내부와 외곽 쪽으로 분리하여 적용 가능하다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6. Lens Radius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변화나 특정영역을 커버하는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Lens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삽입 또는 특정 영역의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DOE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 적용을 통해 영역별로 </a:t>
            </a:r>
            <a:r>
              <a:rPr lang="ko-KR" altLang="en-US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타겟거리를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다양하게 구성할 수 있다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중앙의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Ring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부분은 무한거리 그 외의 영역은 특정 유한 거리로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Active align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가능해짐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7AB5B1-DEBB-47AC-9C01-B8704F70A783}"/>
              </a:ext>
            </a:extLst>
          </p:cNvPr>
          <p:cNvGrpSpPr/>
          <p:nvPr/>
        </p:nvGrpSpPr>
        <p:grpSpPr>
          <a:xfrm>
            <a:off x="1712640" y="968063"/>
            <a:ext cx="3623199" cy="5240444"/>
            <a:chOff x="1712640" y="968063"/>
            <a:chExt cx="3623199" cy="524044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FB3AD20-1E19-4B32-991A-934A20EF11FA}"/>
                </a:ext>
              </a:extLst>
            </p:cNvPr>
            <p:cNvGrpSpPr/>
            <p:nvPr/>
          </p:nvGrpSpPr>
          <p:grpSpPr>
            <a:xfrm>
              <a:off x="4451189" y="968063"/>
              <a:ext cx="632713" cy="632713"/>
              <a:chOff x="1388809" y="4262633"/>
              <a:chExt cx="1450974" cy="145097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09B4DA8-1D26-48BB-8EC3-7DE379500AF5}"/>
                  </a:ext>
                </a:extLst>
              </p:cNvPr>
              <p:cNvGrpSpPr/>
              <p:nvPr/>
            </p:nvGrpSpPr>
            <p:grpSpPr>
              <a:xfrm>
                <a:off x="1388809" y="4262633"/>
                <a:ext cx="1450974" cy="1450974"/>
                <a:chOff x="1388809" y="3656756"/>
                <a:chExt cx="1450974" cy="1450974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456E731B-FCCD-492F-81A3-F56B3D198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8809" y="3656756"/>
                  <a:ext cx="1450974" cy="1450974"/>
                </a:xfrm>
                <a:prstGeom prst="rect">
                  <a:avLst/>
                </a:prstGeom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7D17792B-54C1-4299-A209-166C174FC21E}"/>
                    </a:ext>
                  </a:extLst>
                </p:cNvPr>
                <p:cNvSpPr/>
                <p:nvPr/>
              </p:nvSpPr>
              <p:spPr>
                <a:xfrm>
                  <a:off x="1826296" y="4094243"/>
                  <a:ext cx="576000" cy="576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DC60C59-F3F9-4B7E-8B37-E300E6B78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3856" y="4707680"/>
                <a:ext cx="560881" cy="560881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678C412-65FE-45A0-B994-04EF46116818}"/>
                </a:ext>
              </a:extLst>
            </p:cNvPr>
            <p:cNvGrpSpPr/>
            <p:nvPr/>
          </p:nvGrpSpPr>
          <p:grpSpPr>
            <a:xfrm>
              <a:off x="1715706" y="1111294"/>
              <a:ext cx="2518432" cy="1170615"/>
              <a:chOff x="1574976" y="1484784"/>
              <a:chExt cx="3818526" cy="177492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034EF92-B080-4EB2-A548-60B193442EC9}"/>
                  </a:ext>
                </a:extLst>
              </p:cNvPr>
              <p:cNvGrpSpPr/>
              <p:nvPr/>
            </p:nvGrpSpPr>
            <p:grpSpPr>
              <a:xfrm>
                <a:off x="1574976" y="1484784"/>
                <a:ext cx="3255927" cy="1774924"/>
                <a:chOff x="1637402" y="2762579"/>
                <a:chExt cx="4662940" cy="2541937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2D38F627-978F-4B2E-B9F3-947D3E3E067B}"/>
                    </a:ext>
                  </a:extLst>
                </p:cNvPr>
                <p:cNvSpPr/>
                <p:nvPr/>
              </p:nvSpPr>
              <p:spPr>
                <a:xfrm>
                  <a:off x="3449853" y="4221730"/>
                  <a:ext cx="117250" cy="117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C625B7B-3089-4F47-8822-685D5BB0EF17}"/>
                    </a:ext>
                  </a:extLst>
                </p:cNvPr>
                <p:cNvSpPr/>
                <p:nvPr/>
              </p:nvSpPr>
              <p:spPr>
                <a:xfrm>
                  <a:off x="2353846" y="2762579"/>
                  <a:ext cx="3946496" cy="7312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FCAB083-13D3-4E59-B682-4AD65AECDBA9}"/>
                    </a:ext>
                  </a:extLst>
                </p:cNvPr>
                <p:cNvSpPr/>
                <p:nvPr/>
              </p:nvSpPr>
              <p:spPr>
                <a:xfrm>
                  <a:off x="3103469" y="2762579"/>
                  <a:ext cx="264401" cy="73125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27" name="원통형 26">
                  <a:extLst>
                    <a:ext uri="{FF2B5EF4-FFF2-40B4-BE49-F238E27FC236}">
                      <a16:creationId xmlns:a16="http://schemas.microsoft.com/office/drawing/2014/main" id="{477D1B26-7B7F-43A7-B2B7-450CCF9D00AD}"/>
                    </a:ext>
                  </a:extLst>
                </p:cNvPr>
                <p:cNvSpPr/>
                <p:nvPr/>
              </p:nvSpPr>
              <p:spPr>
                <a:xfrm rot="16200000">
                  <a:off x="2831524" y="4525056"/>
                  <a:ext cx="1092210" cy="466710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10BEA6EE-1207-4CA7-909D-9B53733AAE5F}"/>
                    </a:ext>
                  </a:extLst>
                </p:cNvPr>
                <p:cNvCxnSpPr/>
                <p:nvPr/>
              </p:nvCxnSpPr>
              <p:spPr>
                <a:xfrm>
                  <a:off x="3249229" y="4212306"/>
                  <a:ext cx="0" cy="1092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4467C59F-E813-4E34-9D95-1861557BDED1}"/>
                    </a:ext>
                  </a:extLst>
                </p:cNvPr>
                <p:cNvCxnSpPr>
                  <a:stCxn id="27" idx="1"/>
                  <a:endCxn id="27" idx="0"/>
                </p:cNvCxnSpPr>
                <p:nvPr/>
              </p:nvCxnSpPr>
              <p:spPr>
                <a:xfrm>
                  <a:off x="3144275" y="4758411"/>
                  <a:ext cx="23335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B7CD7CB-1CA2-46F2-BAA0-570521CF39EC}"/>
                    </a:ext>
                  </a:extLst>
                </p:cNvPr>
                <p:cNvSpPr/>
                <p:nvPr/>
              </p:nvSpPr>
              <p:spPr>
                <a:xfrm>
                  <a:off x="3190331" y="4516042"/>
                  <a:ext cx="123927" cy="489052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71A6402-6361-44CF-A70D-AF15C890D790}"/>
                    </a:ext>
                  </a:extLst>
                </p:cNvPr>
                <p:cNvSpPr txBox="1"/>
                <p:nvPr/>
              </p:nvSpPr>
              <p:spPr>
                <a:xfrm>
                  <a:off x="1645378" y="3738423"/>
                  <a:ext cx="2229914" cy="384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/>
                    <a:t>Pattern </a:t>
                  </a:r>
                  <a:r>
                    <a:rPr lang="ko-KR" altLang="en-US" sz="800" dirty="0"/>
                    <a:t>인쇄면</a:t>
                  </a:r>
                </a:p>
              </p:txBody>
            </p: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A4BAA3FC-9781-4F5A-ACD3-BE2E9023F621}"/>
                    </a:ext>
                  </a:extLst>
                </p:cNvPr>
                <p:cNvCxnSpPr>
                  <a:cxnSpLocks/>
                  <a:stCxn id="31" idx="2"/>
                  <a:endCxn id="30" idx="1"/>
                </p:cNvCxnSpPr>
                <p:nvPr/>
              </p:nvCxnSpPr>
              <p:spPr>
                <a:xfrm>
                  <a:off x="2760336" y="4123118"/>
                  <a:ext cx="448144" cy="464543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79A36AF8-C191-4102-A0F2-D6CF9A02E279}"/>
                    </a:ext>
                  </a:extLst>
                </p:cNvPr>
                <p:cNvCxnSpPr>
                  <a:cxnSpLocks/>
                  <a:stCxn id="31" idx="0"/>
                  <a:endCxn id="26" idx="1"/>
                </p:cNvCxnSpPr>
                <p:nvPr/>
              </p:nvCxnSpPr>
              <p:spPr>
                <a:xfrm flipV="1">
                  <a:off x="2760336" y="3128204"/>
                  <a:ext cx="343134" cy="610219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D7DDFE4-3405-41CB-9583-E5B4C30CF7D0}"/>
                    </a:ext>
                  </a:extLst>
                </p:cNvPr>
                <p:cNvSpPr/>
                <p:nvPr/>
              </p:nvSpPr>
              <p:spPr>
                <a:xfrm>
                  <a:off x="1966184" y="2762579"/>
                  <a:ext cx="384246" cy="73125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41E436-ACC7-4C07-ACCB-40880EFD55DF}"/>
                    </a:ext>
                  </a:extLst>
                </p:cNvPr>
                <p:cNvSpPr txBox="1"/>
                <p:nvPr/>
              </p:nvSpPr>
              <p:spPr>
                <a:xfrm>
                  <a:off x="1637402" y="2955600"/>
                  <a:ext cx="948367" cy="384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광원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B7EAAAE-CC5A-475E-9687-106C90934B16}"/>
                    </a:ext>
                  </a:extLst>
                </p:cNvPr>
                <p:cNvSpPr/>
                <p:nvPr/>
              </p:nvSpPr>
              <p:spPr>
                <a:xfrm>
                  <a:off x="5820196" y="2762579"/>
                  <a:ext cx="264401" cy="73125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3DD4E7F-36B1-4DBC-822C-A798ED758596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V="1">
                <a:off x="2047445" y="1484784"/>
                <a:ext cx="2540504" cy="26359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915150CE-5C54-4FD4-B677-8149D9E70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949" y="1484784"/>
                <a:ext cx="80555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52EB031A-7D86-4B70-945C-F4648193DDD6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2065590" y="1728236"/>
                <a:ext cx="2522359" cy="26714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5480DD8-DE04-4A02-960E-3153F2C0B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949" y="1986928"/>
                <a:ext cx="80555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A6453FA-4EE0-4488-A8F5-696F4D24CE4D}"/>
                </a:ext>
              </a:extLst>
            </p:cNvPr>
            <p:cNvGrpSpPr/>
            <p:nvPr/>
          </p:nvGrpSpPr>
          <p:grpSpPr>
            <a:xfrm>
              <a:off x="2501439" y="1438306"/>
              <a:ext cx="1404008" cy="827283"/>
              <a:chOff x="6585303" y="2002913"/>
              <a:chExt cx="3033996" cy="1787721"/>
            </a:xfrm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61768E8-9027-407F-9FA4-3D3248B71871}"/>
                  </a:ext>
                </a:extLst>
              </p:cNvPr>
              <p:cNvSpPr/>
              <p:nvPr/>
            </p:nvSpPr>
            <p:spPr>
              <a:xfrm>
                <a:off x="9020096" y="2698424"/>
                <a:ext cx="599203" cy="1092210"/>
              </a:xfrm>
              <a:prstGeom prst="flowChartDelay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C16E499-8902-4956-B68B-ED9C37093438}"/>
                  </a:ext>
                </a:extLst>
              </p:cNvPr>
              <p:cNvSpPr/>
              <p:nvPr/>
            </p:nvSpPr>
            <p:spPr>
              <a:xfrm>
                <a:off x="7700070" y="2698423"/>
                <a:ext cx="394914" cy="10922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C923E216-532A-4220-95EE-535B2B7513DD}"/>
                  </a:ext>
                </a:extLst>
              </p:cNvPr>
              <p:cNvCxnSpPr/>
              <p:nvPr/>
            </p:nvCxnSpPr>
            <p:spPr>
              <a:xfrm>
                <a:off x="8406461" y="3244528"/>
                <a:ext cx="3169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C94FDEEF-6DEB-46F1-8D1A-FCEF006B4516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6585303" y="2002913"/>
                <a:ext cx="1312224" cy="6955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92829F8-3C8F-4772-9E5F-4C086CC0EAF3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7897527" y="2017847"/>
                <a:ext cx="1117744" cy="6805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C4A4C32-2EED-43D1-AFEC-8A6F88D5EC08}"/>
                </a:ext>
              </a:extLst>
            </p:cNvPr>
            <p:cNvGrpSpPr/>
            <p:nvPr/>
          </p:nvGrpSpPr>
          <p:grpSpPr>
            <a:xfrm>
              <a:off x="4448122" y="2580429"/>
              <a:ext cx="632713" cy="632713"/>
              <a:chOff x="1388809" y="4262633"/>
              <a:chExt cx="1450974" cy="1450974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F119DCC-F4EF-488E-B294-3FBAA25915F2}"/>
                  </a:ext>
                </a:extLst>
              </p:cNvPr>
              <p:cNvGrpSpPr/>
              <p:nvPr/>
            </p:nvGrpSpPr>
            <p:grpSpPr>
              <a:xfrm>
                <a:off x="1388809" y="4262633"/>
                <a:ext cx="1450974" cy="1450974"/>
                <a:chOff x="1388809" y="3656756"/>
                <a:chExt cx="1450974" cy="1450974"/>
              </a:xfrm>
            </p:grpSpPr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BB4D4378-91A2-482B-9A6A-9AAA2D3E8F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8809" y="3656756"/>
                  <a:ext cx="1450974" cy="1450974"/>
                </a:xfrm>
                <a:prstGeom prst="rect">
                  <a:avLst/>
                </a:prstGeom>
              </p:spPr>
            </p:pic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9FC22710-2884-43AF-AC21-655FE6DD5E33}"/>
                    </a:ext>
                  </a:extLst>
                </p:cNvPr>
                <p:cNvSpPr/>
                <p:nvPr/>
              </p:nvSpPr>
              <p:spPr>
                <a:xfrm>
                  <a:off x="1826296" y="4094243"/>
                  <a:ext cx="576000" cy="576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</p:grp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E7974D58-D9CD-4D67-ABDE-D25EAD7D9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3856" y="4707680"/>
                <a:ext cx="560881" cy="560881"/>
              </a:xfrm>
              <a:prstGeom prst="rect">
                <a:avLst/>
              </a:prstGeom>
            </p:spPr>
          </p:pic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47DEAD6-4807-4E75-9F7C-E8393316AEEF}"/>
                </a:ext>
              </a:extLst>
            </p:cNvPr>
            <p:cNvGrpSpPr/>
            <p:nvPr/>
          </p:nvGrpSpPr>
          <p:grpSpPr>
            <a:xfrm>
              <a:off x="1712640" y="2723660"/>
              <a:ext cx="3623199" cy="2017643"/>
              <a:chOff x="1574976" y="1484784"/>
              <a:chExt cx="5493609" cy="3018550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E99A90B8-7FEC-4AED-B8E2-639B583D5414}"/>
                  </a:ext>
                </a:extLst>
              </p:cNvPr>
              <p:cNvGrpSpPr/>
              <p:nvPr/>
            </p:nvGrpSpPr>
            <p:grpSpPr>
              <a:xfrm>
                <a:off x="1574976" y="1484784"/>
                <a:ext cx="5493609" cy="3018550"/>
                <a:chOff x="1637402" y="2762579"/>
                <a:chExt cx="7867609" cy="4322981"/>
              </a:xfrm>
            </p:grpSpPr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FAE3B3E6-486A-4047-8DB8-19BAC10E2A07}"/>
                    </a:ext>
                  </a:extLst>
                </p:cNvPr>
                <p:cNvSpPr/>
                <p:nvPr/>
              </p:nvSpPr>
              <p:spPr>
                <a:xfrm>
                  <a:off x="3449853" y="4221730"/>
                  <a:ext cx="117250" cy="117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086A4201-27B0-4D28-A007-46E1E6FBB20B}"/>
                    </a:ext>
                  </a:extLst>
                </p:cNvPr>
                <p:cNvSpPr/>
                <p:nvPr/>
              </p:nvSpPr>
              <p:spPr>
                <a:xfrm>
                  <a:off x="2353846" y="2762579"/>
                  <a:ext cx="3946496" cy="7312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E45B862-0ACF-4C84-BBB6-0247266BD318}"/>
                    </a:ext>
                  </a:extLst>
                </p:cNvPr>
                <p:cNvSpPr/>
                <p:nvPr/>
              </p:nvSpPr>
              <p:spPr>
                <a:xfrm>
                  <a:off x="3103469" y="2762579"/>
                  <a:ext cx="264401" cy="73125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87" name="원통형 86">
                  <a:extLst>
                    <a:ext uri="{FF2B5EF4-FFF2-40B4-BE49-F238E27FC236}">
                      <a16:creationId xmlns:a16="http://schemas.microsoft.com/office/drawing/2014/main" id="{0EB6AE57-64E6-438B-ADED-3B13B8B8E297}"/>
                    </a:ext>
                  </a:extLst>
                </p:cNvPr>
                <p:cNvSpPr/>
                <p:nvPr/>
              </p:nvSpPr>
              <p:spPr>
                <a:xfrm rot="16200000">
                  <a:off x="2831524" y="4525056"/>
                  <a:ext cx="1092210" cy="466710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6780ACFD-0166-446E-BDF1-914CA119CA0F}"/>
                    </a:ext>
                  </a:extLst>
                </p:cNvPr>
                <p:cNvCxnSpPr/>
                <p:nvPr/>
              </p:nvCxnSpPr>
              <p:spPr>
                <a:xfrm>
                  <a:off x="3249229" y="4212306"/>
                  <a:ext cx="0" cy="1092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C86503C9-43D3-4A97-B38D-DC168E35CC27}"/>
                    </a:ext>
                  </a:extLst>
                </p:cNvPr>
                <p:cNvCxnSpPr>
                  <a:stCxn id="87" idx="1"/>
                  <a:endCxn id="87" idx="0"/>
                </p:cNvCxnSpPr>
                <p:nvPr/>
              </p:nvCxnSpPr>
              <p:spPr>
                <a:xfrm>
                  <a:off x="3144275" y="4758411"/>
                  <a:ext cx="23335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325AE62-C508-4966-B72C-EBCE2C091F92}"/>
                    </a:ext>
                  </a:extLst>
                </p:cNvPr>
                <p:cNvSpPr/>
                <p:nvPr/>
              </p:nvSpPr>
              <p:spPr>
                <a:xfrm>
                  <a:off x="3190331" y="4516042"/>
                  <a:ext cx="123927" cy="489052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0A98A1-4E36-47AA-83DA-1D5D183EB9F6}"/>
                    </a:ext>
                  </a:extLst>
                </p:cNvPr>
                <p:cNvSpPr txBox="1"/>
                <p:nvPr/>
              </p:nvSpPr>
              <p:spPr>
                <a:xfrm>
                  <a:off x="1645378" y="3738424"/>
                  <a:ext cx="2229913" cy="379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/>
                    <a:t>Pattern </a:t>
                  </a:r>
                  <a:r>
                    <a:rPr lang="ko-KR" altLang="en-US" sz="800" dirty="0"/>
                    <a:t>인쇄면</a:t>
                  </a:r>
                </a:p>
              </p:txBody>
            </p: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DAA6EF19-E5AD-4ED6-AC11-62977EEA4D16}"/>
                    </a:ext>
                  </a:extLst>
                </p:cNvPr>
                <p:cNvCxnSpPr>
                  <a:cxnSpLocks/>
                  <a:stCxn id="91" idx="2"/>
                  <a:endCxn id="90" idx="1"/>
                </p:cNvCxnSpPr>
                <p:nvPr/>
              </p:nvCxnSpPr>
              <p:spPr>
                <a:xfrm>
                  <a:off x="2760336" y="4118005"/>
                  <a:ext cx="448144" cy="469656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856DD1B6-EF9B-4098-BAAF-957122F651ED}"/>
                    </a:ext>
                  </a:extLst>
                </p:cNvPr>
                <p:cNvCxnSpPr>
                  <a:cxnSpLocks/>
                  <a:stCxn id="91" idx="0"/>
                  <a:endCxn id="86" idx="1"/>
                </p:cNvCxnSpPr>
                <p:nvPr/>
              </p:nvCxnSpPr>
              <p:spPr>
                <a:xfrm flipV="1">
                  <a:off x="2760336" y="3128205"/>
                  <a:ext cx="343134" cy="610219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BF5DD78-44F3-4AF4-B5C7-E53EB05F7EC7}"/>
                    </a:ext>
                  </a:extLst>
                </p:cNvPr>
                <p:cNvSpPr/>
                <p:nvPr/>
              </p:nvSpPr>
              <p:spPr>
                <a:xfrm>
                  <a:off x="1966184" y="2762579"/>
                  <a:ext cx="384246" cy="73125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CDA8383-25BD-43C8-9656-ABC1004D306E}"/>
                    </a:ext>
                  </a:extLst>
                </p:cNvPr>
                <p:cNvSpPr txBox="1"/>
                <p:nvPr/>
              </p:nvSpPr>
              <p:spPr>
                <a:xfrm>
                  <a:off x="1637402" y="2955599"/>
                  <a:ext cx="948367" cy="379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광원</a:t>
                  </a: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5A7E3DC8-0E34-4254-9D07-0E45872DEB72}"/>
                    </a:ext>
                  </a:extLst>
                </p:cNvPr>
                <p:cNvSpPr/>
                <p:nvPr/>
              </p:nvSpPr>
              <p:spPr>
                <a:xfrm>
                  <a:off x="5820196" y="2762579"/>
                  <a:ext cx="264401" cy="73125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EC6F907-2DBF-4F3C-B7E7-81AB2091295D}"/>
                    </a:ext>
                  </a:extLst>
                </p:cNvPr>
                <p:cNvSpPr txBox="1"/>
                <p:nvPr/>
              </p:nvSpPr>
              <p:spPr>
                <a:xfrm>
                  <a:off x="5314798" y="5855259"/>
                  <a:ext cx="4190213" cy="12303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DOE</a:t>
                  </a:r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lens</a:t>
                  </a:r>
                </a:p>
                <a:p>
                  <a:r>
                    <a:rPr lang="en-US" altLang="ko-KR" sz="1050" dirty="0"/>
                    <a:t>(</a:t>
                  </a:r>
                  <a:r>
                    <a:rPr lang="ko-KR" altLang="en-US" sz="1050" dirty="0"/>
                    <a:t>다른 </a:t>
                  </a:r>
                  <a:r>
                    <a:rPr lang="en-US" altLang="ko-KR" sz="1050" dirty="0"/>
                    <a:t>Focal length</a:t>
                  </a:r>
                  <a:r>
                    <a:rPr lang="ko-KR" altLang="en-US" sz="1050" dirty="0"/>
                    <a:t>를 적용</a:t>
                  </a:r>
                  <a:r>
                    <a:rPr lang="en-US" altLang="ko-KR" sz="1050" dirty="0">
                      <a:sym typeface="Wingdings" panose="05000000000000000000" pitchFamily="2" charset="2"/>
                    </a:rPr>
                    <a:t></a:t>
                  </a:r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Defocus</a:t>
                  </a:r>
                  <a:r>
                    <a:rPr lang="ko-KR" altLang="en-US" sz="1050" dirty="0"/>
                    <a:t> 효과</a:t>
                  </a:r>
                  <a:r>
                    <a:rPr lang="en-US" altLang="ko-KR" sz="1050" dirty="0"/>
                    <a:t>)</a:t>
                  </a:r>
                  <a:endParaRPr lang="ko-KR" altLang="en-US" sz="1050" dirty="0"/>
                </a:p>
              </p:txBody>
            </p:sp>
          </p:grp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503074E1-384C-4093-B4F2-9751DA9E2D5D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 flipV="1">
                <a:off x="2047445" y="1484784"/>
                <a:ext cx="2540504" cy="26359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EABDC10A-2E32-4AF2-9BDE-68B7DCFC6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949" y="1484784"/>
                <a:ext cx="80555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678C4B4-BAB8-499E-A0C0-30BFA7E04CE4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>
                <a:off x="2070239" y="1740085"/>
                <a:ext cx="2517710" cy="255299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AEA8E273-5C68-4216-A779-7B96A48E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949" y="1986928"/>
                <a:ext cx="80555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4169612-5752-4519-A3CA-B2CCABF9C56B}"/>
                </a:ext>
              </a:extLst>
            </p:cNvPr>
            <p:cNvGrpSpPr/>
            <p:nvPr/>
          </p:nvGrpSpPr>
          <p:grpSpPr>
            <a:xfrm>
              <a:off x="2498372" y="3050671"/>
              <a:ext cx="1506866" cy="1125971"/>
              <a:chOff x="6585303" y="2002913"/>
              <a:chExt cx="3256268" cy="2433175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A676ED6-A41F-4E41-B265-79E766E89900}"/>
                  </a:ext>
                </a:extLst>
              </p:cNvPr>
              <p:cNvSpPr/>
              <p:nvPr/>
            </p:nvSpPr>
            <p:spPr>
              <a:xfrm>
                <a:off x="7700070" y="2698422"/>
                <a:ext cx="394915" cy="10922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3201B4E0-4D9E-415C-AF7D-10D10E049AD3}"/>
                  </a:ext>
                </a:extLst>
              </p:cNvPr>
              <p:cNvCxnSpPr/>
              <p:nvPr/>
            </p:nvCxnSpPr>
            <p:spPr>
              <a:xfrm>
                <a:off x="8406461" y="3244528"/>
                <a:ext cx="3169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6C63B862-D92A-4087-9C82-E61F311B779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6585303" y="2002913"/>
                <a:ext cx="1312224" cy="6955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C6219315-0B4F-47E6-AF7B-DBAC7B196858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 flipH="1">
                <a:off x="7897527" y="2017847"/>
                <a:ext cx="1117745" cy="6805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912A1CEA-EC7D-4221-ACE0-E402D2A669C6}"/>
                  </a:ext>
                </a:extLst>
              </p:cNvPr>
              <p:cNvSpPr/>
              <p:nvPr/>
            </p:nvSpPr>
            <p:spPr>
              <a:xfrm>
                <a:off x="9041232" y="2698424"/>
                <a:ext cx="394915" cy="109220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A45B94CE-D77F-4243-BE60-C15DE1D28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7733" y="3583920"/>
                <a:ext cx="343838" cy="85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B69735E-9E9F-4CC1-AA02-0DB92479B092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8139" y="3368782"/>
              <a:ext cx="88809" cy="503249"/>
            </a:xfrm>
            <a:prstGeom prst="rect">
              <a:avLst/>
            </a:prstGeom>
          </p:spPr>
        </p:pic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B1A785CE-4285-4D95-AA6B-09167C5CB11E}"/>
                </a:ext>
              </a:extLst>
            </p:cNvPr>
            <p:cNvGrpSpPr/>
            <p:nvPr/>
          </p:nvGrpSpPr>
          <p:grpSpPr>
            <a:xfrm>
              <a:off x="4449065" y="4781061"/>
              <a:ext cx="632713" cy="632713"/>
              <a:chOff x="1388809" y="4262633"/>
              <a:chExt cx="1450974" cy="1450974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B166F65C-F54D-4E49-8E4C-1B79BD8D5460}"/>
                  </a:ext>
                </a:extLst>
              </p:cNvPr>
              <p:cNvGrpSpPr/>
              <p:nvPr/>
            </p:nvGrpSpPr>
            <p:grpSpPr>
              <a:xfrm>
                <a:off x="1388809" y="4262633"/>
                <a:ext cx="1450974" cy="1450974"/>
                <a:chOff x="1388809" y="3656756"/>
                <a:chExt cx="1450974" cy="1450974"/>
              </a:xfrm>
            </p:grpSpPr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0D37DD28-07AD-42CA-8DE2-DBFD10A854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8809" y="3656756"/>
                  <a:ext cx="1450974" cy="1450974"/>
                </a:xfrm>
                <a:prstGeom prst="rect">
                  <a:avLst/>
                </a:prstGeom>
              </p:spPr>
            </p:pic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17D0C2BB-7CE8-453D-B69B-9FAC16D3A3C9}"/>
                    </a:ext>
                  </a:extLst>
                </p:cNvPr>
                <p:cNvSpPr/>
                <p:nvPr/>
              </p:nvSpPr>
              <p:spPr>
                <a:xfrm>
                  <a:off x="1826296" y="4094243"/>
                  <a:ext cx="576000" cy="576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</p:grp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3F4A9223-DB0D-47AF-B8CC-9B9F5FE34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3856" y="4707680"/>
                <a:ext cx="560881" cy="560881"/>
              </a:xfrm>
              <a:prstGeom prst="rect">
                <a:avLst/>
              </a:prstGeom>
            </p:spPr>
          </p:pic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0B8AFCF6-FB33-4131-9CA6-45AADC2D4104}"/>
                </a:ext>
              </a:extLst>
            </p:cNvPr>
            <p:cNvGrpSpPr/>
            <p:nvPr/>
          </p:nvGrpSpPr>
          <p:grpSpPr>
            <a:xfrm>
              <a:off x="1713583" y="4924292"/>
              <a:ext cx="2518432" cy="1170615"/>
              <a:chOff x="1574976" y="1484784"/>
              <a:chExt cx="3818526" cy="1774924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9E2ACDC-2DF0-4BFB-BD9A-D41CB15F68E0}"/>
                  </a:ext>
                </a:extLst>
              </p:cNvPr>
              <p:cNvGrpSpPr/>
              <p:nvPr/>
            </p:nvGrpSpPr>
            <p:grpSpPr>
              <a:xfrm>
                <a:off x="1574976" y="1484784"/>
                <a:ext cx="3255927" cy="1774924"/>
                <a:chOff x="1637402" y="2762579"/>
                <a:chExt cx="4662940" cy="2541937"/>
              </a:xfrm>
            </p:grpSpPr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A1CFDA6D-A2CE-41E7-9719-88577CE95C5C}"/>
                    </a:ext>
                  </a:extLst>
                </p:cNvPr>
                <p:cNvSpPr/>
                <p:nvPr/>
              </p:nvSpPr>
              <p:spPr>
                <a:xfrm>
                  <a:off x="3449853" y="4221730"/>
                  <a:ext cx="117250" cy="117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0DD47CB4-07AD-4A6E-84A3-F49DA2FEBE0F}"/>
                    </a:ext>
                  </a:extLst>
                </p:cNvPr>
                <p:cNvSpPr/>
                <p:nvPr/>
              </p:nvSpPr>
              <p:spPr>
                <a:xfrm>
                  <a:off x="2353846" y="2762579"/>
                  <a:ext cx="3946496" cy="7312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B595AD64-23F0-4CA9-80EA-25FC1209DE8A}"/>
                    </a:ext>
                  </a:extLst>
                </p:cNvPr>
                <p:cNvSpPr/>
                <p:nvPr/>
              </p:nvSpPr>
              <p:spPr>
                <a:xfrm>
                  <a:off x="3103469" y="2762579"/>
                  <a:ext cx="264401" cy="73125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137" name="원통형 136">
                  <a:extLst>
                    <a:ext uri="{FF2B5EF4-FFF2-40B4-BE49-F238E27FC236}">
                      <a16:creationId xmlns:a16="http://schemas.microsoft.com/office/drawing/2014/main" id="{D639FC31-6AF3-4B71-BF6A-C01EB690E9A7}"/>
                    </a:ext>
                  </a:extLst>
                </p:cNvPr>
                <p:cNvSpPr/>
                <p:nvPr/>
              </p:nvSpPr>
              <p:spPr>
                <a:xfrm rot="16200000">
                  <a:off x="2831524" y="4525056"/>
                  <a:ext cx="1092210" cy="466710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0969AB65-70EC-4FDD-928C-11D979575E38}"/>
                    </a:ext>
                  </a:extLst>
                </p:cNvPr>
                <p:cNvCxnSpPr/>
                <p:nvPr/>
              </p:nvCxnSpPr>
              <p:spPr>
                <a:xfrm>
                  <a:off x="3249229" y="4212306"/>
                  <a:ext cx="0" cy="1092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545F1255-B47E-4983-AECF-9B6BAF91FF68}"/>
                    </a:ext>
                  </a:extLst>
                </p:cNvPr>
                <p:cNvCxnSpPr>
                  <a:stCxn id="137" idx="1"/>
                  <a:endCxn id="137" idx="0"/>
                </p:cNvCxnSpPr>
                <p:nvPr/>
              </p:nvCxnSpPr>
              <p:spPr>
                <a:xfrm>
                  <a:off x="3144275" y="4758411"/>
                  <a:ext cx="23335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28EBB5FF-2D7E-439F-903B-84731EF3606A}"/>
                    </a:ext>
                  </a:extLst>
                </p:cNvPr>
                <p:cNvSpPr/>
                <p:nvPr/>
              </p:nvSpPr>
              <p:spPr>
                <a:xfrm>
                  <a:off x="3190331" y="4516042"/>
                  <a:ext cx="123927" cy="489052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A469D78-9F1A-4626-A5F1-E768968E0D14}"/>
                    </a:ext>
                  </a:extLst>
                </p:cNvPr>
                <p:cNvSpPr txBox="1"/>
                <p:nvPr/>
              </p:nvSpPr>
              <p:spPr>
                <a:xfrm>
                  <a:off x="1645378" y="3738423"/>
                  <a:ext cx="2229914" cy="384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/>
                    <a:t>Pattern </a:t>
                  </a:r>
                  <a:r>
                    <a:rPr lang="ko-KR" altLang="en-US" sz="800" dirty="0"/>
                    <a:t>인쇄면</a:t>
                  </a:r>
                </a:p>
              </p:txBody>
            </p: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171DC208-D7E1-47BC-B175-4D233DE44487}"/>
                    </a:ext>
                  </a:extLst>
                </p:cNvPr>
                <p:cNvCxnSpPr>
                  <a:cxnSpLocks/>
                  <a:stCxn id="141" idx="2"/>
                  <a:endCxn id="140" idx="1"/>
                </p:cNvCxnSpPr>
                <p:nvPr/>
              </p:nvCxnSpPr>
              <p:spPr>
                <a:xfrm>
                  <a:off x="2760336" y="4123118"/>
                  <a:ext cx="448144" cy="464543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화살표 연결선 142">
                  <a:extLst>
                    <a:ext uri="{FF2B5EF4-FFF2-40B4-BE49-F238E27FC236}">
                      <a16:creationId xmlns:a16="http://schemas.microsoft.com/office/drawing/2014/main" id="{9BBEE54D-2AC0-4BE2-B75F-7B57DDC53688}"/>
                    </a:ext>
                  </a:extLst>
                </p:cNvPr>
                <p:cNvCxnSpPr>
                  <a:cxnSpLocks/>
                  <a:stCxn id="141" idx="0"/>
                  <a:endCxn id="136" idx="1"/>
                </p:cNvCxnSpPr>
                <p:nvPr/>
              </p:nvCxnSpPr>
              <p:spPr>
                <a:xfrm flipV="1">
                  <a:off x="2760336" y="3128204"/>
                  <a:ext cx="343134" cy="610219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EA1BF97B-60C6-4C79-BCE8-CE91EF5428E2}"/>
                    </a:ext>
                  </a:extLst>
                </p:cNvPr>
                <p:cNvSpPr/>
                <p:nvPr/>
              </p:nvSpPr>
              <p:spPr>
                <a:xfrm>
                  <a:off x="1966184" y="2762579"/>
                  <a:ext cx="384246" cy="73125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95F3E1A7-7917-4E20-B2AC-2AA1EE8048B4}"/>
                    </a:ext>
                  </a:extLst>
                </p:cNvPr>
                <p:cNvSpPr txBox="1"/>
                <p:nvPr/>
              </p:nvSpPr>
              <p:spPr>
                <a:xfrm>
                  <a:off x="1637402" y="2955600"/>
                  <a:ext cx="948367" cy="384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광원</a:t>
                  </a: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90D0B4D-3A1F-4E05-97F3-ECFE4A6CA671}"/>
                    </a:ext>
                  </a:extLst>
                </p:cNvPr>
                <p:cNvSpPr/>
                <p:nvPr/>
              </p:nvSpPr>
              <p:spPr>
                <a:xfrm>
                  <a:off x="5820196" y="2762579"/>
                  <a:ext cx="264401" cy="73125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0F96516B-1575-4E7A-AA36-B118F1375827}"/>
                    </a:ext>
                  </a:extLst>
                </p:cNvPr>
                <p:cNvSpPr/>
                <p:nvPr/>
              </p:nvSpPr>
              <p:spPr>
                <a:xfrm>
                  <a:off x="4619389" y="2762579"/>
                  <a:ext cx="264402" cy="73125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</p:grp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09DE4DBE-6564-4832-9C7F-5413C3C6019A}"/>
                  </a:ext>
                </a:extLst>
              </p:cNvPr>
              <p:cNvCxnSpPr>
                <a:cxnSpLocks/>
                <a:endCxn id="146" idx="0"/>
              </p:cNvCxnSpPr>
              <p:nvPr/>
            </p:nvCxnSpPr>
            <p:spPr>
              <a:xfrm flipV="1">
                <a:off x="2047445" y="1484784"/>
                <a:ext cx="2540504" cy="26359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AB2532EF-A188-41DB-885B-856E45C93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949" y="1484784"/>
                <a:ext cx="80555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C9CFB1-00FF-4C64-A59D-F7FCEFCADAA6}"/>
                  </a:ext>
                </a:extLst>
              </p:cNvPr>
              <p:cNvCxnSpPr>
                <a:cxnSpLocks/>
                <a:endCxn id="146" idx="2"/>
              </p:cNvCxnSpPr>
              <p:nvPr/>
            </p:nvCxnSpPr>
            <p:spPr>
              <a:xfrm>
                <a:off x="2046015" y="1748382"/>
                <a:ext cx="2541934" cy="24700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27E6C129-51EA-4F94-A53C-71482BBE9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949" y="1986928"/>
                <a:ext cx="80555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1D8F32B2-0F44-4AB0-8464-85651DA5AA52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2907" y="4937689"/>
              <a:ext cx="88809" cy="325632"/>
            </a:xfrm>
            <a:prstGeom prst="rect">
              <a:avLst/>
            </a:prstGeom>
          </p:spPr>
        </p:pic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9BFCC5BD-2219-4B84-A03F-B96427E7FFC4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13" y="5223218"/>
              <a:ext cx="159114" cy="394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3007DBD-26C7-42BA-B0C7-28B0AF874FFB}"/>
                </a:ext>
              </a:extLst>
            </p:cNvPr>
            <p:cNvSpPr txBox="1"/>
            <p:nvPr/>
          </p:nvSpPr>
          <p:spPr>
            <a:xfrm>
              <a:off x="3023315" y="5631426"/>
              <a:ext cx="205751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추가</a:t>
              </a:r>
              <a:r>
                <a:rPr lang="en-US" altLang="ko-KR" sz="1050" dirty="0"/>
                <a:t> Lens</a:t>
              </a:r>
            </a:p>
            <a:p>
              <a:r>
                <a:rPr lang="en-US" altLang="ko-KR" sz="1050" dirty="0"/>
                <a:t>(</a:t>
              </a:r>
              <a:r>
                <a:rPr lang="ko-KR" altLang="en-US" sz="1050" dirty="0"/>
                <a:t>다른 </a:t>
              </a:r>
              <a:r>
                <a:rPr lang="en-US" altLang="ko-KR" sz="1050" dirty="0"/>
                <a:t>Focal length</a:t>
              </a:r>
              <a:r>
                <a:rPr lang="ko-KR" altLang="en-US" sz="1050" dirty="0"/>
                <a:t>를 적용 </a:t>
              </a:r>
              <a:r>
                <a:rPr lang="en-US" altLang="ko-KR" sz="1050" dirty="0">
                  <a:sym typeface="Wingdings" panose="05000000000000000000" pitchFamily="2" charset="2"/>
                </a:rPr>
                <a:t> Defocus </a:t>
              </a:r>
              <a:r>
                <a:rPr lang="ko-KR" altLang="en-US" sz="1050" dirty="0">
                  <a:sym typeface="Wingdings" panose="05000000000000000000" pitchFamily="2" charset="2"/>
                </a:rPr>
                <a:t>효과</a:t>
              </a:r>
              <a:r>
                <a:rPr lang="en-US" altLang="ko-KR" sz="1050" dirty="0">
                  <a:sym typeface="Wingdings" panose="05000000000000000000" pitchFamily="2" charset="2"/>
                </a:rPr>
                <a:t>)</a:t>
              </a:r>
              <a:endParaRPr lang="ko-KR" altLang="en-US" sz="1050" dirty="0"/>
            </a:p>
          </p:txBody>
        </p:sp>
      </p:grpSp>
      <p:sp>
        <p:nvSpPr>
          <p:cNvPr id="104" name="Rectangle 23">
            <a:extLst>
              <a:ext uri="{FF2B5EF4-FFF2-40B4-BE49-F238E27FC236}">
                <a16:creationId xmlns:a16="http://schemas.microsoft.com/office/drawing/2014/main" id="{799E2DB1-9F05-4A82-80AF-EE5D05B9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4176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1230573-5476-4B58-BE31-B099CBED2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8AD028-2857-4F40-8E5F-0AD7382E4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C7DB46-CD9A-435C-8128-703699B0CC65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9744</TotalTime>
  <Words>585</Words>
  <Application>Microsoft Office PowerPoint</Application>
  <PresentationFormat>A4 용지(210x297mm)</PresentationFormat>
  <Paragraphs>86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LG Smart UI Regular</vt:lpstr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Kyle Kim(김성기)</cp:lastModifiedBy>
  <cp:revision>85</cp:revision>
  <cp:lastPrinted>2019-10-21T04:57:44Z</cp:lastPrinted>
  <dcterms:created xsi:type="dcterms:W3CDTF">2019-09-09T06:27:34Z</dcterms:created>
  <dcterms:modified xsi:type="dcterms:W3CDTF">2022-10-27T02:44:35Z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2022-10-27T02:44:35Z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1e6ab76a-4feb-43ef-a0cf-dc11cf648633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