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6" r:id="rId5"/>
    <p:sldId id="284" r:id="rId6"/>
    <p:sldId id="285" r:id="rId7"/>
    <p:sldId id="286" r:id="rId8"/>
    <p:sldId id="277" r:id="rId9"/>
    <p:sldId id="287" r:id="rId10"/>
    <p:sldId id="283" r:id="rId11"/>
    <p:sldId id="288" r:id="rId12"/>
    <p:sldId id="289" r:id="rId13"/>
    <p:sldId id="290" r:id="rId1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FC0F7A-A282-44DF-858C-8740257CC7EB}">
          <p14:sldIdLst>
            <p14:sldId id="276"/>
            <p14:sldId id="284"/>
            <p14:sldId id="285"/>
            <p14:sldId id="286"/>
            <p14:sldId id="277"/>
            <p14:sldId id="287"/>
            <p14:sldId id="283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1E73E-5D46-44A0-A64E-178C17F11E5C}" v="500" dt="2022-08-31T07:56:27.878"/>
    <p1510:client id="{80F832C1-FAEA-44DC-81B2-42E9AAADAF9E}" v="2232" dt="2022-08-31T08:33:4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>
      <p:cViewPr>
        <p:scale>
          <a:sx n="75" d="100"/>
          <a:sy n="75" d="100"/>
        </p:scale>
        <p:origin x="1718" y="283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3942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Oh(오현지)" userId="09f80ba1-988b-4007-b7f3-c9b37b8d8c72" providerId="ADAL" clId="{0F2F0BF1-462D-4C5C-92B3-B3A18AD71BC6}"/>
    <pc:docChg chg="modSld">
      <pc:chgData name="Laura Oh(오현지)" userId="09f80ba1-988b-4007-b7f3-c9b37b8d8c72" providerId="ADAL" clId="{0F2F0BF1-462D-4C5C-92B3-B3A18AD71BC6}" dt="2022-08-29T00:34:45.513" v="0" actId="1038"/>
      <pc:docMkLst>
        <pc:docMk/>
      </pc:docMkLst>
      <pc:sldChg chg="modSp">
        <pc:chgData name="Laura Oh(오현지)" userId="09f80ba1-988b-4007-b7f3-c9b37b8d8c72" providerId="ADAL" clId="{0F2F0BF1-462D-4C5C-92B3-B3A18AD71BC6}" dt="2022-08-29T00:34:45.513" v="0" actId="1038"/>
        <pc:sldMkLst>
          <pc:docMk/>
          <pc:sldMk cId="206442545" sldId="277"/>
        </pc:sldMkLst>
        <pc:spChg chg="mod">
          <ac:chgData name="Laura Oh(오현지)" userId="09f80ba1-988b-4007-b7f3-c9b37b8d8c72" providerId="ADAL" clId="{0F2F0BF1-462D-4C5C-92B3-B3A18AD71BC6}" dt="2022-08-29T00:34:45.513" v="0" actId="1038"/>
          <ac:spMkLst>
            <pc:docMk/>
            <pc:sldMk cId="206442545" sldId="277"/>
            <ac:spMk id="17" creationId="{D5200F1B-44F4-4BF8-9B3F-734D60147AD7}"/>
          </ac:spMkLst>
        </pc:spChg>
      </pc:sldChg>
    </pc:docChg>
  </pc:docChgLst>
  <pc:docChgLst>
    <pc:chgData name="Lianne Park (박귀연)" userId="d70f155c-0955-47b1-a7f8-ae229b0b0c1e" providerId="ADAL" clId="{38E1E73E-5D46-44A0-A64E-178C17F11E5C}"/>
    <pc:docChg chg="undo custSel addSld delSld modSld modSection">
      <pc:chgData name="Lianne Park (박귀연)" userId="d70f155c-0955-47b1-a7f8-ae229b0b0c1e" providerId="ADAL" clId="{38E1E73E-5D46-44A0-A64E-178C17F11E5C}" dt="2022-08-31T07:56:27.878" v="2117" actId="14100"/>
      <pc:docMkLst>
        <pc:docMk/>
      </pc:docMkLst>
      <pc:sldChg chg="modSp">
        <pc:chgData name="Lianne Park (박귀연)" userId="d70f155c-0955-47b1-a7f8-ae229b0b0c1e" providerId="ADAL" clId="{38E1E73E-5D46-44A0-A64E-178C17F11E5C}" dt="2022-08-31T06:36:40.515" v="113" actId="20577"/>
        <pc:sldMkLst>
          <pc:docMk/>
          <pc:sldMk cId="2255242075" sldId="276"/>
        </pc:sldMkLst>
        <pc:spChg chg="mod">
          <ac:chgData name="Lianne Park (박귀연)" userId="d70f155c-0955-47b1-a7f8-ae229b0b0c1e" providerId="ADAL" clId="{38E1E73E-5D46-44A0-A64E-178C17F11E5C}" dt="2022-08-31T06:36:40.515" v="113" actId="20577"/>
          <ac:spMkLst>
            <pc:docMk/>
            <pc:sldMk cId="2255242075" sldId="276"/>
            <ac:spMk id="17" creationId="{6944C980-F3E5-4911-8D22-6944420A3A6A}"/>
          </ac:spMkLst>
        </pc:spChg>
        <pc:graphicFrameChg chg="mod modGraphic">
          <ac:chgData name="Lianne Park (박귀연)" userId="d70f155c-0955-47b1-a7f8-ae229b0b0c1e" providerId="ADAL" clId="{38E1E73E-5D46-44A0-A64E-178C17F11E5C}" dt="2022-08-31T06:35:55.118" v="107"/>
          <ac:graphicFrameMkLst>
            <pc:docMk/>
            <pc:sldMk cId="2255242075" sldId="276"/>
            <ac:graphicFrameMk id="5" creationId="{00000000-0000-0000-0000-000000000000}"/>
          </ac:graphicFrameMkLst>
        </pc:graphicFrameChg>
      </pc:sldChg>
      <pc:sldChg chg="addSp delSp modSp">
        <pc:chgData name="Lianne Park (박귀연)" userId="d70f155c-0955-47b1-a7f8-ae229b0b0c1e" providerId="ADAL" clId="{38E1E73E-5D46-44A0-A64E-178C17F11E5C}" dt="2022-08-31T07:28:23.865" v="1918" actId="20577"/>
        <pc:sldMkLst>
          <pc:docMk/>
          <pc:sldMk cId="206442545" sldId="277"/>
        </pc:sldMkLst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16" creationId="{7CE7248B-C8C4-4F53-9774-382D47F0829D}"/>
          </ac:spMkLst>
        </pc:spChg>
        <pc:spChg chg="del">
          <ac:chgData name="Lianne Park (박귀연)" userId="d70f155c-0955-47b1-a7f8-ae229b0b0c1e" providerId="ADAL" clId="{38E1E73E-5D46-44A0-A64E-178C17F11E5C}" dt="2022-08-31T06:46:13.792" v="995" actId="478"/>
          <ac:spMkLst>
            <pc:docMk/>
            <pc:sldMk cId="206442545" sldId="277"/>
            <ac:spMk id="17" creationId="{D5200F1B-44F4-4BF8-9B3F-734D60147AD7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18" creationId="{C1D15633-DF57-45AA-8A6F-78EED09CED20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19" creationId="{5876D005-FB82-4114-BF0D-02A2FC0BD675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21" creationId="{E979EDBB-C770-46A7-97F6-9392EAADE6CD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22" creationId="{4B0117CD-A45B-43B6-A18D-8158AA1AE5BC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23" creationId="{38B3273B-5296-4E0B-9C43-FDBE000BA168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24" creationId="{B02F1172-1659-4BC2-8834-23AAAFA8CBE5}"/>
          </ac:spMkLst>
        </pc:spChg>
        <pc:spChg chg="add mod">
          <ac:chgData name="Lianne Park (박귀연)" userId="d70f155c-0955-47b1-a7f8-ae229b0b0c1e" providerId="ADAL" clId="{38E1E73E-5D46-44A0-A64E-178C17F11E5C}" dt="2022-08-31T06:46:32.146" v="997" actId="1076"/>
          <ac:spMkLst>
            <pc:docMk/>
            <pc:sldMk cId="206442545" sldId="277"/>
            <ac:spMk id="25" creationId="{B098E7B1-00A7-4517-B67A-99ABCF884A48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26" creationId="{70E6408B-B1FD-4F5E-862E-51E0C300D611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27" creationId="{78F22672-33C2-4B2B-85F3-3B38FD04A9CF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31" creationId="{00000000-0000-0000-0000-000000000000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32" creationId="{00000000-0000-0000-0000-000000000000}"/>
          </ac:spMkLst>
        </pc:spChg>
        <pc:spChg chg="add del mod">
          <ac:chgData name="Lianne Park (박귀연)" userId="d70f155c-0955-47b1-a7f8-ae229b0b0c1e" providerId="ADAL" clId="{38E1E73E-5D46-44A0-A64E-178C17F11E5C}" dt="2022-08-31T06:52:51.837" v="1172" actId="478"/>
          <ac:spMkLst>
            <pc:docMk/>
            <pc:sldMk cId="206442545" sldId="277"/>
            <ac:spMk id="33" creationId="{5F6539F5-8044-4DCD-98C1-65EE8A5E2B3D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34" creationId="{00000000-0000-0000-0000-000000000000}"/>
          </ac:spMkLst>
        </pc:spChg>
        <pc:spChg chg="add del mod">
          <ac:chgData name="Lianne Park (박귀연)" userId="d70f155c-0955-47b1-a7f8-ae229b0b0c1e" providerId="ADAL" clId="{38E1E73E-5D46-44A0-A64E-178C17F11E5C}" dt="2022-08-31T06:51:27.455" v="1147" actId="478"/>
          <ac:spMkLst>
            <pc:docMk/>
            <pc:sldMk cId="206442545" sldId="277"/>
            <ac:spMk id="36" creationId="{5E8D61E0-B695-4DFC-9213-3DA9C8AEE3C0}"/>
          </ac:spMkLst>
        </pc:spChg>
        <pc:spChg chg="add mod">
          <ac:chgData name="Lianne Park (박귀연)" userId="d70f155c-0955-47b1-a7f8-ae229b0b0c1e" providerId="ADAL" clId="{38E1E73E-5D46-44A0-A64E-178C17F11E5C}" dt="2022-08-31T06:59:31.431" v="1558" actId="115"/>
          <ac:spMkLst>
            <pc:docMk/>
            <pc:sldMk cId="206442545" sldId="277"/>
            <ac:spMk id="39" creationId="{4405D55E-2690-43E9-8A1A-573A88E6C4A6}"/>
          </ac:spMkLst>
        </pc:spChg>
        <pc:spChg chg="del">
          <ac:chgData name="Lianne Park (박귀연)" userId="d70f155c-0955-47b1-a7f8-ae229b0b0c1e" providerId="ADAL" clId="{38E1E73E-5D46-44A0-A64E-178C17F11E5C}" dt="2022-08-31T06:46:11.179" v="994" actId="478"/>
          <ac:spMkLst>
            <pc:docMk/>
            <pc:sldMk cId="206442545" sldId="277"/>
            <ac:spMk id="87" creationId="{00000000-0000-0000-0000-000000000000}"/>
          </ac:spMkLst>
        </pc:spChg>
        <pc:graphicFrameChg chg="add del">
          <ac:chgData name="Lianne Park (박귀연)" userId="d70f155c-0955-47b1-a7f8-ae229b0b0c1e" providerId="ADAL" clId="{38E1E73E-5D46-44A0-A64E-178C17F11E5C}" dt="2022-08-31T06:51:47.550" v="1151"/>
          <ac:graphicFrameMkLst>
            <pc:docMk/>
            <pc:sldMk cId="206442545" sldId="277"/>
            <ac:graphicFrameMk id="2" creationId="{55CC969B-C201-4C44-969A-1D68C494911C}"/>
          </ac:graphicFrameMkLst>
        </pc:graphicFrameChg>
        <pc:graphicFrameChg chg="add mod modGraphic">
          <ac:chgData name="Lianne Park (박귀연)" userId="d70f155c-0955-47b1-a7f8-ae229b0b0c1e" providerId="ADAL" clId="{38E1E73E-5D46-44A0-A64E-178C17F11E5C}" dt="2022-08-31T07:28:23.865" v="1918" actId="20577"/>
          <ac:graphicFrameMkLst>
            <pc:docMk/>
            <pc:sldMk cId="206442545" sldId="277"/>
            <ac:graphicFrameMk id="3" creationId="{2C616235-BE66-4DDA-9719-ED3DBDC7284F}"/>
          </ac:graphicFrameMkLst>
        </pc:graphicFrameChg>
        <pc:graphicFrameChg chg="del">
          <ac:chgData name="Lianne Park (박귀연)" userId="d70f155c-0955-47b1-a7f8-ae229b0b0c1e" providerId="ADAL" clId="{38E1E73E-5D46-44A0-A64E-178C17F11E5C}" dt="2022-08-31T06:46:11.179" v="994" actId="478"/>
          <ac:graphicFrameMkLst>
            <pc:docMk/>
            <pc:sldMk cId="206442545" sldId="277"/>
            <ac:graphicFrameMk id="20" creationId="{C897262B-5322-4F3B-9BF4-6A17A732F45B}"/>
          </ac:graphicFrameMkLst>
        </pc:graphicFrameChg>
        <pc:picChg chg="add mod">
          <ac:chgData name="Lianne Park (박귀연)" userId="d70f155c-0955-47b1-a7f8-ae229b0b0c1e" providerId="ADAL" clId="{38E1E73E-5D46-44A0-A64E-178C17F11E5C}" dt="2022-08-31T06:53:01.268" v="1176" actId="1076"/>
          <ac:picMkLst>
            <pc:docMk/>
            <pc:sldMk cId="206442545" sldId="277"/>
            <ac:picMk id="4" creationId="{CDA25097-55CC-4A98-9750-7612E402DEA3}"/>
          </ac:picMkLst>
        </pc:picChg>
        <pc:picChg chg="del">
          <ac:chgData name="Lianne Park (박귀연)" userId="d70f155c-0955-47b1-a7f8-ae229b0b0c1e" providerId="ADAL" clId="{38E1E73E-5D46-44A0-A64E-178C17F11E5C}" dt="2022-08-31T06:46:11.179" v="994" actId="478"/>
          <ac:picMkLst>
            <pc:docMk/>
            <pc:sldMk cId="206442545" sldId="277"/>
            <ac:picMk id="14" creationId="{C2D435B3-D2EC-4D16-8851-1EBE4CB64E60}"/>
          </ac:picMkLst>
        </pc:picChg>
        <pc:picChg chg="del">
          <ac:chgData name="Lianne Park (박귀연)" userId="d70f155c-0955-47b1-a7f8-ae229b0b0c1e" providerId="ADAL" clId="{38E1E73E-5D46-44A0-A64E-178C17F11E5C}" dt="2022-08-31T06:46:11.179" v="994" actId="478"/>
          <ac:picMkLst>
            <pc:docMk/>
            <pc:sldMk cId="206442545" sldId="277"/>
            <ac:picMk id="15" creationId="{444C23D5-4302-44B3-BB71-51F12D0B30D0}"/>
          </ac:picMkLst>
        </pc:picChg>
        <pc:picChg chg="add del mod">
          <ac:chgData name="Lianne Park (박귀연)" userId="d70f155c-0955-47b1-a7f8-ae229b0b0c1e" providerId="ADAL" clId="{38E1E73E-5D46-44A0-A64E-178C17F11E5C}" dt="2022-08-31T06:51:28.424" v="1148" actId="478"/>
          <ac:picMkLst>
            <pc:docMk/>
            <pc:sldMk cId="206442545" sldId="277"/>
            <ac:picMk id="30" creationId="{53956D1F-04B3-48CF-9E2F-088859C70E6D}"/>
          </ac:picMkLst>
        </pc:picChg>
        <pc:picChg chg="add">
          <ac:chgData name="Lianne Park (박귀연)" userId="d70f155c-0955-47b1-a7f8-ae229b0b0c1e" providerId="ADAL" clId="{38E1E73E-5D46-44A0-A64E-178C17F11E5C}" dt="2022-08-31T06:52:23.102" v="1160"/>
          <ac:picMkLst>
            <pc:docMk/>
            <pc:sldMk cId="206442545" sldId="277"/>
            <ac:picMk id="37" creationId="{8C630E59-70EB-4789-80CB-4D37A329A4E9}"/>
          </ac:picMkLst>
        </pc:picChg>
        <pc:picChg chg="add mod">
          <ac:chgData name="Lianne Park (박귀연)" userId="d70f155c-0955-47b1-a7f8-ae229b0b0c1e" providerId="ADAL" clId="{38E1E73E-5D46-44A0-A64E-178C17F11E5C}" dt="2022-08-31T06:53:02.321" v="1177" actId="1076"/>
          <ac:picMkLst>
            <pc:docMk/>
            <pc:sldMk cId="206442545" sldId="277"/>
            <ac:picMk id="38" creationId="{C2348481-C23B-4ADD-BED5-E6B1CFA35587}"/>
          </ac:picMkLst>
        </pc:picChg>
      </pc:sldChg>
      <pc:sldChg chg="del">
        <pc:chgData name="Lianne Park (박귀연)" userId="d70f155c-0955-47b1-a7f8-ae229b0b0c1e" providerId="ADAL" clId="{38E1E73E-5D46-44A0-A64E-178C17F11E5C}" dt="2022-08-31T07:05:06.243" v="1612" actId="2696"/>
        <pc:sldMkLst>
          <pc:docMk/>
          <pc:sldMk cId="44836585" sldId="280"/>
        </pc:sldMkLst>
      </pc:sldChg>
      <pc:sldChg chg="del">
        <pc:chgData name="Lianne Park (박귀연)" userId="d70f155c-0955-47b1-a7f8-ae229b0b0c1e" providerId="ADAL" clId="{38E1E73E-5D46-44A0-A64E-178C17F11E5C}" dt="2022-08-31T07:05:10.737" v="1613" actId="2696"/>
        <pc:sldMkLst>
          <pc:docMk/>
          <pc:sldMk cId="4194869234" sldId="281"/>
        </pc:sldMkLst>
      </pc:sldChg>
      <pc:sldChg chg="del">
        <pc:chgData name="Lianne Park (박귀연)" userId="d70f155c-0955-47b1-a7f8-ae229b0b0c1e" providerId="ADAL" clId="{38E1E73E-5D46-44A0-A64E-178C17F11E5C}" dt="2022-08-31T07:30:26.786" v="1965" actId="2696"/>
        <pc:sldMkLst>
          <pc:docMk/>
          <pc:sldMk cId="853643921" sldId="282"/>
        </pc:sldMkLst>
      </pc:sldChg>
      <pc:sldChg chg="addSp delSp modSp mod">
        <pc:chgData name="Lianne Park (박귀연)" userId="d70f155c-0955-47b1-a7f8-ae229b0b0c1e" providerId="ADAL" clId="{38E1E73E-5D46-44A0-A64E-178C17F11E5C}" dt="2022-08-31T07:04:53.667" v="1610" actId="20577"/>
        <pc:sldMkLst>
          <pc:docMk/>
          <pc:sldMk cId="3012952073" sldId="283"/>
        </pc:sldMkLst>
        <pc:spChg chg="del">
          <ac:chgData name="Lianne Park (박귀연)" userId="d70f155c-0955-47b1-a7f8-ae229b0b0c1e" providerId="ADAL" clId="{38E1E73E-5D46-44A0-A64E-178C17F11E5C}" dt="2022-08-31T06:54:08.646" v="1195" actId="478"/>
          <ac:spMkLst>
            <pc:docMk/>
            <pc:sldMk cId="3012952073" sldId="283"/>
            <ac:spMk id="14" creationId="{E813D33D-FA38-4A5F-8F56-273559732055}"/>
          </ac:spMkLst>
        </pc:spChg>
        <pc:spChg chg="del">
          <ac:chgData name="Lianne Park (박귀연)" userId="d70f155c-0955-47b1-a7f8-ae229b0b0c1e" providerId="ADAL" clId="{38E1E73E-5D46-44A0-A64E-178C17F11E5C}" dt="2022-08-31T06:54:08.646" v="1195" actId="478"/>
          <ac:spMkLst>
            <pc:docMk/>
            <pc:sldMk cId="3012952073" sldId="283"/>
            <ac:spMk id="15" creationId="{F45D67DF-060D-4444-BC47-9E5C5AB4CE45}"/>
          </ac:spMkLst>
        </pc:spChg>
        <pc:spChg chg="add mod">
          <ac:chgData name="Lianne Park (박귀연)" userId="d70f155c-0955-47b1-a7f8-ae229b0b0c1e" providerId="ADAL" clId="{38E1E73E-5D46-44A0-A64E-178C17F11E5C}" dt="2022-08-31T06:57:01.494" v="1474" actId="20577"/>
          <ac:spMkLst>
            <pc:docMk/>
            <pc:sldMk cId="3012952073" sldId="283"/>
            <ac:spMk id="16" creationId="{5CCADCF0-E131-456F-94B5-CBC315B32C3F}"/>
          </ac:spMkLst>
        </pc:spChg>
        <pc:spChg chg="del">
          <ac:chgData name="Lianne Park (박귀연)" userId="d70f155c-0955-47b1-a7f8-ae229b0b0c1e" providerId="ADAL" clId="{38E1E73E-5D46-44A0-A64E-178C17F11E5C}" dt="2022-08-31T06:54:08.646" v="1195" actId="478"/>
          <ac:spMkLst>
            <pc:docMk/>
            <pc:sldMk cId="3012952073" sldId="283"/>
            <ac:spMk id="17" creationId="{2BF20C29-58AC-498C-BC09-2A542A3304FE}"/>
          </ac:spMkLst>
        </pc:spChg>
        <pc:spChg chg="del">
          <ac:chgData name="Lianne Park (박귀연)" userId="d70f155c-0955-47b1-a7f8-ae229b0b0c1e" providerId="ADAL" clId="{38E1E73E-5D46-44A0-A64E-178C17F11E5C}" dt="2022-08-31T06:54:08.646" v="1195" actId="478"/>
          <ac:spMkLst>
            <pc:docMk/>
            <pc:sldMk cId="3012952073" sldId="283"/>
            <ac:spMk id="18" creationId="{A15FF454-6725-4C1B-9DDC-1AA2545FA8B0}"/>
          </ac:spMkLst>
        </pc:spChg>
        <pc:spChg chg="del">
          <ac:chgData name="Lianne Park (박귀연)" userId="d70f155c-0955-47b1-a7f8-ae229b0b0c1e" providerId="ADAL" clId="{38E1E73E-5D46-44A0-A64E-178C17F11E5C}" dt="2022-08-31T06:54:08.646" v="1195" actId="478"/>
          <ac:spMkLst>
            <pc:docMk/>
            <pc:sldMk cId="3012952073" sldId="283"/>
            <ac:spMk id="19" creationId="{5876D005-FB82-4114-BF0D-02A2FC0BD675}"/>
          </ac:spMkLst>
        </pc:spChg>
        <pc:spChg chg="del">
          <ac:chgData name="Lianne Park (박귀연)" userId="d70f155c-0955-47b1-a7f8-ae229b0b0c1e" providerId="ADAL" clId="{38E1E73E-5D46-44A0-A64E-178C17F11E5C}" dt="2022-08-31T06:54:08.646" v="1195" actId="478"/>
          <ac:spMkLst>
            <pc:docMk/>
            <pc:sldMk cId="3012952073" sldId="283"/>
            <ac:spMk id="20" creationId="{2CC6FAEF-2D87-432A-B16D-97695BD3C2F5}"/>
          </ac:spMkLst>
        </pc:spChg>
        <pc:spChg chg="add mod">
          <ac:chgData name="Lianne Park (박귀연)" userId="d70f155c-0955-47b1-a7f8-ae229b0b0c1e" providerId="ADAL" clId="{38E1E73E-5D46-44A0-A64E-178C17F11E5C}" dt="2022-08-31T06:59:49.357" v="1574" actId="20577"/>
          <ac:spMkLst>
            <pc:docMk/>
            <pc:sldMk cId="3012952073" sldId="283"/>
            <ac:spMk id="22" creationId="{99145403-9F43-462C-97D9-97B5956FE912}"/>
          </ac:spMkLst>
        </pc:spChg>
        <pc:spChg chg="del">
          <ac:chgData name="Lianne Park (박귀연)" userId="d70f155c-0955-47b1-a7f8-ae229b0b0c1e" providerId="ADAL" clId="{38E1E73E-5D46-44A0-A64E-178C17F11E5C}" dt="2022-08-31T06:54:12.012" v="1196" actId="478"/>
          <ac:spMkLst>
            <pc:docMk/>
            <pc:sldMk cId="3012952073" sldId="283"/>
            <ac:spMk id="31" creationId="{00000000-0000-0000-0000-000000000000}"/>
          </ac:spMkLst>
        </pc:spChg>
        <pc:spChg chg="del">
          <ac:chgData name="Lianne Park (박귀연)" userId="d70f155c-0955-47b1-a7f8-ae229b0b0c1e" providerId="ADAL" clId="{38E1E73E-5D46-44A0-A64E-178C17F11E5C}" dt="2022-08-31T06:54:12.012" v="1196" actId="478"/>
          <ac:spMkLst>
            <pc:docMk/>
            <pc:sldMk cId="3012952073" sldId="283"/>
            <ac:spMk id="34" creationId="{00000000-0000-0000-0000-000000000000}"/>
          </ac:spMkLst>
        </pc:spChg>
        <pc:spChg chg="add mod">
          <ac:chgData name="Lianne Park (박귀연)" userId="d70f155c-0955-47b1-a7f8-ae229b0b0c1e" providerId="ADAL" clId="{38E1E73E-5D46-44A0-A64E-178C17F11E5C}" dt="2022-08-31T07:04:23.790" v="1597" actId="14100"/>
          <ac:spMkLst>
            <pc:docMk/>
            <pc:sldMk cId="3012952073" sldId="283"/>
            <ac:spMk id="36" creationId="{6B2B66CE-489A-43D3-A861-6AEE32C6B340}"/>
          </ac:spMkLst>
        </pc:spChg>
        <pc:spChg chg="add del mod">
          <ac:chgData name="Lianne Park (박귀연)" userId="d70f155c-0955-47b1-a7f8-ae229b0b0c1e" providerId="ADAL" clId="{38E1E73E-5D46-44A0-A64E-178C17F11E5C}" dt="2022-08-31T07:04:25.637" v="1598" actId="478"/>
          <ac:spMkLst>
            <pc:docMk/>
            <pc:sldMk cId="3012952073" sldId="283"/>
            <ac:spMk id="37" creationId="{089FFEE1-4B85-435E-AA3D-8C87C50AA62A}"/>
          </ac:spMkLst>
        </pc:spChg>
        <pc:spChg chg="add mod">
          <ac:chgData name="Lianne Park (박귀연)" userId="d70f155c-0955-47b1-a7f8-ae229b0b0c1e" providerId="ADAL" clId="{38E1E73E-5D46-44A0-A64E-178C17F11E5C}" dt="2022-08-31T07:04:46.973" v="1607" actId="20577"/>
          <ac:spMkLst>
            <pc:docMk/>
            <pc:sldMk cId="3012952073" sldId="283"/>
            <ac:spMk id="38" creationId="{CC17CB62-D18B-4D3D-B69D-63C1D887AFDB}"/>
          </ac:spMkLst>
        </pc:spChg>
        <pc:spChg chg="add mod">
          <ac:chgData name="Lianne Park (박귀연)" userId="d70f155c-0955-47b1-a7f8-ae229b0b0c1e" providerId="ADAL" clId="{38E1E73E-5D46-44A0-A64E-178C17F11E5C}" dt="2022-08-31T07:04:53.667" v="1610" actId="20577"/>
          <ac:spMkLst>
            <pc:docMk/>
            <pc:sldMk cId="3012952073" sldId="283"/>
            <ac:spMk id="39" creationId="{08376204-1BBB-4868-B623-B6D6B750C035}"/>
          </ac:spMkLst>
        </pc:spChg>
        <pc:spChg chg="add mod">
          <ac:chgData name="Lianne Park (박귀연)" userId="d70f155c-0955-47b1-a7f8-ae229b0b0c1e" providerId="ADAL" clId="{38E1E73E-5D46-44A0-A64E-178C17F11E5C}" dt="2022-08-31T07:04:30.405" v="1600" actId="1076"/>
          <ac:spMkLst>
            <pc:docMk/>
            <pc:sldMk cId="3012952073" sldId="283"/>
            <ac:spMk id="40" creationId="{206153D7-4CDF-49D3-B9A4-B0A0DFFA17F5}"/>
          </ac:spMkLst>
        </pc:spChg>
        <pc:graphicFrameChg chg="del">
          <ac:chgData name="Lianne Park (박귀연)" userId="d70f155c-0955-47b1-a7f8-ae229b0b0c1e" providerId="ADAL" clId="{38E1E73E-5D46-44A0-A64E-178C17F11E5C}" dt="2022-08-31T06:54:08.646" v="1195" actId="478"/>
          <ac:graphicFrameMkLst>
            <pc:docMk/>
            <pc:sldMk cId="3012952073" sldId="283"/>
            <ac:graphicFrameMk id="6" creationId="{3520BBCB-3275-4023-8E2F-061E7BBA6222}"/>
          </ac:graphicFrameMkLst>
        </pc:graphicFrameChg>
        <pc:graphicFrameChg chg="del">
          <ac:chgData name="Lianne Park (박귀연)" userId="d70f155c-0955-47b1-a7f8-ae229b0b0c1e" providerId="ADAL" clId="{38E1E73E-5D46-44A0-A64E-178C17F11E5C}" dt="2022-08-31T06:54:08.646" v="1195" actId="478"/>
          <ac:graphicFrameMkLst>
            <pc:docMk/>
            <pc:sldMk cId="3012952073" sldId="283"/>
            <ac:graphicFrameMk id="9" creationId="{FED2EF7C-CC11-4922-BEEE-B3B2F396369C}"/>
          </ac:graphicFrameMkLst>
        </pc:graphicFrameChg>
        <pc:graphicFrameChg chg="add">
          <ac:chgData name="Lianne Park (박귀연)" userId="d70f155c-0955-47b1-a7f8-ae229b0b0c1e" providerId="ADAL" clId="{38E1E73E-5D46-44A0-A64E-178C17F11E5C}" dt="2022-08-31T06:58:38.383" v="1476"/>
          <ac:graphicFrameMkLst>
            <pc:docMk/>
            <pc:sldMk cId="3012952073" sldId="283"/>
            <ac:graphicFrameMk id="21" creationId="{F91E1FD7-96E5-4BDF-AF1C-5C001A4D23D0}"/>
          </ac:graphicFrameMkLst>
        </pc:graphicFrameChg>
        <pc:graphicFrameChg chg="modGraphic">
          <ac:chgData name="Lianne Park (박귀연)" userId="d70f155c-0955-47b1-a7f8-ae229b0b0c1e" providerId="ADAL" clId="{38E1E73E-5D46-44A0-A64E-178C17F11E5C}" dt="2022-08-31T06:54:27.542" v="1199" actId="20577"/>
          <ac:graphicFrameMkLst>
            <pc:docMk/>
            <pc:sldMk cId="3012952073" sldId="283"/>
            <ac:graphicFrameMk id="29" creationId="{00000000-0000-0000-0000-000000000000}"/>
          </ac:graphicFrameMkLst>
        </pc:graphicFrameChg>
        <pc:picChg chg="add mod">
          <ac:chgData name="Lianne Park (박귀연)" userId="d70f155c-0955-47b1-a7f8-ae229b0b0c1e" providerId="ADAL" clId="{38E1E73E-5D46-44A0-A64E-178C17F11E5C}" dt="2022-08-31T07:03:45.869" v="1585" actId="1076"/>
          <ac:picMkLst>
            <pc:docMk/>
            <pc:sldMk cId="3012952073" sldId="283"/>
            <ac:picMk id="2" creationId="{417F7603-E4F1-4FB8-BC6A-3C04E8728E83}"/>
          </ac:picMkLst>
        </pc:picChg>
        <pc:picChg chg="add del mod">
          <ac:chgData name="Lianne Park (박귀연)" userId="d70f155c-0955-47b1-a7f8-ae229b0b0c1e" providerId="ADAL" clId="{38E1E73E-5D46-44A0-A64E-178C17F11E5C}" dt="2022-08-31T07:04:07.960" v="1591" actId="478"/>
          <ac:picMkLst>
            <pc:docMk/>
            <pc:sldMk cId="3012952073" sldId="283"/>
            <ac:picMk id="23" creationId="{6A6A1467-B03E-4711-933A-B3F3472A9157}"/>
          </ac:picMkLst>
        </pc:picChg>
        <pc:picChg chg="add del mod">
          <ac:chgData name="Lianne Park (박귀연)" userId="d70f155c-0955-47b1-a7f8-ae229b0b0c1e" providerId="ADAL" clId="{38E1E73E-5D46-44A0-A64E-178C17F11E5C}" dt="2022-08-31T07:04:07.960" v="1591" actId="478"/>
          <ac:picMkLst>
            <pc:docMk/>
            <pc:sldMk cId="3012952073" sldId="283"/>
            <ac:picMk id="24" creationId="{58652B31-4F42-492C-8472-90D104050ED9}"/>
          </ac:picMkLst>
        </pc:picChg>
        <pc:picChg chg="add del mod">
          <ac:chgData name="Lianne Park (박귀연)" userId="d70f155c-0955-47b1-a7f8-ae229b0b0c1e" providerId="ADAL" clId="{38E1E73E-5D46-44A0-A64E-178C17F11E5C}" dt="2022-08-31T07:04:07.960" v="1591" actId="478"/>
          <ac:picMkLst>
            <pc:docMk/>
            <pc:sldMk cId="3012952073" sldId="283"/>
            <ac:picMk id="25" creationId="{4458C562-8D21-44A0-87BE-ED22055EC1AD}"/>
          </ac:picMkLst>
        </pc:picChg>
        <pc:picChg chg="add del mod">
          <ac:chgData name="Lianne Park (박귀연)" userId="d70f155c-0955-47b1-a7f8-ae229b0b0c1e" providerId="ADAL" clId="{38E1E73E-5D46-44A0-A64E-178C17F11E5C}" dt="2022-08-31T07:04:07.960" v="1591" actId="478"/>
          <ac:picMkLst>
            <pc:docMk/>
            <pc:sldMk cId="3012952073" sldId="283"/>
            <ac:picMk id="26" creationId="{282B935A-838B-448C-A8B1-262093E90E90}"/>
          </ac:picMkLst>
        </pc:picChg>
        <pc:picChg chg="add mod">
          <ac:chgData name="Lianne Park (박귀연)" userId="d70f155c-0955-47b1-a7f8-ae229b0b0c1e" providerId="ADAL" clId="{38E1E73E-5D46-44A0-A64E-178C17F11E5C}" dt="2022-08-31T07:04:20.700" v="1596" actId="1076"/>
          <ac:picMkLst>
            <pc:docMk/>
            <pc:sldMk cId="3012952073" sldId="283"/>
            <ac:picMk id="27" creationId="{0456C14F-A98D-4B00-8B45-5999C7308B39}"/>
          </ac:picMkLst>
        </pc:picChg>
        <pc:picChg chg="add mod">
          <ac:chgData name="Lianne Park (박귀연)" userId="d70f155c-0955-47b1-a7f8-ae229b0b0c1e" providerId="ADAL" clId="{38E1E73E-5D46-44A0-A64E-178C17F11E5C}" dt="2022-08-31T07:04:18.996" v="1595" actId="1076"/>
          <ac:picMkLst>
            <pc:docMk/>
            <pc:sldMk cId="3012952073" sldId="283"/>
            <ac:picMk id="30" creationId="{B4BDA1FB-46B9-41EB-8AD0-A9E6976D2404}"/>
          </ac:picMkLst>
        </pc:picChg>
        <pc:picChg chg="add mod">
          <ac:chgData name="Lianne Park (박귀연)" userId="d70f155c-0955-47b1-a7f8-ae229b0b0c1e" providerId="ADAL" clId="{38E1E73E-5D46-44A0-A64E-178C17F11E5C}" dt="2022-08-31T07:04:33.622" v="1601" actId="1076"/>
          <ac:picMkLst>
            <pc:docMk/>
            <pc:sldMk cId="3012952073" sldId="283"/>
            <ac:picMk id="32" creationId="{F2FFA133-8BE6-4CCC-B0CD-0683BBC7DF58}"/>
          </ac:picMkLst>
        </pc:picChg>
        <pc:picChg chg="add mod">
          <ac:chgData name="Lianne Park (박귀연)" userId="d70f155c-0955-47b1-a7f8-ae229b0b0c1e" providerId="ADAL" clId="{38E1E73E-5D46-44A0-A64E-178C17F11E5C}" dt="2022-08-31T07:04:35.492" v="1602" actId="1076"/>
          <ac:picMkLst>
            <pc:docMk/>
            <pc:sldMk cId="3012952073" sldId="283"/>
            <ac:picMk id="33" creationId="{F1D6E3B3-0BA2-40BA-9104-6D606CF97E3D}"/>
          </ac:picMkLst>
        </pc:picChg>
      </pc:sldChg>
      <pc:sldChg chg="modSp">
        <pc:chgData name="Lianne Park (박귀연)" userId="d70f155c-0955-47b1-a7f8-ae229b0b0c1e" providerId="ADAL" clId="{38E1E73E-5D46-44A0-A64E-178C17F11E5C}" dt="2022-08-31T06:40:12.816" v="240"/>
        <pc:sldMkLst>
          <pc:docMk/>
          <pc:sldMk cId="363282100" sldId="285"/>
        </pc:sldMkLst>
        <pc:spChg chg="mod">
          <ac:chgData name="Lianne Park (박귀연)" userId="d70f155c-0955-47b1-a7f8-ae229b0b0c1e" providerId="ADAL" clId="{38E1E73E-5D46-44A0-A64E-178C17F11E5C}" dt="2022-08-31T06:40:12.816" v="240"/>
          <ac:spMkLst>
            <pc:docMk/>
            <pc:sldMk cId="363282100" sldId="285"/>
            <ac:spMk id="2" creationId="{361756E2-A542-435B-AF45-63D2724A17B2}"/>
          </ac:spMkLst>
        </pc:spChg>
      </pc:sldChg>
      <pc:sldChg chg="addSp delSp modSp">
        <pc:chgData name="Lianne Park (박귀연)" userId="d70f155c-0955-47b1-a7f8-ae229b0b0c1e" providerId="ADAL" clId="{38E1E73E-5D46-44A0-A64E-178C17F11E5C}" dt="2022-08-31T06:51:06.138" v="1146" actId="6549"/>
        <pc:sldMkLst>
          <pc:docMk/>
          <pc:sldMk cId="1014990054" sldId="286"/>
        </pc:sldMkLst>
        <pc:spChg chg="mod">
          <ac:chgData name="Lianne Park (박귀연)" userId="d70f155c-0955-47b1-a7f8-ae229b0b0c1e" providerId="ADAL" clId="{38E1E73E-5D46-44A0-A64E-178C17F11E5C}" dt="2022-08-31T06:51:06.138" v="1146" actId="6549"/>
          <ac:spMkLst>
            <pc:docMk/>
            <pc:sldMk cId="1014990054" sldId="286"/>
            <ac:spMk id="2" creationId="{361756E2-A542-435B-AF45-63D2724A17B2}"/>
          </ac:spMkLst>
        </pc:spChg>
        <pc:spChg chg="del">
          <ac:chgData name="Lianne Park (박귀연)" userId="d70f155c-0955-47b1-a7f8-ae229b0b0c1e" providerId="ADAL" clId="{38E1E73E-5D46-44A0-A64E-178C17F11E5C}" dt="2022-08-31T06:44:56.720" v="980" actId="478"/>
          <ac:spMkLst>
            <pc:docMk/>
            <pc:sldMk cId="1014990054" sldId="286"/>
            <ac:spMk id="4" creationId="{24AAF525-AF7B-4CB1-98E9-1F2D69289659}"/>
          </ac:spMkLst>
        </pc:spChg>
        <pc:spChg chg="add mod">
          <ac:chgData name="Lianne Park (박귀연)" userId="d70f155c-0955-47b1-a7f8-ae229b0b0c1e" providerId="ADAL" clId="{38E1E73E-5D46-44A0-A64E-178C17F11E5C}" dt="2022-08-31T06:45:26.988" v="988" actId="1076"/>
          <ac:spMkLst>
            <pc:docMk/>
            <pc:sldMk cId="1014990054" sldId="286"/>
            <ac:spMk id="13" creationId="{78944CCB-39F1-4BEA-8A1A-6A137EAFBC43}"/>
          </ac:spMkLst>
        </pc:spChg>
        <pc:spChg chg="del">
          <ac:chgData name="Lianne Park (박귀연)" userId="d70f155c-0955-47b1-a7f8-ae229b0b0c1e" providerId="ADAL" clId="{38E1E73E-5D46-44A0-A64E-178C17F11E5C}" dt="2022-08-31T06:44:56.720" v="980" actId="478"/>
          <ac:spMkLst>
            <pc:docMk/>
            <pc:sldMk cId="1014990054" sldId="286"/>
            <ac:spMk id="14" creationId="{9F260301-0C10-42B6-96C1-C49F9A9FEB23}"/>
          </ac:spMkLst>
        </pc:spChg>
        <pc:spChg chg="mod">
          <ac:chgData name="Lianne Park (박귀연)" userId="d70f155c-0955-47b1-a7f8-ae229b0b0c1e" providerId="ADAL" clId="{38E1E73E-5D46-44A0-A64E-178C17F11E5C}" dt="2022-08-31T06:49:27.225" v="1002" actId="1076"/>
          <ac:spMkLst>
            <pc:docMk/>
            <pc:sldMk cId="1014990054" sldId="286"/>
            <ac:spMk id="16" creationId="{AB61D318-6E80-41DF-874F-888280B388B1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18" creationId="{D30D8EA4-2CBD-414F-B0AC-58648242378E}"/>
          </ac:spMkLst>
        </pc:spChg>
        <pc:spChg chg="add mod">
          <ac:chgData name="Lianne Park (박귀연)" userId="d70f155c-0955-47b1-a7f8-ae229b0b0c1e" providerId="ADAL" clId="{38E1E73E-5D46-44A0-A64E-178C17F11E5C}" dt="2022-08-31T06:45:20.450" v="986" actId="255"/>
          <ac:spMkLst>
            <pc:docMk/>
            <pc:sldMk cId="1014990054" sldId="286"/>
            <ac:spMk id="19" creationId="{772A1387-A984-4F2B-9C84-9A66D0BFB8EB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20" creationId="{6678DA46-F458-487E-A2DE-80EBEB92AD5A}"/>
          </ac:spMkLst>
        </pc:spChg>
        <pc:spChg chg="add mod">
          <ac:chgData name="Lianne Park (박귀연)" userId="d70f155c-0955-47b1-a7f8-ae229b0b0c1e" providerId="ADAL" clId="{38E1E73E-5D46-44A0-A64E-178C17F11E5C}" dt="2022-08-31T06:45:24.505" v="987" actId="1076"/>
          <ac:spMkLst>
            <pc:docMk/>
            <pc:sldMk cId="1014990054" sldId="286"/>
            <ac:spMk id="21" creationId="{26EC020E-FA7D-4ED7-AEDF-063F80CD5033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22" creationId="{F22F2972-C4BB-45D5-9ED4-55CAF615DA78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23" creationId="{88EE9DA2-D1DD-4D1E-A9EA-FBDF01D0E1D1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24" creationId="{A28132B9-AEFC-4653-9C0C-84EF4FDED70D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25" creationId="{4641CBAF-9AE2-4611-8B3B-272FB180E8D2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26" creationId="{B619A98B-0290-43A7-B534-06A89B57B433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27" creationId="{170FE997-A477-48D3-A9F8-77AB804777CA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30" creationId="{34685D4F-2EF4-47E2-B678-854DD459F45B}"/>
          </ac:spMkLst>
        </pc:spChg>
        <pc:spChg chg="del mod topLvl">
          <ac:chgData name="Lianne Park (박귀연)" userId="d70f155c-0955-47b1-a7f8-ae229b0b0c1e" providerId="ADAL" clId="{38E1E73E-5D46-44A0-A64E-178C17F11E5C}" dt="2022-08-31T06:50:58.164" v="1130" actId="478"/>
          <ac:spMkLst>
            <pc:docMk/>
            <pc:sldMk cId="1014990054" sldId="286"/>
            <ac:spMk id="35" creationId="{00000000-0000-0000-0000-000000000000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39" creationId="{718E4237-DB10-40C0-B3B6-66676F6F6DF7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40" creationId="{9D29E582-8CF0-41FC-9F70-50E965AC695D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41" creationId="{0926EC51-4DC2-4AFC-BF60-81DC26C272DD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43" creationId="{1E878717-5C7A-45BD-A4FA-3679B5289134}"/>
          </ac:spMkLst>
        </pc:spChg>
        <pc:spChg chg="add mod topLvl">
          <ac:chgData name="Lianne Park (박귀연)" userId="d70f155c-0955-47b1-a7f8-ae229b0b0c1e" providerId="ADAL" clId="{38E1E73E-5D46-44A0-A64E-178C17F11E5C}" dt="2022-08-31T06:50:53.858" v="1129" actId="165"/>
          <ac:spMkLst>
            <pc:docMk/>
            <pc:sldMk cId="1014990054" sldId="286"/>
            <ac:spMk id="44" creationId="{86893DEC-59A4-4243-B249-7F292207D450}"/>
          </ac:spMkLst>
        </pc:spChg>
        <pc:spChg chg="add mod">
          <ac:chgData name="Lianne Park (박귀연)" userId="d70f155c-0955-47b1-a7f8-ae229b0b0c1e" providerId="ADAL" clId="{38E1E73E-5D46-44A0-A64E-178C17F11E5C}" dt="2022-08-31T06:45:08.722" v="982" actId="1076"/>
          <ac:spMkLst>
            <pc:docMk/>
            <pc:sldMk cId="1014990054" sldId="286"/>
            <ac:spMk id="45" creationId="{5CF016F1-58EF-4CCC-8BBC-A797F1D8A924}"/>
          </ac:spMkLst>
        </pc:spChg>
        <pc:grpChg chg="add del mod">
          <ac:chgData name="Lianne Park (박귀연)" userId="d70f155c-0955-47b1-a7f8-ae229b0b0c1e" providerId="ADAL" clId="{38E1E73E-5D46-44A0-A64E-178C17F11E5C}" dt="2022-08-31T06:50:53.858" v="1129" actId="165"/>
          <ac:grpSpMkLst>
            <pc:docMk/>
            <pc:sldMk cId="1014990054" sldId="286"/>
            <ac:grpSpMk id="3" creationId="{EE4F872C-0614-4B4B-A792-A0254AE51147}"/>
          </ac:grpSpMkLst>
        </pc:grpChg>
        <pc:picChg chg="del">
          <ac:chgData name="Lianne Park (박귀연)" userId="d70f155c-0955-47b1-a7f8-ae229b0b0c1e" providerId="ADAL" clId="{38E1E73E-5D46-44A0-A64E-178C17F11E5C}" dt="2022-08-31T06:44:55.163" v="979" actId="478"/>
          <ac:picMkLst>
            <pc:docMk/>
            <pc:sldMk cId="1014990054" sldId="286"/>
            <ac:picMk id="15" creationId="{F7E0D266-ADD2-4B80-9B42-D6E1CF92EEE8}"/>
          </ac:picMkLst>
        </pc:picChg>
        <pc:picChg chg="del">
          <ac:chgData name="Lianne Park (박귀연)" userId="d70f155c-0955-47b1-a7f8-ae229b0b0c1e" providerId="ADAL" clId="{38E1E73E-5D46-44A0-A64E-178C17F11E5C}" dt="2022-08-31T06:44:54.681" v="978" actId="478"/>
          <ac:picMkLst>
            <pc:docMk/>
            <pc:sldMk cId="1014990054" sldId="286"/>
            <ac:picMk id="17" creationId="{CC87D568-923C-4D4E-A39F-E35D44667709}"/>
          </ac:picMkLst>
        </pc:picChg>
        <pc:cxnChg chg="add mod topLvl">
          <ac:chgData name="Lianne Park (박귀연)" userId="d70f155c-0955-47b1-a7f8-ae229b0b0c1e" providerId="ADAL" clId="{38E1E73E-5D46-44A0-A64E-178C17F11E5C}" dt="2022-08-31T06:50:53.858" v="1129" actId="165"/>
          <ac:cxnSpMkLst>
            <pc:docMk/>
            <pc:sldMk cId="1014990054" sldId="286"/>
            <ac:cxnSpMk id="32" creationId="{2CF3296B-C702-4EDE-95EA-297FE807D757}"/>
          </ac:cxnSpMkLst>
        </pc:cxnChg>
        <pc:cxnChg chg="add mod topLvl">
          <ac:chgData name="Lianne Park (박귀연)" userId="d70f155c-0955-47b1-a7f8-ae229b0b0c1e" providerId="ADAL" clId="{38E1E73E-5D46-44A0-A64E-178C17F11E5C}" dt="2022-08-31T06:50:53.858" v="1129" actId="165"/>
          <ac:cxnSpMkLst>
            <pc:docMk/>
            <pc:sldMk cId="1014990054" sldId="286"/>
            <ac:cxnSpMk id="33" creationId="{78AC9E08-E781-4730-B12C-773342741220}"/>
          </ac:cxnSpMkLst>
        </pc:cxnChg>
        <pc:cxnChg chg="add mod topLvl">
          <ac:chgData name="Lianne Park (박귀연)" userId="d70f155c-0955-47b1-a7f8-ae229b0b0c1e" providerId="ADAL" clId="{38E1E73E-5D46-44A0-A64E-178C17F11E5C}" dt="2022-08-31T06:50:53.858" v="1129" actId="165"/>
          <ac:cxnSpMkLst>
            <pc:docMk/>
            <pc:sldMk cId="1014990054" sldId="286"/>
            <ac:cxnSpMk id="36" creationId="{1CB9232D-0CFE-433A-B184-E0045A96C862}"/>
          </ac:cxnSpMkLst>
        </pc:cxnChg>
        <pc:cxnChg chg="add mod topLvl">
          <ac:chgData name="Lianne Park (박귀연)" userId="d70f155c-0955-47b1-a7f8-ae229b0b0c1e" providerId="ADAL" clId="{38E1E73E-5D46-44A0-A64E-178C17F11E5C}" dt="2022-08-31T06:50:53.858" v="1129" actId="165"/>
          <ac:cxnSpMkLst>
            <pc:docMk/>
            <pc:sldMk cId="1014990054" sldId="286"/>
            <ac:cxnSpMk id="37" creationId="{42977C9F-84AB-435B-915C-150E32E27045}"/>
          </ac:cxnSpMkLst>
        </pc:cxnChg>
        <pc:cxnChg chg="add mod topLvl">
          <ac:chgData name="Lianne Park (박귀연)" userId="d70f155c-0955-47b1-a7f8-ae229b0b0c1e" providerId="ADAL" clId="{38E1E73E-5D46-44A0-A64E-178C17F11E5C}" dt="2022-08-31T06:50:53.858" v="1129" actId="165"/>
          <ac:cxnSpMkLst>
            <pc:docMk/>
            <pc:sldMk cId="1014990054" sldId="286"/>
            <ac:cxnSpMk id="38" creationId="{48CF9E79-B8A1-487E-9BAC-DEC9E9118EAA}"/>
          </ac:cxnSpMkLst>
        </pc:cxnChg>
        <pc:cxnChg chg="add mod topLvl">
          <ac:chgData name="Lianne Park (박귀연)" userId="d70f155c-0955-47b1-a7f8-ae229b0b0c1e" providerId="ADAL" clId="{38E1E73E-5D46-44A0-A64E-178C17F11E5C}" dt="2022-08-31T06:50:53.858" v="1129" actId="165"/>
          <ac:cxnSpMkLst>
            <pc:docMk/>
            <pc:sldMk cId="1014990054" sldId="286"/>
            <ac:cxnSpMk id="42" creationId="{90E8B6B8-97F7-4ADA-AEB3-64B9E78FC971}"/>
          </ac:cxnSpMkLst>
        </pc:cxnChg>
      </pc:sldChg>
      <pc:sldChg chg="addSp delSp modSp">
        <pc:chgData name="Lianne Park (박귀연)" userId="d70f155c-0955-47b1-a7f8-ae229b0b0c1e" providerId="ADAL" clId="{38E1E73E-5D46-44A0-A64E-178C17F11E5C}" dt="2022-08-31T06:54:04.404" v="1194" actId="1076"/>
        <pc:sldMkLst>
          <pc:docMk/>
          <pc:sldMk cId="1098970267" sldId="287"/>
        </pc:sldMkLst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4" creationId="{D66C116B-C098-425C-80B1-3724317E2D1D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5" creationId="{47886872-C429-40D9-8A87-24F788CA5433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9" creationId="{8475B071-907F-47FB-B1E4-0F2BFC9E2293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0" creationId="{F6D80DB8-1F25-4ED0-A1CC-6AE9FA0ABE32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1" creationId="{EB221C74-6CCD-4014-A709-2817B4FA7836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2" creationId="{E5CC1646-058E-443D-A18C-FADE0175DEAE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3" creationId="{7BFB48B4-6790-43D4-92D5-88CD1B918B25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4" creationId="{1EEBA6AC-C54C-49BD-B303-47A597CEDE15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5" creationId="{4D20A4FE-3CBD-4BBB-8770-BDDD865DADF7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6" creationId="{700DB8C3-4EAF-4BE5-803A-2C7C0680191D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7" creationId="{21170E54-AF14-42C7-86DA-429E84FDCAD4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8" creationId="{D29E3540-0A9B-40CE-9503-F3A9ED17A0EA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19" creationId="{90A865A5-D4D6-44A2-B4D4-35A55CFCA05B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0" creationId="{DA355F4C-BC1D-48EC-AE3D-7246536A3CE4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1" creationId="{A13DE0B0-4A11-4050-9903-EE21C4D3509B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2" creationId="{11A6E3F2-202C-425A-8893-6A33D5DCCE68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3" creationId="{E3792BD5-B234-4EFE-8942-49F776CB3222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4" creationId="{E0A23D8A-EA42-4564-B829-53F434AFE0D3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5" creationId="{C9FC5A55-46B0-444B-8C2E-7ADFF1855AAD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6" creationId="{162DC699-C6E4-498A-A368-FA32DD1283A7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7" creationId="{89B2679F-51A5-4011-B9C4-7A6330069B94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8" creationId="{5E177864-C352-4FF5-93C0-0E534D8AF6CF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29" creationId="{8C72C45C-7FFF-4EFE-9023-315D719D1BFA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30" creationId="{583402AA-C5BE-4139-AB12-F3C081A17C03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31" creationId="{883CC113-4258-4482-8184-86BAE0F29BCC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32" creationId="{93391FAE-1BEE-485E-A3ED-31313BB53981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33" creationId="{22F17029-E77E-48E3-A316-E8986C6CBFBE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34" creationId="{EE39DFF2-02BF-47C3-86A8-D99CD3876455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35" creationId="{97934286-690C-48D6-89A1-FE3DD86CA527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36" creationId="{1663FADD-63E2-4DD3-83C7-5D648C82B3BD}"/>
          </ac:spMkLst>
        </pc:spChg>
        <pc:spChg chg="del">
          <ac:chgData name="Lianne Park (박귀연)" userId="d70f155c-0955-47b1-a7f8-ae229b0b0c1e" providerId="ADAL" clId="{38E1E73E-5D46-44A0-A64E-178C17F11E5C}" dt="2022-08-31T06:52:08.788" v="1154" actId="478"/>
          <ac:spMkLst>
            <pc:docMk/>
            <pc:sldMk cId="1098970267" sldId="287"/>
            <ac:spMk id="37" creationId="{D7CD0B31-4202-4180-93B2-C9AA47D42E81}"/>
          </ac:spMkLst>
        </pc:spChg>
        <pc:spChg chg="add del">
          <ac:chgData name="Lianne Park (박귀연)" userId="d70f155c-0955-47b1-a7f8-ae229b0b0c1e" providerId="ADAL" clId="{38E1E73E-5D46-44A0-A64E-178C17F11E5C}" dt="2022-08-31T06:54:00.073" v="1193"/>
          <ac:spMkLst>
            <pc:docMk/>
            <pc:sldMk cId="1098970267" sldId="287"/>
            <ac:spMk id="41" creationId="{4985DA27-67A6-43EC-B428-70C3CE12F08C}"/>
          </ac:spMkLst>
        </pc:spChg>
        <pc:graphicFrameChg chg="add del">
          <ac:chgData name="Lianne Park (박귀연)" userId="d70f155c-0955-47b1-a7f8-ae229b0b0c1e" providerId="ADAL" clId="{38E1E73E-5D46-44A0-A64E-178C17F11E5C}" dt="2022-08-31T06:52:11.952" v="1156"/>
          <ac:graphicFrameMkLst>
            <pc:docMk/>
            <pc:sldMk cId="1098970267" sldId="287"/>
            <ac:graphicFrameMk id="6" creationId="{FB3E22CB-8FCA-453E-A0C5-91A0AFFC00B0}"/>
          </ac:graphicFrameMkLst>
        </pc:graphicFrameChg>
        <pc:graphicFrameChg chg="add mod">
          <ac:chgData name="Lianne Park (박귀연)" userId="d70f155c-0955-47b1-a7f8-ae229b0b0c1e" providerId="ADAL" clId="{38E1E73E-5D46-44A0-A64E-178C17F11E5C}" dt="2022-08-31T06:54:04.404" v="1194" actId="1076"/>
          <ac:graphicFrameMkLst>
            <pc:docMk/>
            <pc:sldMk cId="1098970267" sldId="287"/>
            <ac:graphicFrameMk id="7" creationId="{96D328C5-F9BF-4DDA-93AF-250B47441E23}"/>
          </ac:graphicFrameMkLst>
        </pc:graphicFrameChg>
        <pc:picChg chg="add">
          <ac:chgData name="Lianne Park (박귀연)" userId="d70f155c-0955-47b1-a7f8-ae229b0b0c1e" providerId="ADAL" clId="{38E1E73E-5D46-44A0-A64E-178C17F11E5C}" dt="2022-08-31T06:53:07.705" v="1178"/>
          <ac:picMkLst>
            <pc:docMk/>
            <pc:sldMk cId="1098970267" sldId="287"/>
            <ac:picMk id="38" creationId="{280FAA10-9830-4898-BF56-D572D76DBAA1}"/>
          </ac:picMkLst>
        </pc:picChg>
        <pc:picChg chg="add mod">
          <ac:chgData name="Lianne Park (박귀연)" userId="d70f155c-0955-47b1-a7f8-ae229b0b0c1e" providerId="ADAL" clId="{38E1E73E-5D46-44A0-A64E-178C17F11E5C}" dt="2022-08-31T06:54:04.404" v="1194" actId="1076"/>
          <ac:picMkLst>
            <pc:docMk/>
            <pc:sldMk cId="1098970267" sldId="287"/>
            <ac:picMk id="39" creationId="{6F308E71-96B0-4C14-B64E-E296622F6EB4}"/>
          </ac:picMkLst>
        </pc:picChg>
        <pc:picChg chg="add mod">
          <ac:chgData name="Lianne Park (박귀연)" userId="d70f155c-0955-47b1-a7f8-ae229b0b0c1e" providerId="ADAL" clId="{38E1E73E-5D46-44A0-A64E-178C17F11E5C}" dt="2022-08-31T06:54:04.404" v="1194" actId="1076"/>
          <ac:picMkLst>
            <pc:docMk/>
            <pc:sldMk cId="1098970267" sldId="287"/>
            <ac:picMk id="40" creationId="{F7108423-FAC7-4328-AC9D-EF25CBA05902}"/>
          </ac:picMkLst>
        </pc:picChg>
      </pc:sldChg>
      <pc:sldChg chg="addSp delSp modSp add">
        <pc:chgData name="Lianne Park (박귀연)" userId="d70f155c-0955-47b1-a7f8-ae229b0b0c1e" providerId="ADAL" clId="{38E1E73E-5D46-44A0-A64E-178C17F11E5C}" dt="2022-08-31T07:56:27.878" v="2117" actId="14100"/>
        <pc:sldMkLst>
          <pc:docMk/>
          <pc:sldMk cId="2928138039" sldId="288"/>
        </pc:sldMkLst>
        <pc:spChg chg="mod">
          <ac:chgData name="Lianne Park (박귀연)" userId="d70f155c-0955-47b1-a7f8-ae229b0b0c1e" providerId="ADAL" clId="{38E1E73E-5D46-44A0-A64E-178C17F11E5C}" dt="2022-08-31T07:55:08.575" v="2078" actId="1076"/>
          <ac:spMkLst>
            <pc:docMk/>
            <pc:sldMk cId="2928138039" sldId="288"/>
            <ac:spMk id="2" creationId="{344164A0-4860-4093-8921-827FACD1BA9A}"/>
          </ac:spMkLst>
        </pc:spChg>
        <pc:spChg chg="mod">
          <ac:chgData name="Lianne Park (박귀연)" userId="d70f155c-0955-47b1-a7f8-ae229b0b0c1e" providerId="ADAL" clId="{38E1E73E-5D46-44A0-A64E-178C17F11E5C}" dt="2022-08-31T07:55:55.758" v="2100" actId="1076"/>
          <ac:spMkLst>
            <pc:docMk/>
            <pc:sldMk cId="2928138039" sldId="288"/>
            <ac:spMk id="15" creationId="{04D25964-5EB4-4C90-B50C-1C650EB346E0}"/>
          </ac:spMkLst>
        </pc:spChg>
        <pc:spChg chg="add del mod">
          <ac:chgData name="Lianne Park (박귀연)" userId="d70f155c-0955-47b1-a7f8-ae229b0b0c1e" providerId="ADAL" clId="{38E1E73E-5D46-44A0-A64E-178C17F11E5C}" dt="2022-08-31T07:25:32.680" v="1774" actId="478"/>
          <ac:spMkLst>
            <pc:docMk/>
            <pc:sldMk cId="2928138039" sldId="288"/>
            <ac:spMk id="16" creationId="{5CCADCF0-E131-456F-94B5-CBC315B32C3F}"/>
          </ac:spMkLst>
        </pc:spChg>
        <pc:spChg chg="del">
          <ac:chgData name="Lianne Park (박귀연)" userId="d70f155c-0955-47b1-a7f8-ae229b0b0c1e" providerId="ADAL" clId="{38E1E73E-5D46-44A0-A64E-178C17F11E5C}" dt="2022-08-31T07:05:15.245" v="1614" actId="478"/>
          <ac:spMkLst>
            <pc:docMk/>
            <pc:sldMk cId="2928138039" sldId="288"/>
            <ac:spMk id="22" creationId="{99145403-9F43-462C-97D9-97B5956FE912}"/>
          </ac:spMkLst>
        </pc:spChg>
        <pc:spChg chg="del">
          <ac:chgData name="Lianne Park (박귀연)" userId="d70f155c-0955-47b1-a7f8-ae229b0b0c1e" providerId="ADAL" clId="{38E1E73E-5D46-44A0-A64E-178C17F11E5C}" dt="2022-08-31T07:05:15.245" v="1614" actId="478"/>
          <ac:spMkLst>
            <pc:docMk/>
            <pc:sldMk cId="2928138039" sldId="288"/>
            <ac:spMk id="36" creationId="{6B2B66CE-489A-43D3-A861-6AEE32C6B340}"/>
          </ac:spMkLst>
        </pc:spChg>
        <pc:spChg chg="del">
          <ac:chgData name="Lianne Park (박귀연)" userId="d70f155c-0955-47b1-a7f8-ae229b0b0c1e" providerId="ADAL" clId="{38E1E73E-5D46-44A0-A64E-178C17F11E5C}" dt="2022-08-31T07:05:15.245" v="1614" actId="478"/>
          <ac:spMkLst>
            <pc:docMk/>
            <pc:sldMk cId="2928138039" sldId="288"/>
            <ac:spMk id="38" creationId="{CC17CB62-D18B-4D3D-B69D-63C1D887AFDB}"/>
          </ac:spMkLst>
        </pc:spChg>
        <pc:spChg chg="del">
          <ac:chgData name="Lianne Park (박귀연)" userId="d70f155c-0955-47b1-a7f8-ae229b0b0c1e" providerId="ADAL" clId="{38E1E73E-5D46-44A0-A64E-178C17F11E5C}" dt="2022-08-31T07:05:15.245" v="1614" actId="478"/>
          <ac:spMkLst>
            <pc:docMk/>
            <pc:sldMk cId="2928138039" sldId="288"/>
            <ac:spMk id="39" creationId="{08376204-1BBB-4868-B623-B6D6B750C035}"/>
          </ac:spMkLst>
        </pc:spChg>
        <pc:spChg chg="del">
          <ac:chgData name="Lianne Park (박귀연)" userId="d70f155c-0955-47b1-a7f8-ae229b0b0c1e" providerId="ADAL" clId="{38E1E73E-5D46-44A0-A64E-178C17F11E5C}" dt="2022-08-31T07:05:15.245" v="1614" actId="478"/>
          <ac:spMkLst>
            <pc:docMk/>
            <pc:sldMk cId="2928138039" sldId="288"/>
            <ac:spMk id="40" creationId="{206153D7-4CDF-49D3-B9A4-B0A0DFFA17F5}"/>
          </ac:spMkLst>
        </pc:spChg>
        <pc:picChg chg="del">
          <ac:chgData name="Lianne Park (박귀연)" userId="d70f155c-0955-47b1-a7f8-ae229b0b0c1e" providerId="ADAL" clId="{38E1E73E-5D46-44A0-A64E-178C17F11E5C}" dt="2022-08-31T07:05:15.245" v="1614" actId="478"/>
          <ac:picMkLst>
            <pc:docMk/>
            <pc:sldMk cId="2928138039" sldId="288"/>
            <ac:picMk id="2" creationId="{417F7603-E4F1-4FB8-BC6A-3C04E8728E83}"/>
          </ac:picMkLst>
        </pc:picChg>
        <pc:picChg chg="del">
          <ac:chgData name="Lianne Park (박귀연)" userId="d70f155c-0955-47b1-a7f8-ae229b0b0c1e" providerId="ADAL" clId="{38E1E73E-5D46-44A0-A64E-178C17F11E5C}" dt="2022-08-31T07:05:15.245" v="1614" actId="478"/>
          <ac:picMkLst>
            <pc:docMk/>
            <pc:sldMk cId="2928138039" sldId="288"/>
            <ac:picMk id="27" creationId="{0456C14F-A98D-4B00-8B45-5999C7308B39}"/>
          </ac:picMkLst>
        </pc:picChg>
        <pc:picChg chg="del">
          <ac:chgData name="Lianne Park (박귀연)" userId="d70f155c-0955-47b1-a7f8-ae229b0b0c1e" providerId="ADAL" clId="{38E1E73E-5D46-44A0-A64E-178C17F11E5C}" dt="2022-08-31T07:05:15.245" v="1614" actId="478"/>
          <ac:picMkLst>
            <pc:docMk/>
            <pc:sldMk cId="2928138039" sldId="288"/>
            <ac:picMk id="30" creationId="{B4BDA1FB-46B9-41EB-8AD0-A9E6976D2404}"/>
          </ac:picMkLst>
        </pc:picChg>
        <pc:picChg chg="del">
          <ac:chgData name="Lianne Park (박귀연)" userId="d70f155c-0955-47b1-a7f8-ae229b0b0c1e" providerId="ADAL" clId="{38E1E73E-5D46-44A0-A64E-178C17F11E5C}" dt="2022-08-31T07:05:15.245" v="1614" actId="478"/>
          <ac:picMkLst>
            <pc:docMk/>
            <pc:sldMk cId="2928138039" sldId="288"/>
            <ac:picMk id="32" creationId="{F2FFA133-8BE6-4CCC-B0CD-0683BBC7DF58}"/>
          </ac:picMkLst>
        </pc:picChg>
        <pc:picChg chg="del">
          <ac:chgData name="Lianne Park (박귀연)" userId="d70f155c-0955-47b1-a7f8-ae229b0b0c1e" providerId="ADAL" clId="{38E1E73E-5D46-44A0-A64E-178C17F11E5C}" dt="2022-08-31T07:05:15.245" v="1614" actId="478"/>
          <ac:picMkLst>
            <pc:docMk/>
            <pc:sldMk cId="2928138039" sldId="288"/>
            <ac:picMk id="33" creationId="{F1D6E3B3-0BA2-40BA-9104-6D606CF97E3D}"/>
          </ac:picMkLst>
        </pc:picChg>
        <pc:cxnChg chg="mod">
          <ac:chgData name="Lianne Park (박귀연)" userId="d70f155c-0955-47b1-a7f8-ae229b0b0c1e" providerId="ADAL" clId="{38E1E73E-5D46-44A0-A64E-178C17F11E5C}" dt="2022-08-31T07:55:30.414" v="2098" actId="1037"/>
          <ac:cxnSpMkLst>
            <pc:docMk/>
            <pc:sldMk cId="2928138039" sldId="288"/>
            <ac:cxnSpMk id="12" creationId="{624AA187-DCE8-4573-85E2-1D1E5A51BC2D}"/>
          </ac:cxnSpMkLst>
        </pc:cxnChg>
        <pc:cxnChg chg="mod">
          <ac:chgData name="Lianne Park (박귀연)" userId="d70f155c-0955-47b1-a7f8-ae229b0b0c1e" providerId="ADAL" clId="{38E1E73E-5D46-44A0-A64E-178C17F11E5C}" dt="2022-08-31T07:55:24.178" v="2094" actId="1038"/>
          <ac:cxnSpMkLst>
            <pc:docMk/>
            <pc:sldMk cId="2928138039" sldId="288"/>
            <ac:cxnSpMk id="13" creationId="{9F87BF0E-58AF-489F-85EB-52131C0F3C98}"/>
          </ac:cxnSpMkLst>
        </pc:cxnChg>
        <pc:cxnChg chg="mod">
          <ac:chgData name="Lianne Park (박귀연)" userId="d70f155c-0955-47b1-a7f8-ae229b0b0c1e" providerId="ADAL" clId="{38E1E73E-5D46-44A0-A64E-178C17F11E5C}" dt="2022-08-31T07:55:52.412" v="2099" actId="14100"/>
          <ac:cxnSpMkLst>
            <pc:docMk/>
            <pc:sldMk cId="2928138039" sldId="288"/>
            <ac:cxnSpMk id="14" creationId="{803255D1-51A9-4436-A04D-4F3063E4FDEF}"/>
          </ac:cxnSpMkLst>
        </pc:cxnChg>
        <pc:cxnChg chg="mod">
          <ac:chgData name="Lianne Park (박귀연)" userId="d70f155c-0955-47b1-a7f8-ae229b0b0c1e" providerId="ADAL" clId="{38E1E73E-5D46-44A0-A64E-178C17F11E5C}" dt="2022-08-31T07:56:21.462" v="2115" actId="1038"/>
          <ac:cxnSpMkLst>
            <pc:docMk/>
            <pc:sldMk cId="2928138039" sldId="288"/>
            <ac:cxnSpMk id="18" creationId="{1230A8CB-814B-4F4B-B33B-6E34451FA5AF}"/>
          </ac:cxnSpMkLst>
        </pc:cxnChg>
        <pc:cxnChg chg="mod">
          <ac:chgData name="Lianne Park (박귀연)" userId="d70f155c-0955-47b1-a7f8-ae229b0b0c1e" providerId="ADAL" clId="{38E1E73E-5D46-44A0-A64E-178C17F11E5C}" dt="2022-08-31T07:56:05.823" v="2108" actId="1037"/>
          <ac:cxnSpMkLst>
            <pc:docMk/>
            <pc:sldMk cId="2928138039" sldId="288"/>
            <ac:cxnSpMk id="19" creationId="{D2FD9B5B-4033-4883-A93A-872333EF699D}"/>
          </ac:cxnSpMkLst>
        </pc:cxnChg>
        <pc:cxnChg chg="mod">
          <ac:chgData name="Lianne Park (박귀연)" userId="d70f155c-0955-47b1-a7f8-ae229b0b0c1e" providerId="ADAL" clId="{38E1E73E-5D46-44A0-A64E-178C17F11E5C}" dt="2022-08-31T07:56:27.878" v="2117" actId="14100"/>
          <ac:cxnSpMkLst>
            <pc:docMk/>
            <pc:sldMk cId="2928138039" sldId="288"/>
            <ac:cxnSpMk id="20" creationId="{20F67784-B70F-4CDD-AD0A-F809B1C09E95}"/>
          </ac:cxnSpMkLst>
        </pc:cxnChg>
      </pc:sldChg>
      <pc:sldChg chg="addSp modSp">
        <pc:chgData name="Lianne Park (박귀연)" userId="d70f155c-0955-47b1-a7f8-ae229b0b0c1e" providerId="ADAL" clId="{38E1E73E-5D46-44A0-A64E-178C17F11E5C}" dt="2022-08-31T07:29:26.943" v="1964" actId="1076"/>
        <pc:sldMkLst>
          <pc:docMk/>
          <pc:sldMk cId="398105986" sldId="289"/>
        </pc:sldMkLst>
        <pc:spChg chg="add mod">
          <ac:chgData name="Lianne Park (박귀연)" userId="d70f155c-0955-47b1-a7f8-ae229b0b0c1e" providerId="ADAL" clId="{38E1E73E-5D46-44A0-A64E-178C17F11E5C}" dt="2022-08-31T07:29:26.943" v="1964" actId="1076"/>
          <ac:spMkLst>
            <pc:docMk/>
            <pc:sldMk cId="398105986" sldId="289"/>
            <ac:spMk id="8" creationId="{57356876-6D5E-4B82-B63F-CADB914C9847}"/>
          </ac:spMkLst>
        </pc:spChg>
        <pc:cxnChg chg="add mod">
          <ac:chgData name="Lianne Park (박귀연)" userId="d70f155c-0955-47b1-a7f8-ae229b0b0c1e" providerId="ADAL" clId="{38E1E73E-5D46-44A0-A64E-178C17F11E5C}" dt="2022-08-31T07:28:46.863" v="1920" actId="1076"/>
          <ac:cxnSpMkLst>
            <pc:docMk/>
            <pc:sldMk cId="398105986" sldId="289"/>
            <ac:cxnSpMk id="5" creationId="{C61716AB-8671-48AD-93ED-E811A95DC5FC}"/>
          </ac:cxnSpMkLst>
        </pc:cxnChg>
        <pc:cxnChg chg="add mod">
          <ac:chgData name="Lianne Park (박귀연)" userId="d70f155c-0955-47b1-a7f8-ae229b0b0c1e" providerId="ADAL" clId="{38E1E73E-5D46-44A0-A64E-178C17F11E5C}" dt="2022-08-31T07:29:03.291" v="1924"/>
          <ac:cxnSpMkLst>
            <pc:docMk/>
            <pc:sldMk cId="398105986" sldId="289"/>
            <ac:cxnSpMk id="7" creationId="{59503ACC-5583-431C-83E1-072DF3ACD842}"/>
          </ac:cxnSpMkLst>
        </pc:cxnChg>
        <pc:cxnChg chg="add mod">
          <ac:chgData name="Lianne Park (박귀연)" userId="d70f155c-0955-47b1-a7f8-ae229b0b0c1e" providerId="ADAL" clId="{38E1E73E-5D46-44A0-A64E-178C17F11E5C}" dt="2022-08-31T07:28:53.495" v="1922" actId="1076"/>
          <ac:cxnSpMkLst>
            <pc:docMk/>
            <pc:sldMk cId="398105986" sldId="289"/>
            <ac:cxnSpMk id="16" creationId="{4401FB53-32AB-49C5-9BB5-CE068D9AB39B}"/>
          </ac:cxnSpMkLst>
        </pc:cxnChg>
      </pc:sldChg>
    </pc:docChg>
  </pc:docChgLst>
  <pc:docChgLst>
    <pc:chgData name="Laura Oh(오현지)" userId="09f80ba1-988b-4007-b7f3-c9b37b8d8c72" providerId="ADAL" clId="{80F832C1-FAEA-44DC-81B2-42E9AAADAF9E}"/>
    <pc:docChg chg="undo custSel addSld delSld modSld modSection">
      <pc:chgData name="Laura Oh(오현지)" userId="09f80ba1-988b-4007-b7f3-c9b37b8d8c72" providerId="ADAL" clId="{80F832C1-FAEA-44DC-81B2-42E9AAADAF9E}" dt="2022-08-31T08:33:47.804" v="2497" actId="20577"/>
      <pc:docMkLst>
        <pc:docMk/>
      </pc:docMkLst>
      <pc:sldChg chg="modSp">
        <pc:chgData name="Laura Oh(오현지)" userId="09f80ba1-988b-4007-b7f3-c9b37b8d8c72" providerId="ADAL" clId="{80F832C1-FAEA-44DC-81B2-42E9AAADAF9E}" dt="2022-08-31T08:33:47.804" v="2497" actId="20577"/>
        <pc:sldMkLst>
          <pc:docMk/>
          <pc:sldMk cId="2255242075" sldId="276"/>
        </pc:sldMkLst>
        <pc:spChg chg="mod">
          <ac:chgData name="Laura Oh(오현지)" userId="09f80ba1-988b-4007-b7f3-c9b37b8d8c72" providerId="ADAL" clId="{80F832C1-FAEA-44DC-81B2-42E9AAADAF9E}" dt="2022-08-31T08:33:47.804" v="2497" actId="20577"/>
          <ac:spMkLst>
            <pc:docMk/>
            <pc:sldMk cId="2255242075" sldId="276"/>
            <ac:spMk id="14" creationId="{00000000-0000-0000-0000-000000000000}"/>
          </ac:spMkLst>
        </pc:spChg>
        <pc:graphicFrameChg chg="mod modGraphic">
          <ac:chgData name="Laura Oh(오현지)" userId="09f80ba1-988b-4007-b7f3-c9b37b8d8c72" providerId="ADAL" clId="{80F832C1-FAEA-44DC-81B2-42E9AAADAF9E}" dt="2022-08-31T08:28:46.956" v="2495"/>
          <ac:graphicFrameMkLst>
            <pc:docMk/>
            <pc:sldMk cId="2255242075" sldId="276"/>
            <ac:graphicFrameMk id="5" creationId="{00000000-0000-0000-0000-000000000000}"/>
          </ac:graphicFrameMkLst>
        </pc:graphicFrameChg>
      </pc:sldChg>
      <pc:sldChg chg="addSp delSp modSp">
        <pc:chgData name="Laura Oh(오현지)" userId="09f80ba1-988b-4007-b7f3-c9b37b8d8c72" providerId="ADAL" clId="{80F832C1-FAEA-44DC-81B2-42E9AAADAF9E}" dt="2022-08-31T08:26:48.349" v="2396" actId="20577"/>
        <pc:sldMkLst>
          <pc:docMk/>
          <pc:sldMk cId="206442545" sldId="277"/>
        </pc:sldMkLst>
        <pc:graphicFrameChg chg="mod modGraphic">
          <ac:chgData name="Laura Oh(오현지)" userId="09f80ba1-988b-4007-b7f3-c9b37b8d8c72" providerId="ADAL" clId="{80F832C1-FAEA-44DC-81B2-42E9AAADAF9E}" dt="2022-08-31T08:26:48.349" v="2396" actId="20577"/>
          <ac:graphicFrameMkLst>
            <pc:docMk/>
            <pc:sldMk cId="206442545" sldId="277"/>
            <ac:graphicFrameMk id="3" creationId="{2C616235-BE66-4DDA-9719-ED3DBDC7284F}"/>
          </ac:graphicFrameMkLst>
        </pc:graphicFrameChg>
        <pc:picChg chg="add del">
          <ac:chgData name="Laura Oh(오현지)" userId="09f80ba1-988b-4007-b7f3-c9b37b8d8c72" providerId="ADAL" clId="{80F832C1-FAEA-44DC-81B2-42E9AAADAF9E}" dt="2022-08-31T08:13:40.481" v="2152" actId="478"/>
          <ac:picMkLst>
            <pc:docMk/>
            <pc:sldMk cId="206442545" sldId="277"/>
            <ac:picMk id="4" creationId="{CDA25097-55CC-4A98-9750-7612E402DEA3}"/>
          </ac:picMkLst>
        </pc:picChg>
        <pc:picChg chg="add del">
          <ac:chgData name="Laura Oh(오현지)" userId="09f80ba1-988b-4007-b7f3-c9b37b8d8c72" providerId="ADAL" clId="{80F832C1-FAEA-44DC-81B2-42E9AAADAF9E}" dt="2022-08-31T08:13:40.072" v="2151" actId="478"/>
          <ac:picMkLst>
            <pc:docMk/>
            <pc:sldMk cId="206442545" sldId="277"/>
            <ac:picMk id="38" creationId="{C2348481-C23B-4ADD-BED5-E6B1CFA35587}"/>
          </ac:picMkLst>
        </pc:picChg>
      </pc:sldChg>
      <pc:sldChg chg="modSp">
        <pc:chgData name="Laura Oh(오현지)" userId="09f80ba1-988b-4007-b7f3-c9b37b8d8c72" providerId="ADAL" clId="{80F832C1-FAEA-44DC-81B2-42E9AAADAF9E}" dt="2022-08-31T07:14:07.355" v="508" actId="1035"/>
        <pc:sldMkLst>
          <pc:docMk/>
          <pc:sldMk cId="3012952073" sldId="283"/>
        </pc:sldMkLst>
        <pc:picChg chg="mod">
          <ac:chgData name="Laura Oh(오현지)" userId="09f80ba1-988b-4007-b7f3-c9b37b8d8c72" providerId="ADAL" clId="{80F832C1-FAEA-44DC-81B2-42E9AAADAF9E}" dt="2022-08-31T07:13:58.804" v="500" actId="1037"/>
          <ac:picMkLst>
            <pc:docMk/>
            <pc:sldMk cId="3012952073" sldId="283"/>
            <ac:picMk id="27" creationId="{0456C14F-A98D-4B00-8B45-5999C7308B39}"/>
          </ac:picMkLst>
        </pc:picChg>
        <pc:picChg chg="mod">
          <ac:chgData name="Laura Oh(오현지)" userId="09f80ba1-988b-4007-b7f3-c9b37b8d8c72" providerId="ADAL" clId="{80F832C1-FAEA-44DC-81B2-42E9AAADAF9E}" dt="2022-08-31T07:13:56.003" v="496" actId="1037"/>
          <ac:picMkLst>
            <pc:docMk/>
            <pc:sldMk cId="3012952073" sldId="283"/>
            <ac:picMk id="30" creationId="{B4BDA1FB-46B9-41EB-8AD0-A9E6976D2404}"/>
          </ac:picMkLst>
        </pc:picChg>
        <pc:picChg chg="mod">
          <ac:chgData name="Laura Oh(오현지)" userId="09f80ba1-988b-4007-b7f3-c9b37b8d8c72" providerId="ADAL" clId="{80F832C1-FAEA-44DC-81B2-42E9AAADAF9E}" dt="2022-08-31T07:14:02.951" v="504" actId="1037"/>
          <ac:picMkLst>
            <pc:docMk/>
            <pc:sldMk cId="3012952073" sldId="283"/>
            <ac:picMk id="32" creationId="{F2FFA133-8BE6-4CCC-B0CD-0683BBC7DF58}"/>
          </ac:picMkLst>
        </pc:picChg>
        <pc:picChg chg="mod">
          <ac:chgData name="Laura Oh(오현지)" userId="09f80ba1-988b-4007-b7f3-c9b37b8d8c72" providerId="ADAL" clId="{80F832C1-FAEA-44DC-81B2-42E9AAADAF9E}" dt="2022-08-31T07:14:07.355" v="508" actId="1035"/>
          <ac:picMkLst>
            <pc:docMk/>
            <pc:sldMk cId="3012952073" sldId="283"/>
            <ac:picMk id="33" creationId="{F1D6E3B3-0BA2-40BA-9104-6D606CF97E3D}"/>
          </ac:picMkLst>
        </pc:picChg>
      </pc:sldChg>
      <pc:sldChg chg="addSp delSp modSp">
        <pc:chgData name="Laura Oh(오현지)" userId="09f80ba1-988b-4007-b7f3-c9b37b8d8c72" providerId="ADAL" clId="{80F832C1-FAEA-44DC-81B2-42E9AAADAF9E}" dt="2022-08-31T08:26:32.556" v="2390" actId="1038"/>
        <pc:sldMkLst>
          <pc:docMk/>
          <pc:sldMk cId="1098970267" sldId="287"/>
        </pc:sldMkLst>
        <pc:graphicFrameChg chg="mod modGraphic">
          <ac:chgData name="Laura Oh(오현지)" userId="09f80ba1-988b-4007-b7f3-c9b37b8d8c72" providerId="ADAL" clId="{80F832C1-FAEA-44DC-81B2-42E9AAADAF9E}" dt="2022-08-31T08:23:34.613" v="2303" actId="122"/>
          <ac:graphicFrameMkLst>
            <pc:docMk/>
            <pc:sldMk cId="1098970267" sldId="287"/>
            <ac:graphicFrameMk id="7" creationId="{96D328C5-F9BF-4DDA-93AF-250B47441E23}"/>
          </ac:graphicFrameMkLst>
        </pc:graphicFrameChg>
        <pc:picChg chg="del">
          <ac:chgData name="Laura Oh(오현지)" userId="09f80ba1-988b-4007-b7f3-c9b37b8d8c72" providerId="ADAL" clId="{80F832C1-FAEA-44DC-81B2-42E9AAADAF9E}" dt="2022-08-31T08:13:49.587" v="2153" actId="478"/>
          <ac:picMkLst>
            <pc:docMk/>
            <pc:sldMk cId="1098970267" sldId="287"/>
            <ac:picMk id="39" creationId="{6F308E71-96B0-4C14-B64E-E296622F6EB4}"/>
          </ac:picMkLst>
        </pc:picChg>
        <pc:picChg chg="del">
          <ac:chgData name="Laura Oh(오현지)" userId="09f80ba1-988b-4007-b7f3-c9b37b8d8c72" providerId="ADAL" clId="{80F832C1-FAEA-44DC-81B2-42E9AAADAF9E}" dt="2022-08-31T08:13:50.600" v="2154" actId="478"/>
          <ac:picMkLst>
            <pc:docMk/>
            <pc:sldMk cId="1098970267" sldId="287"/>
            <ac:picMk id="40" creationId="{F7108423-FAC7-4328-AC9D-EF25CBA05902}"/>
          </ac:picMkLst>
        </pc:picChg>
        <pc:picChg chg="add mod">
          <ac:chgData name="Laura Oh(오현지)" userId="09f80ba1-988b-4007-b7f3-c9b37b8d8c72" providerId="ADAL" clId="{80F832C1-FAEA-44DC-81B2-42E9AAADAF9E}" dt="2022-08-31T08:26:32.556" v="2390" actId="1038"/>
          <ac:picMkLst>
            <pc:docMk/>
            <pc:sldMk cId="1098970267" sldId="287"/>
            <ac:picMk id="41" creationId="{791A0491-896F-4F7F-BE9E-2034C39CD4E9}"/>
          </ac:picMkLst>
        </pc:picChg>
        <pc:picChg chg="add mod">
          <ac:chgData name="Laura Oh(오현지)" userId="09f80ba1-988b-4007-b7f3-c9b37b8d8c72" providerId="ADAL" clId="{80F832C1-FAEA-44DC-81B2-42E9AAADAF9E}" dt="2022-08-31T08:26:32.556" v="2390" actId="1038"/>
          <ac:picMkLst>
            <pc:docMk/>
            <pc:sldMk cId="1098970267" sldId="287"/>
            <ac:picMk id="42" creationId="{DBC8A429-AE5D-4EA3-9C17-BE580834DCF6}"/>
          </ac:picMkLst>
        </pc:picChg>
      </pc:sldChg>
      <pc:sldChg chg="addSp delSp modSp mod">
        <pc:chgData name="Laura Oh(오현지)" userId="09f80ba1-988b-4007-b7f3-c9b37b8d8c72" providerId="ADAL" clId="{80F832C1-FAEA-44DC-81B2-42E9AAADAF9E}" dt="2022-08-31T08:27:44.148" v="2400" actId="20577"/>
        <pc:sldMkLst>
          <pc:docMk/>
          <pc:sldMk cId="2928138039" sldId="288"/>
        </pc:sldMkLst>
        <pc:spChg chg="add mod">
          <ac:chgData name="Laura Oh(오현지)" userId="09f80ba1-988b-4007-b7f3-c9b37b8d8c72" providerId="ADAL" clId="{80F832C1-FAEA-44DC-81B2-42E9AAADAF9E}" dt="2022-08-31T08:27:44.148" v="2400" actId="20577"/>
          <ac:spMkLst>
            <pc:docMk/>
            <pc:sldMk cId="2928138039" sldId="288"/>
            <ac:spMk id="2" creationId="{344164A0-4860-4093-8921-827FACD1BA9A}"/>
          </ac:spMkLst>
        </pc:spChg>
        <pc:spChg chg="add del mod">
          <ac:chgData name="Laura Oh(오현지)" userId="09f80ba1-988b-4007-b7f3-c9b37b8d8c72" providerId="ADAL" clId="{80F832C1-FAEA-44DC-81B2-42E9AAADAF9E}" dt="2022-08-31T07:19:11.942" v="808" actId="478"/>
          <ac:spMkLst>
            <pc:docMk/>
            <pc:sldMk cId="2928138039" sldId="288"/>
            <ac:spMk id="3" creationId="{070CE72B-E630-48FA-8C63-A3ED260DF2AB}"/>
          </ac:spMkLst>
        </pc:spChg>
        <pc:spChg chg="add mod ord">
          <ac:chgData name="Laura Oh(오현지)" userId="09f80ba1-988b-4007-b7f3-c9b37b8d8c72" providerId="ADAL" clId="{80F832C1-FAEA-44DC-81B2-42E9AAADAF9E}" dt="2022-08-31T08:21:41.948" v="2254" actId="1076"/>
          <ac:spMkLst>
            <pc:docMk/>
            <pc:sldMk cId="2928138039" sldId="288"/>
            <ac:spMk id="15" creationId="{04D25964-5EB4-4C90-B50C-1C650EB346E0}"/>
          </ac:spMkLst>
        </pc:spChg>
        <pc:spChg chg="add del mod">
          <ac:chgData name="Laura Oh(오현지)" userId="09f80ba1-988b-4007-b7f3-c9b37b8d8c72" providerId="ADAL" clId="{80F832C1-FAEA-44DC-81B2-42E9AAADAF9E}" dt="2022-08-31T07:39:53.225" v="1724" actId="478"/>
          <ac:spMkLst>
            <pc:docMk/>
            <pc:sldMk cId="2928138039" sldId="288"/>
            <ac:spMk id="17" creationId="{551D8355-ECAE-47F3-BEED-501E0F7B0B69}"/>
          </ac:spMkLst>
        </pc:spChg>
        <pc:spChg chg="add mod ord">
          <ac:chgData name="Laura Oh(오현지)" userId="09f80ba1-988b-4007-b7f3-c9b37b8d8c72" providerId="ADAL" clId="{80F832C1-FAEA-44DC-81B2-42E9AAADAF9E}" dt="2022-08-31T08:20:58.849" v="2202" actId="166"/>
          <ac:spMkLst>
            <pc:docMk/>
            <pc:sldMk cId="2928138039" sldId="288"/>
            <ac:spMk id="21" creationId="{763B3779-F755-4954-B711-322BF4B625A4}"/>
          </ac:spMkLst>
        </pc:spChg>
        <pc:spChg chg="add del mod">
          <ac:chgData name="Laura Oh(오현지)" userId="09f80ba1-988b-4007-b7f3-c9b37b8d8c72" providerId="ADAL" clId="{80F832C1-FAEA-44DC-81B2-42E9AAADAF9E}" dt="2022-08-31T07:39:53.225" v="1724" actId="478"/>
          <ac:spMkLst>
            <pc:docMk/>
            <pc:sldMk cId="2928138039" sldId="288"/>
            <ac:spMk id="31" creationId="{D3EEAF39-248D-47AF-9269-485E82E68F06}"/>
          </ac:spMkLst>
        </pc:spChg>
        <pc:spChg chg="add del mod">
          <ac:chgData name="Laura Oh(오현지)" userId="09f80ba1-988b-4007-b7f3-c9b37b8d8c72" providerId="ADAL" clId="{80F832C1-FAEA-44DC-81B2-42E9AAADAF9E}" dt="2022-08-31T07:39:53.225" v="1724" actId="478"/>
          <ac:spMkLst>
            <pc:docMk/>
            <pc:sldMk cId="2928138039" sldId="288"/>
            <ac:spMk id="32" creationId="{2AE29900-18CE-4C9B-85FC-B4A7C40B3E25}"/>
          </ac:spMkLst>
        </pc:spChg>
        <pc:spChg chg="add del mod">
          <ac:chgData name="Laura Oh(오현지)" userId="09f80ba1-988b-4007-b7f3-c9b37b8d8c72" providerId="ADAL" clId="{80F832C1-FAEA-44DC-81B2-42E9AAADAF9E}" dt="2022-08-31T07:39:53.225" v="1724" actId="478"/>
          <ac:spMkLst>
            <pc:docMk/>
            <pc:sldMk cId="2928138039" sldId="288"/>
            <ac:spMk id="33" creationId="{6E01AFC0-14F9-403B-93E9-C8A0E1CD8E38}"/>
          </ac:spMkLst>
        </pc:spChg>
        <pc:spChg chg="add del mod">
          <ac:chgData name="Laura Oh(오현지)" userId="09f80ba1-988b-4007-b7f3-c9b37b8d8c72" providerId="ADAL" clId="{80F832C1-FAEA-44DC-81B2-42E9AAADAF9E}" dt="2022-08-31T07:39:53.225" v="1724" actId="478"/>
          <ac:spMkLst>
            <pc:docMk/>
            <pc:sldMk cId="2928138039" sldId="288"/>
            <ac:spMk id="34" creationId="{A48B6846-7440-41D5-A83F-8B6B10128DB9}"/>
          </ac:spMkLst>
        </pc:spChg>
        <pc:graphicFrameChg chg="add">
          <ac:chgData name="Laura Oh(오현지)" userId="09f80ba1-988b-4007-b7f3-c9b37b8d8c72" providerId="ADAL" clId="{80F832C1-FAEA-44DC-81B2-42E9AAADAF9E}" dt="2022-08-31T07:31:35.048" v="1503"/>
          <ac:graphicFrameMkLst>
            <pc:docMk/>
            <pc:sldMk cId="2928138039" sldId="288"/>
            <ac:graphicFrameMk id="8" creationId="{8B7B5406-795F-4C75-AD35-54B7C309C0CF}"/>
          </ac:graphicFrameMkLst>
        </pc:graphicFrameChg>
        <pc:graphicFrameChg chg="add">
          <ac:chgData name="Laura Oh(오현지)" userId="09f80ba1-988b-4007-b7f3-c9b37b8d8c72" providerId="ADAL" clId="{80F832C1-FAEA-44DC-81B2-42E9AAADAF9E}" dt="2022-08-31T07:32:01.989" v="1511"/>
          <ac:graphicFrameMkLst>
            <pc:docMk/>
            <pc:sldMk cId="2928138039" sldId="288"/>
            <ac:graphicFrameMk id="10" creationId="{0475AEA4-D668-4FCA-B574-9EDA5EFF0A80}"/>
          </ac:graphicFrameMkLst>
        </pc:graphicFrameChg>
        <pc:graphicFrameChg chg="add mod modGraphic">
          <ac:chgData name="Laura Oh(오현지)" userId="09f80ba1-988b-4007-b7f3-c9b37b8d8c72" providerId="ADAL" clId="{80F832C1-FAEA-44DC-81B2-42E9AAADAF9E}" dt="2022-08-31T08:24:28.945" v="2374" actId="20577"/>
          <ac:graphicFrameMkLst>
            <pc:docMk/>
            <pc:sldMk cId="2928138039" sldId="288"/>
            <ac:graphicFrameMk id="22" creationId="{F1541E81-4603-4F2F-B5AF-05B448A83BE2}"/>
          </ac:graphicFrameMkLst>
        </pc:graphicFrameChg>
        <pc:graphicFrameChg chg="mod modGraphic">
          <ac:chgData name="Laura Oh(오현지)" userId="09f80ba1-988b-4007-b7f3-c9b37b8d8c72" providerId="ADAL" clId="{80F832C1-FAEA-44DC-81B2-42E9AAADAF9E}" dt="2022-08-31T07:35:25.221" v="1628" actId="1076"/>
          <ac:graphicFrameMkLst>
            <pc:docMk/>
            <pc:sldMk cId="2928138039" sldId="288"/>
            <ac:graphicFrameMk id="29" creationId="{00000000-0000-0000-0000-000000000000}"/>
          </ac:graphicFrameMkLst>
        </pc:graphicFrameChg>
        <pc:graphicFrameChg chg="add">
          <ac:chgData name="Laura Oh(오현지)" userId="09f80ba1-988b-4007-b7f3-c9b37b8d8c72" providerId="ADAL" clId="{80F832C1-FAEA-44DC-81B2-42E9AAADAF9E}" dt="2022-08-31T08:20:17.086" v="2187"/>
          <ac:graphicFrameMkLst>
            <pc:docMk/>
            <pc:sldMk cId="2928138039" sldId="288"/>
            <ac:graphicFrameMk id="42" creationId="{8B7B5406-795F-4C75-AD35-54B7C309C0CF}"/>
          </ac:graphicFrameMkLst>
        </pc:graphicFrameChg>
        <pc:graphicFrameChg chg="add">
          <ac:chgData name="Laura Oh(오현지)" userId="09f80ba1-988b-4007-b7f3-c9b37b8d8c72" providerId="ADAL" clId="{80F832C1-FAEA-44DC-81B2-42E9AAADAF9E}" dt="2022-08-31T08:20:29.992" v="2191"/>
          <ac:graphicFrameMkLst>
            <pc:docMk/>
            <pc:sldMk cId="2928138039" sldId="288"/>
            <ac:graphicFrameMk id="44" creationId="{8B7B5406-795F-4C75-AD35-54B7C309C0CF}"/>
          </ac:graphicFrameMkLst>
        </pc:graphicFrameChg>
        <pc:graphicFrameChg chg="add">
          <ac:chgData name="Laura Oh(오현지)" userId="09f80ba1-988b-4007-b7f3-c9b37b8d8c72" providerId="ADAL" clId="{80F832C1-FAEA-44DC-81B2-42E9AAADAF9E}" dt="2022-08-31T08:20:42.888" v="2198"/>
          <ac:graphicFrameMkLst>
            <pc:docMk/>
            <pc:sldMk cId="2928138039" sldId="288"/>
            <ac:graphicFrameMk id="46" creationId="{0475AEA4-D668-4FCA-B574-9EDA5EFF0A80}"/>
          </ac:graphicFrameMkLst>
        </pc:graphicFrameChg>
        <pc:picChg chg="add del mod">
          <ac:chgData name="Laura Oh(오현지)" userId="09f80ba1-988b-4007-b7f3-c9b37b8d8c72" providerId="ADAL" clId="{80F832C1-FAEA-44DC-81B2-42E9AAADAF9E}" dt="2022-08-31T08:20:11.348" v="2184" actId="478"/>
          <ac:picMkLst>
            <pc:docMk/>
            <pc:sldMk cId="2928138039" sldId="288"/>
            <ac:picMk id="4" creationId="{D1550F2D-18A2-4821-BAFB-FB084A4E7153}"/>
          </ac:picMkLst>
        </pc:picChg>
        <pc:picChg chg="add del mod">
          <ac:chgData name="Laura Oh(오현지)" userId="09f80ba1-988b-4007-b7f3-c9b37b8d8c72" providerId="ADAL" clId="{80F832C1-FAEA-44DC-81B2-42E9AAADAF9E}" dt="2022-08-31T08:20:11.839" v="2185" actId="478"/>
          <ac:picMkLst>
            <pc:docMk/>
            <pc:sldMk cId="2928138039" sldId="288"/>
            <ac:picMk id="5" creationId="{96B5A28D-EE30-4FC6-AE16-26C860E4F9E8}"/>
          </ac:picMkLst>
        </pc:picChg>
        <pc:picChg chg="add mod ord">
          <ac:chgData name="Laura Oh(오현지)" userId="09f80ba1-988b-4007-b7f3-c9b37b8d8c72" providerId="ADAL" clId="{80F832C1-FAEA-44DC-81B2-42E9AAADAF9E}" dt="2022-08-31T07:47:25.367" v="1915" actId="1037"/>
          <ac:picMkLst>
            <pc:docMk/>
            <pc:sldMk cId="2928138039" sldId="288"/>
            <ac:picMk id="24" creationId="{E501E1E3-48AA-4F5B-A037-8B145C3A39FD}"/>
          </ac:picMkLst>
        </pc:picChg>
        <pc:picChg chg="add mod ord">
          <ac:chgData name="Laura Oh(오현지)" userId="09f80ba1-988b-4007-b7f3-c9b37b8d8c72" providerId="ADAL" clId="{80F832C1-FAEA-44DC-81B2-42E9AAADAF9E}" dt="2022-08-31T07:47:25.367" v="1915" actId="1037"/>
          <ac:picMkLst>
            <pc:docMk/>
            <pc:sldMk cId="2928138039" sldId="288"/>
            <ac:picMk id="25" creationId="{26819D6F-EE1D-4458-BA78-AF9AA276610B}"/>
          </ac:picMkLst>
        </pc:picChg>
        <pc:picChg chg="add mod ord">
          <ac:chgData name="Laura Oh(오현지)" userId="09f80ba1-988b-4007-b7f3-c9b37b8d8c72" providerId="ADAL" clId="{80F832C1-FAEA-44DC-81B2-42E9AAADAF9E}" dt="2022-08-31T07:47:25.367" v="1915" actId="1037"/>
          <ac:picMkLst>
            <pc:docMk/>
            <pc:sldMk cId="2928138039" sldId="288"/>
            <ac:picMk id="26" creationId="{7BABB6EC-966D-4316-BD07-7E0543C656A4}"/>
          </ac:picMkLst>
        </pc:picChg>
        <pc:picChg chg="add mod ord">
          <ac:chgData name="Laura Oh(오현지)" userId="09f80ba1-988b-4007-b7f3-c9b37b8d8c72" providerId="ADAL" clId="{80F832C1-FAEA-44DC-81B2-42E9AAADAF9E}" dt="2022-08-31T07:47:32.276" v="1917" actId="1035"/>
          <ac:picMkLst>
            <pc:docMk/>
            <pc:sldMk cId="2928138039" sldId="288"/>
            <ac:picMk id="27" creationId="{A9CE55FB-F754-4730-AB65-06716DD11B7C}"/>
          </ac:picMkLst>
        </pc:picChg>
        <pc:picChg chg="add mod ord">
          <ac:chgData name="Laura Oh(오현지)" userId="09f80ba1-988b-4007-b7f3-c9b37b8d8c72" providerId="ADAL" clId="{80F832C1-FAEA-44DC-81B2-42E9AAADAF9E}" dt="2022-08-31T07:47:30.296" v="1916" actId="1036"/>
          <ac:picMkLst>
            <pc:docMk/>
            <pc:sldMk cId="2928138039" sldId="288"/>
            <ac:picMk id="30" creationId="{849892AD-58F9-442B-8433-6A92950FC2F7}"/>
          </ac:picMkLst>
        </pc:picChg>
        <pc:picChg chg="add mod">
          <ac:chgData name="Laura Oh(오현지)" userId="09f80ba1-988b-4007-b7f3-c9b37b8d8c72" providerId="ADAL" clId="{80F832C1-FAEA-44DC-81B2-42E9AAADAF9E}" dt="2022-08-31T08:21:08.483" v="2204" actId="1076"/>
          <ac:picMkLst>
            <pc:docMk/>
            <pc:sldMk cId="2928138039" sldId="288"/>
            <ac:picMk id="43" creationId="{A9A7ADC0-DCBB-4CC5-BF81-B666F4EBB5D5}"/>
          </ac:picMkLst>
        </pc:picChg>
        <pc:picChg chg="add del mod">
          <ac:chgData name="Laura Oh(오현지)" userId="09f80ba1-988b-4007-b7f3-c9b37b8d8c72" providerId="ADAL" clId="{80F832C1-FAEA-44DC-81B2-42E9AAADAF9E}" dt="2022-08-31T08:20:38.864" v="2196" actId="478"/>
          <ac:picMkLst>
            <pc:docMk/>
            <pc:sldMk cId="2928138039" sldId="288"/>
            <ac:picMk id="45" creationId="{2C6EE45E-DBA4-4C31-B8D5-03815DA292F6}"/>
          </ac:picMkLst>
        </pc:picChg>
        <pc:picChg chg="add mod">
          <ac:chgData name="Laura Oh(오현지)" userId="09f80ba1-988b-4007-b7f3-c9b37b8d8c72" providerId="ADAL" clId="{80F832C1-FAEA-44DC-81B2-42E9AAADAF9E}" dt="2022-08-31T08:21:03.674" v="2203" actId="1076"/>
          <ac:picMkLst>
            <pc:docMk/>
            <pc:sldMk cId="2928138039" sldId="288"/>
            <ac:picMk id="47" creationId="{771DA09E-1468-4B66-B62D-F8E6394240A5}"/>
          </ac:picMkLst>
        </pc:picChg>
        <pc:cxnChg chg="add mod ord">
          <ac:chgData name="Laura Oh(오현지)" userId="09f80ba1-988b-4007-b7f3-c9b37b8d8c72" providerId="ADAL" clId="{80F832C1-FAEA-44DC-81B2-42E9AAADAF9E}" dt="2022-08-31T08:24:58.780" v="2377" actId="1036"/>
          <ac:cxnSpMkLst>
            <pc:docMk/>
            <pc:sldMk cId="2928138039" sldId="288"/>
            <ac:cxnSpMk id="12" creationId="{624AA187-DCE8-4573-85E2-1D1E5A51BC2D}"/>
          </ac:cxnSpMkLst>
        </pc:cxnChg>
        <pc:cxnChg chg="add mod ord">
          <ac:chgData name="Laura Oh(오현지)" userId="09f80ba1-988b-4007-b7f3-c9b37b8d8c72" providerId="ADAL" clId="{80F832C1-FAEA-44DC-81B2-42E9AAADAF9E}" dt="2022-08-31T08:25:03.479" v="2379" actId="1035"/>
          <ac:cxnSpMkLst>
            <pc:docMk/>
            <pc:sldMk cId="2928138039" sldId="288"/>
            <ac:cxnSpMk id="13" creationId="{9F87BF0E-58AF-489F-85EB-52131C0F3C98}"/>
          </ac:cxnSpMkLst>
        </pc:cxnChg>
        <pc:cxnChg chg="add mod ord">
          <ac:chgData name="Laura Oh(오현지)" userId="09f80ba1-988b-4007-b7f3-c9b37b8d8c72" providerId="ADAL" clId="{80F832C1-FAEA-44DC-81B2-42E9AAADAF9E}" dt="2022-08-31T08:21:38.760" v="2253" actId="14100"/>
          <ac:cxnSpMkLst>
            <pc:docMk/>
            <pc:sldMk cId="2928138039" sldId="288"/>
            <ac:cxnSpMk id="14" creationId="{803255D1-51A9-4436-A04D-4F3063E4FDEF}"/>
          </ac:cxnSpMkLst>
        </pc:cxnChg>
        <pc:cxnChg chg="add mod ord">
          <ac:chgData name="Laura Oh(오현지)" userId="09f80ba1-988b-4007-b7f3-c9b37b8d8c72" providerId="ADAL" clId="{80F832C1-FAEA-44DC-81B2-42E9AAADAF9E}" dt="2022-08-31T08:21:59.006" v="2267" actId="1037"/>
          <ac:cxnSpMkLst>
            <pc:docMk/>
            <pc:sldMk cId="2928138039" sldId="288"/>
            <ac:cxnSpMk id="18" creationId="{1230A8CB-814B-4F4B-B33B-6E34451FA5AF}"/>
          </ac:cxnSpMkLst>
        </pc:cxnChg>
        <pc:cxnChg chg="add mod ord">
          <ac:chgData name="Laura Oh(오현지)" userId="09f80ba1-988b-4007-b7f3-c9b37b8d8c72" providerId="ADAL" clId="{80F832C1-FAEA-44DC-81B2-42E9AAADAF9E}" dt="2022-08-31T08:25:32.254" v="2383" actId="1035"/>
          <ac:cxnSpMkLst>
            <pc:docMk/>
            <pc:sldMk cId="2928138039" sldId="288"/>
            <ac:cxnSpMk id="19" creationId="{D2FD9B5B-4033-4883-A93A-872333EF699D}"/>
          </ac:cxnSpMkLst>
        </pc:cxnChg>
        <pc:cxnChg chg="add mod ord">
          <ac:chgData name="Laura Oh(오현지)" userId="09f80ba1-988b-4007-b7f3-c9b37b8d8c72" providerId="ADAL" clId="{80F832C1-FAEA-44DC-81B2-42E9AAADAF9E}" dt="2022-08-31T08:22:16.521" v="2297" actId="14100"/>
          <ac:cxnSpMkLst>
            <pc:docMk/>
            <pc:sldMk cId="2928138039" sldId="288"/>
            <ac:cxnSpMk id="20" creationId="{20F67784-B70F-4CDD-AD0A-F809B1C09E95}"/>
          </ac:cxnSpMkLst>
        </pc:cxnChg>
      </pc:sldChg>
      <pc:sldChg chg="addSp delSp modSp add del mod">
        <pc:chgData name="Laura Oh(오현지)" userId="09f80ba1-988b-4007-b7f3-c9b37b8d8c72" providerId="ADAL" clId="{80F832C1-FAEA-44DC-81B2-42E9AAADAF9E}" dt="2022-08-31T07:42:20.817" v="1808" actId="2696"/>
        <pc:sldMkLst>
          <pc:docMk/>
          <pc:sldMk cId="398105986" sldId="289"/>
        </pc:sldMkLst>
        <pc:spChg chg="del">
          <ac:chgData name="Laura Oh(오현지)" userId="09f80ba1-988b-4007-b7f3-c9b37b8d8c72" providerId="ADAL" clId="{80F832C1-FAEA-44DC-81B2-42E9AAADAF9E}" dt="2022-08-31T07:19:38.583" v="810" actId="478"/>
          <ac:spMkLst>
            <pc:docMk/>
            <pc:sldMk cId="398105986" sldId="289"/>
            <ac:spMk id="2" creationId="{344164A0-4860-4093-8921-827FACD1BA9A}"/>
          </ac:spMkLst>
        </pc:spChg>
        <pc:spChg chg="del">
          <ac:chgData name="Laura Oh(오현지)" userId="09f80ba1-988b-4007-b7f3-c9b37b8d8c72" providerId="ADAL" clId="{80F832C1-FAEA-44DC-81B2-42E9AAADAF9E}" dt="2022-08-31T07:19:38.583" v="810" actId="478"/>
          <ac:spMkLst>
            <pc:docMk/>
            <pc:sldMk cId="398105986" sldId="289"/>
            <ac:spMk id="16" creationId="{5CCADCF0-E131-456F-94B5-CBC315B32C3F}"/>
          </ac:spMkLst>
        </pc:spChg>
        <pc:graphicFrameChg chg="add">
          <ac:chgData name="Laura Oh(오현지)" userId="09f80ba1-988b-4007-b7f3-c9b37b8d8c72" providerId="ADAL" clId="{80F832C1-FAEA-44DC-81B2-42E9AAADAF9E}" dt="2022-08-31T07:19:44.643" v="812"/>
          <ac:graphicFrameMkLst>
            <pc:docMk/>
            <pc:sldMk cId="398105986" sldId="289"/>
            <ac:graphicFrameMk id="7" creationId="{9A274EF9-B8D5-4F1B-ACD8-DF79A451328B}"/>
          </ac:graphicFrameMkLst>
        </pc:graphicFrameChg>
        <pc:graphicFrameChg chg="add">
          <ac:chgData name="Laura Oh(오현지)" userId="09f80ba1-988b-4007-b7f3-c9b37b8d8c72" providerId="ADAL" clId="{80F832C1-FAEA-44DC-81B2-42E9AAADAF9E}" dt="2022-08-31T07:19:57.149" v="817"/>
          <ac:graphicFrameMkLst>
            <pc:docMk/>
            <pc:sldMk cId="398105986" sldId="289"/>
            <ac:graphicFrameMk id="9" creationId="{BF2A3DC9-C8F6-44A2-86B5-47472860DFAA}"/>
          </ac:graphicFrameMkLst>
        </pc:graphicFrameChg>
        <pc:graphicFrameChg chg="add del">
          <ac:chgData name="Laura Oh(오현지)" userId="09f80ba1-988b-4007-b7f3-c9b37b8d8c72" providerId="ADAL" clId="{80F832C1-FAEA-44DC-81B2-42E9AAADAF9E}" dt="2022-08-31T07:20:15.168" v="824" actId="478"/>
          <ac:graphicFrameMkLst>
            <pc:docMk/>
            <pc:sldMk cId="398105986" sldId="289"/>
            <ac:graphicFrameMk id="11" creationId="{BF2A3DC9-C8F6-44A2-86B5-47472860DFAA}"/>
          </ac:graphicFrameMkLst>
        </pc:graphicFrameChg>
        <pc:graphicFrameChg chg="modGraphic">
          <ac:chgData name="Laura Oh(오현지)" userId="09f80ba1-988b-4007-b7f3-c9b37b8d8c72" providerId="ADAL" clId="{80F832C1-FAEA-44DC-81B2-42E9AAADAF9E}" dt="2022-08-31T07:35:04.497" v="1618" actId="14734"/>
          <ac:graphicFrameMkLst>
            <pc:docMk/>
            <pc:sldMk cId="398105986" sldId="289"/>
            <ac:graphicFrameMk id="29" creationId="{00000000-0000-0000-0000-000000000000}"/>
          </ac:graphicFrameMkLst>
        </pc:graphicFrameChg>
        <pc:picChg chg="add mod">
          <ac:chgData name="Laura Oh(오현지)" userId="09f80ba1-988b-4007-b7f3-c9b37b8d8c72" providerId="ADAL" clId="{80F832C1-FAEA-44DC-81B2-42E9AAADAF9E}" dt="2022-08-31T07:25:27.178" v="1501" actId="1076"/>
          <ac:picMkLst>
            <pc:docMk/>
            <pc:sldMk cId="398105986" sldId="289"/>
            <ac:picMk id="3" creationId="{F5719E86-51C9-444F-997A-332E9B8122E7}"/>
          </ac:picMkLst>
        </pc:picChg>
        <pc:picChg chg="add mod">
          <ac:chgData name="Laura Oh(오현지)" userId="09f80ba1-988b-4007-b7f3-c9b37b8d8c72" providerId="ADAL" clId="{80F832C1-FAEA-44DC-81B2-42E9AAADAF9E}" dt="2022-08-31T07:25:27.178" v="1501" actId="1076"/>
          <ac:picMkLst>
            <pc:docMk/>
            <pc:sldMk cId="398105986" sldId="289"/>
            <ac:picMk id="4" creationId="{64CF0ED0-5F09-4745-839D-F06F9EF7E84D}"/>
          </ac:picMkLst>
        </pc:picChg>
        <pc:picChg chg="add del mod">
          <ac:chgData name="Laura Oh(오현지)" userId="09f80ba1-988b-4007-b7f3-c9b37b8d8c72" providerId="ADAL" clId="{80F832C1-FAEA-44DC-81B2-42E9AAADAF9E}" dt="2022-08-31T07:20:43.288" v="940" actId="478"/>
          <ac:picMkLst>
            <pc:docMk/>
            <pc:sldMk cId="398105986" sldId="289"/>
            <ac:picMk id="12" creationId="{0BF87A75-AE20-49C9-B648-C1A57BE8118E}"/>
          </ac:picMkLst>
        </pc:picChg>
        <pc:picChg chg="add mod">
          <ac:chgData name="Laura Oh(오현지)" userId="09f80ba1-988b-4007-b7f3-c9b37b8d8c72" providerId="ADAL" clId="{80F832C1-FAEA-44DC-81B2-42E9AAADAF9E}" dt="2022-08-31T07:22:28.792" v="1496" actId="1038"/>
          <ac:picMkLst>
            <pc:docMk/>
            <pc:sldMk cId="398105986" sldId="289"/>
            <ac:picMk id="13" creationId="{9B31AC0B-0AAF-4668-B4B6-EF81FA4C1D04}"/>
          </ac:picMkLst>
        </pc:picChg>
        <pc:picChg chg="add mod">
          <ac:chgData name="Laura Oh(오현지)" userId="09f80ba1-988b-4007-b7f3-c9b37b8d8c72" providerId="ADAL" clId="{80F832C1-FAEA-44DC-81B2-42E9AAADAF9E}" dt="2022-08-31T07:22:28.792" v="1496" actId="1038"/>
          <ac:picMkLst>
            <pc:docMk/>
            <pc:sldMk cId="398105986" sldId="289"/>
            <ac:picMk id="14" creationId="{4BF23B87-81FA-41E1-9FA3-B2DEB1B1A05B}"/>
          </ac:picMkLst>
        </pc:picChg>
        <pc:picChg chg="add mod">
          <ac:chgData name="Laura Oh(오현지)" userId="09f80ba1-988b-4007-b7f3-c9b37b8d8c72" providerId="ADAL" clId="{80F832C1-FAEA-44DC-81B2-42E9AAADAF9E}" dt="2022-08-31T07:22:28.792" v="1496" actId="1038"/>
          <ac:picMkLst>
            <pc:docMk/>
            <pc:sldMk cId="398105986" sldId="289"/>
            <ac:picMk id="15" creationId="{67FE0C29-8375-4F5C-BBE8-B2255F71A496}"/>
          </ac:picMkLst>
        </pc:picChg>
        <pc:picChg chg="add mod">
          <ac:chgData name="Laura Oh(오현지)" userId="09f80ba1-988b-4007-b7f3-c9b37b8d8c72" providerId="ADAL" clId="{80F832C1-FAEA-44DC-81B2-42E9AAADAF9E}" dt="2022-08-31T07:22:28.792" v="1496" actId="1038"/>
          <ac:picMkLst>
            <pc:docMk/>
            <pc:sldMk cId="398105986" sldId="289"/>
            <ac:picMk id="17" creationId="{50DB61A6-92E2-4642-A846-3A383DCCF6F8}"/>
          </ac:picMkLst>
        </pc:picChg>
        <pc:picChg chg="add mod">
          <ac:chgData name="Laura Oh(오현지)" userId="09f80ba1-988b-4007-b7f3-c9b37b8d8c72" providerId="ADAL" clId="{80F832C1-FAEA-44DC-81B2-42E9AAADAF9E}" dt="2022-08-31T07:22:28.792" v="1496" actId="1038"/>
          <ac:picMkLst>
            <pc:docMk/>
            <pc:sldMk cId="398105986" sldId="289"/>
            <ac:picMk id="18" creationId="{A5007EDB-1F9D-47B5-87BD-46D95C64F726}"/>
          </ac:picMkLst>
        </pc:picChg>
      </pc:sldChg>
      <pc:sldChg chg="addSp delSp modSp add del">
        <pc:chgData name="Laura Oh(오현지)" userId="09f80ba1-988b-4007-b7f3-c9b37b8d8c72" providerId="ADAL" clId="{80F832C1-FAEA-44DC-81B2-42E9AAADAF9E}" dt="2022-08-31T07:22:31.733" v="1497" actId="2696"/>
        <pc:sldMkLst>
          <pc:docMk/>
          <pc:sldMk cId="3111618540" sldId="290"/>
        </pc:sldMkLst>
        <pc:picChg chg="del">
          <ac:chgData name="Laura Oh(오현지)" userId="09f80ba1-988b-4007-b7f3-c9b37b8d8c72" providerId="ADAL" clId="{80F832C1-FAEA-44DC-81B2-42E9AAADAF9E}" dt="2022-08-31T07:20:45.560" v="941" actId="478"/>
          <ac:picMkLst>
            <pc:docMk/>
            <pc:sldMk cId="3111618540" sldId="290"/>
            <ac:picMk id="3" creationId="{F5719E86-51C9-444F-997A-332E9B8122E7}"/>
          </ac:picMkLst>
        </pc:picChg>
        <pc:picChg chg="del">
          <ac:chgData name="Laura Oh(오현지)" userId="09f80ba1-988b-4007-b7f3-c9b37b8d8c72" providerId="ADAL" clId="{80F832C1-FAEA-44DC-81B2-42E9AAADAF9E}" dt="2022-08-31T07:20:45.898" v="942" actId="478"/>
          <ac:picMkLst>
            <pc:docMk/>
            <pc:sldMk cId="3111618540" sldId="290"/>
            <ac:picMk id="4" creationId="{64CF0ED0-5F09-4745-839D-F06F9EF7E84D}"/>
          </ac:picMkLst>
        </pc:picChg>
        <pc:picChg chg="add mod">
          <ac:chgData name="Laura Oh(오현지)" userId="09f80ba1-988b-4007-b7f3-c9b37b8d8c72" providerId="ADAL" clId="{80F832C1-FAEA-44DC-81B2-42E9AAADAF9E}" dt="2022-08-31T07:21:03.035" v="1017" actId="1076"/>
          <ac:picMkLst>
            <pc:docMk/>
            <pc:sldMk cId="3111618540" sldId="290"/>
            <ac:picMk id="8" creationId="{1396D54B-26C2-478C-A498-90266EC6FC7E}"/>
          </ac:picMkLst>
        </pc:picChg>
        <pc:picChg chg="add mod">
          <ac:chgData name="Laura Oh(오현지)" userId="09f80ba1-988b-4007-b7f3-c9b37b8d8c72" providerId="ADAL" clId="{80F832C1-FAEA-44DC-81B2-42E9AAADAF9E}" dt="2022-08-31T07:21:33.269" v="1363" actId="14100"/>
          <ac:picMkLst>
            <pc:docMk/>
            <pc:sldMk cId="3111618540" sldId="290"/>
            <ac:picMk id="9" creationId="{9319F3FD-A716-4234-90B3-AD85C93D04E1}"/>
          </ac:picMkLst>
        </pc:picChg>
        <pc:picChg chg="add mod">
          <ac:chgData name="Laura Oh(오현지)" userId="09f80ba1-988b-4007-b7f3-c9b37b8d8c72" providerId="ADAL" clId="{80F832C1-FAEA-44DC-81B2-42E9AAADAF9E}" dt="2022-08-31T07:21:36.528" v="1364" actId="1076"/>
          <ac:picMkLst>
            <pc:docMk/>
            <pc:sldMk cId="3111618540" sldId="290"/>
            <ac:picMk id="10" creationId="{AAF7591C-480C-41C5-A6B0-32B97EC2E739}"/>
          </ac:picMkLst>
        </pc:picChg>
        <pc:picChg chg="add mod">
          <ac:chgData name="Laura Oh(오현지)" userId="09f80ba1-988b-4007-b7f3-c9b37b8d8c72" providerId="ADAL" clId="{80F832C1-FAEA-44DC-81B2-42E9AAADAF9E}" dt="2022-08-31T07:21:48.324" v="1482" actId="1076"/>
          <ac:picMkLst>
            <pc:docMk/>
            <pc:sldMk cId="3111618540" sldId="290"/>
            <ac:picMk id="11" creationId="{15D590BE-0107-44C3-8939-D3701F5CC653}"/>
          </ac:picMkLst>
        </pc:picChg>
        <pc:picChg chg="mod">
          <ac:chgData name="Laura Oh(오현지)" userId="09f80ba1-988b-4007-b7f3-c9b37b8d8c72" providerId="ADAL" clId="{80F832C1-FAEA-44DC-81B2-42E9AAADAF9E}" dt="2022-08-31T07:20:53.258" v="944" actId="14100"/>
          <ac:picMkLst>
            <pc:docMk/>
            <pc:sldMk cId="3111618540" sldId="290"/>
            <ac:picMk id="12" creationId="{0BF87A75-AE20-49C9-B648-C1A57BE811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" panose="020B0604020202020204" pitchFamily="34" charset="0"/>
                <a:ea typeface="LG스마트체2.0 SemiBold" panose="020B0600000101010101" pitchFamily="50" charset="-127"/>
                <a:cs typeface="Arial" panose="020B0604020202020204" pitchFamily="34" charset="0"/>
              </a:rPr>
              <a:t>Copyrightⓒ. 2020. All Rights Reserved.</a:t>
            </a:r>
            <a:endParaRPr lang="ko-KR" altLang="en-US" sz="1000" dirty="0">
              <a:solidFill>
                <a:srgbClr val="7F7F7F"/>
              </a:solidFill>
              <a:latin typeface="Arial" panose="020B0604020202020204" pitchFamily="34" charset="0"/>
              <a:ea typeface="LG스마트체2.0 Semi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pside35@lginnote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39237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오현지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박귀연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광학솔루션플랫폼개발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010-3361-4596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  <a:hlinkClick r:id="rId2"/>
                        </a:rPr>
                        <a:t>hyunjee.oh@lginnotek.com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■시급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■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ADI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Pitch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와 </a:t>
                      </a: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FoI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가 </a:t>
                      </a:r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랜덤한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Micro Lens Array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자사 패밀리 특허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KR2021-0063674 (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출원일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2019.11.25,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공개일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2021.06.02)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타사 특허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JP 6755076  B2(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15.03.31), JP 6664621 B2(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15.05.26)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465" y="4073873"/>
            <a:ext cx="4151063" cy="235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일반적으로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 sensing module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송신 모듈의 광원으로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 laser(edge emitting laser, VCSEL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beam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사용한다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송신 모듈은 특정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FoI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(field of illumination)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가진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면광원으로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object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조사되고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수신모듈이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특정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FoV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(field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공간정보를 취득하여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정보로 변환하게 되는데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Laser beam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면광원으로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변환하기 위하여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 shaper(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업계에서는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diffuser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로도 불림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micro lens array(MLA)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사용하는 것이 일반적이다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이때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MLA size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 크기가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균일하게되면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laser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coherent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특성에 의한 보강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상쇄간섭이 발생하여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면광원의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균질도가 떨어지거나 의도하지 않은 특정한 패턴이 나타나게 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A3B364-D60A-4F8E-946D-28D03F304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3" t="3875" r="27730" b="4116"/>
          <a:stretch/>
        </p:blipFill>
        <p:spPr>
          <a:xfrm>
            <a:off x="2195988" y="4147775"/>
            <a:ext cx="1025243" cy="10471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631" y="4164565"/>
            <a:ext cx="2113632" cy="20234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316" y="5219986"/>
            <a:ext cx="1167116" cy="11616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241AEE-519D-47E9-A3BC-0BC1D9950614}"/>
              </a:ext>
            </a:extLst>
          </p:cNvPr>
          <p:cNvSpPr/>
          <p:nvPr/>
        </p:nvSpPr>
        <p:spPr>
          <a:xfrm>
            <a:off x="3800872" y="5445224"/>
            <a:ext cx="2880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CECC29-E257-492E-8BA7-369556C54F8C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flipH="1">
            <a:off x="3363432" y="5625244"/>
            <a:ext cx="437440" cy="175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44C980-F3E5-4911-8D22-6944420A3A6A}"/>
              </a:ext>
            </a:extLst>
          </p:cNvPr>
          <p:cNvSpPr txBox="1"/>
          <p:nvPr/>
        </p:nvSpPr>
        <p:spPr>
          <a:xfrm>
            <a:off x="3644780" y="6046722"/>
            <a:ext cx="4151063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RCWA simulation image</a:t>
            </a:r>
          </a:p>
        </p:txBody>
      </p:sp>
    </p:spTree>
    <p:extLst>
      <p:ext uri="{BB962C8B-B14F-4D97-AF65-F5344CB8AC3E}">
        <p14:creationId xmlns:p14="http://schemas.microsoft.com/office/powerpoint/2010/main" val="225524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ECFC9A-927C-4825-B3C3-6099F128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4279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계산에 따른 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예시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886109-B7C1-4897-9EE6-C4A42EAC7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09937"/>
              </p:ext>
            </p:extLst>
          </p:nvPr>
        </p:nvGraphicFramePr>
        <p:xfrm>
          <a:off x="1784648" y="1404714"/>
          <a:ext cx="7632846" cy="4400550"/>
        </p:xfrm>
        <a:graphic>
          <a:graphicData uri="http://schemas.openxmlformats.org/drawingml/2006/table">
            <a:tbl>
              <a:tblPr/>
              <a:tblGrid>
                <a:gridCol w="848094">
                  <a:extLst>
                    <a:ext uri="{9D8B030D-6E8A-4147-A177-3AD203B41FA5}">
                      <a16:colId xmlns:a16="http://schemas.microsoft.com/office/drawing/2014/main" val="1133247625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2758441327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3855890942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1518157260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370577274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1126676983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1082603496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4092036083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4544585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0.2962863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0.3057479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54.253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63.390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14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0.3019046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0.2953589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54.475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61.997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695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0.3104459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0.3081099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-1.2100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54.034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62.112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13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0.2846729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0.3077253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52.469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62.063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545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0.2963449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0.2889705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54.480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60.989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233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0.3013073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0.2898844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-1.1350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53.099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553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0.2972306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0.2789928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-1.1350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54.187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60.959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2145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0.283998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0.2908092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-1.1350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54.706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61.338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16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0.3087158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0.3111939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52.850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62.277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617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0.3198181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0.2846685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52.952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2660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0.3060482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0.3019145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54.057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63.449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45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0.2938536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0.2836536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53.317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62.720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548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0.3143011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0.297168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-1.1900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53.970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63.126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8569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0.3039734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0.2851221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-1.0920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55.519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62.754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76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0.2975346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0.2956893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55.270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60.259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343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0.3023117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0.3080609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-1.1480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52.455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63.091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983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0.3122394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0.2890987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-1.1480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52.578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62.445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8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0.3096784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0.2993326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53.383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62.113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31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0.3089983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0.3126376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-1.1450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53.631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62.039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87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0.311402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0.3040164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-1.1450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55.072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60.787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889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0.3052253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0.3113797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53.235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209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41D9651-C99F-4431-A460-F1354A5111DE}"/>
              </a:ext>
            </a:extLst>
          </p:cNvPr>
          <p:cNvSpPr txBox="1"/>
          <p:nvPr/>
        </p:nvSpPr>
        <p:spPr>
          <a:xfrm>
            <a:off x="160690" y="116632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_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추가자료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(22.09.22)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67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90189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설명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기재만 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008784" y="11306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9233" y="11247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1D318-6E80-41DF-874F-888280B388B1}"/>
              </a:ext>
            </a:extLst>
          </p:cNvPr>
          <p:cNvSpPr txBox="1"/>
          <p:nvPr/>
        </p:nvSpPr>
        <p:spPr>
          <a:xfrm>
            <a:off x="1640632" y="152204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dirty="0">
                <a:latin typeface="+mn-ea"/>
                <a:sym typeface="Wingdings" pitchFamily="2" charset="2"/>
              </a:rPr>
              <a:t>발명의 설명</a:t>
            </a:r>
            <a:r>
              <a:rPr lang="en-US" altLang="ko-KR" sz="1200" dirty="0">
                <a:latin typeface="+mn-ea"/>
                <a:sym typeface="Wingdings" pitchFamily="2" charset="2"/>
              </a:rPr>
              <a:t>.</a:t>
            </a:r>
            <a:endParaRPr lang="en-US" altLang="ko-KR" sz="1200" b="0" dirty="0">
              <a:latin typeface="+mn-ea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1756E2-A542-435B-AF45-63D2724A17B2}"/>
                  </a:ext>
                </a:extLst>
              </p:cNvPr>
              <p:cNvSpPr txBox="1"/>
              <p:nvPr/>
            </p:nvSpPr>
            <p:spPr>
              <a:xfrm>
                <a:off x="1817051" y="1974999"/>
                <a:ext cx="7744461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Coherent beam</a:t>
                </a:r>
                <a:r>
                  <a:rPr lang="ko-KR" altLang="en-US" sz="1200" dirty="0"/>
                  <a:t>이 일정한 격자 주기를 가지는 </a:t>
                </a:r>
                <a:r>
                  <a:rPr lang="ko-KR" altLang="en-US" sz="1200" dirty="0" err="1"/>
                  <a:t>슬릿을</a:t>
                </a:r>
                <a:r>
                  <a:rPr lang="ko-KR" altLang="en-US" sz="1200" dirty="0"/>
                  <a:t> 통과할 때 식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의 수식에 의해서 회절이 발생하게 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특정 파장의 빛의 위상이 격자주기를 만나 보강간섭과 상쇄간섭을 일으키며 회절이 발생하게 되고</a:t>
                </a:r>
                <a:r>
                  <a:rPr lang="en-US" altLang="ko-KR" sz="1200" dirty="0"/>
                  <a:t>,</a:t>
                </a:r>
              </a:p>
              <a:p>
                <a:r>
                  <a:rPr lang="ko-KR" altLang="en-US" sz="1200" dirty="0"/>
                  <a:t>보강간섭에 의해 특정 각도에서 밝아지거나 어두워지는 현상이 발생하게 되는데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이 것 또한 회절 차수로서 정의될 수 있다</a:t>
                </a:r>
                <a:r>
                  <a:rPr lang="en-US" altLang="ko-KR" sz="1200" dirty="0"/>
                  <a:t>. (Bragg’s law)</a:t>
                </a:r>
              </a:p>
              <a:p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ko-KR" sz="1200" b="0" dirty="0"/>
              </a:p>
              <a:p>
                <a:r>
                  <a:rPr lang="ko-KR" altLang="en-US" sz="1000" dirty="0"/>
                  <a:t>       </a:t>
                </a:r>
                <a:r>
                  <a:rPr lang="en-US" altLang="ko-KR" sz="1000" dirty="0"/>
                  <a:t>d= </a:t>
                </a:r>
                <a:r>
                  <a:rPr lang="ko-KR" altLang="en-US" sz="1000" dirty="0"/>
                  <a:t>격자주기</a:t>
                </a:r>
                <a:r>
                  <a:rPr lang="en-US" altLang="ko-KR" sz="1000" dirty="0"/>
                  <a:t>, grating period</a:t>
                </a:r>
              </a:p>
              <a:p>
                <a:r>
                  <a:rPr lang="en-US" altLang="ko-KR" sz="1000" dirty="0"/>
                  <a:t>       </a:t>
                </a:r>
                <a:r>
                  <a:rPr lang="el-GR" altLang="ko-KR" sz="1000" dirty="0"/>
                  <a:t>θ</a:t>
                </a:r>
                <a:r>
                  <a:rPr lang="en-US" altLang="ko-KR" sz="1000" dirty="0"/>
                  <a:t>= </a:t>
                </a:r>
                <a:r>
                  <a:rPr lang="ko-KR" altLang="en-US" sz="1000" dirty="0"/>
                  <a:t>회절각도</a:t>
                </a:r>
                <a:r>
                  <a:rPr lang="en-US" altLang="ko-KR" sz="1000" dirty="0"/>
                  <a:t>, diffraction angle</a:t>
                </a:r>
              </a:p>
              <a:p>
                <a:r>
                  <a:rPr lang="en-US" altLang="ko-KR" sz="1000" dirty="0"/>
                  <a:t>       m= </a:t>
                </a:r>
                <a:r>
                  <a:rPr lang="ko-KR" altLang="en-US" sz="1000" dirty="0"/>
                  <a:t>회절 차수</a:t>
                </a:r>
                <a:r>
                  <a:rPr lang="en-US" altLang="ko-KR" sz="1000" dirty="0"/>
                  <a:t>, diffraction order</a:t>
                </a:r>
              </a:p>
              <a:p>
                <a:r>
                  <a:rPr lang="en-US" altLang="ko-KR" sz="1000" dirty="0"/>
                  <a:t>       λ= </a:t>
                </a:r>
                <a:r>
                  <a:rPr lang="ko-KR" altLang="en-US" sz="1000" dirty="0"/>
                  <a:t>파장</a:t>
                </a:r>
                <a:endParaRPr lang="en-US" altLang="ko-KR" sz="1000" dirty="0"/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또한</a:t>
                </a:r>
                <a:r>
                  <a:rPr lang="en-US" altLang="ko-KR" sz="1200" dirty="0"/>
                  <a:t>, </a:t>
                </a:r>
                <a:r>
                  <a:rPr lang="ko-KR" altLang="en-US" sz="1200" dirty="0" err="1"/>
                  <a:t>슬릿의</a:t>
                </a:r>
                <a:r>
                  <a:rPr lang="ko-KR" altLang="en-US" sz="1200" dirty="0"/>
                  <a:t> 격자주기</a:t>
                </a:r>
                <a:r>
                  <a:rPr lang="en-US" altLang="ko-KR" sz="1200" dirty="0"/>
                  <a:t>(N)</a:t>
                </a:r>
                <a:r>
                  <a:rPr lang="ko-KR" altLang="en-US" sz="1200" dirty="0"/>
                  <a:t>가 많아질 수록 보강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상쇄간섭이 더욱 강화되기 때문에 </a:t>
                </a:r>
                <a:r>
                  <a:rPr lang="en-US" altLang="ko-KR" sz="1200" dirty="0"/>
                  <a:t>electrical field</a:t>
                </a:r>
                <a:r>
                  <a:rPr lang="ko-KR" altLang="en-US" sz="1200" dirty="0"/>
                  <a:t>의 각도 </a:t>
                </a:r>
                <a:r>
                  <a:rPr lang="el-GR" altLang="ko-KR" sz="1200" dirty="0"/>
                  <a:t>θ</a:t>
                </a:r>
                <a:r>
                  <a:rPr lang="ko-KR" altLang="en-US" sz="1200" dirty="0"/>
                  <a:t>에서의 빛의 세기는 다음의 식을 따른다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식</a:t>
                </a:r>
                <a:r>
                  <a:rPr lang="en-US" altLang="ko-KR" sz="1200" dirty="0"/>
                  <a:t>2) </a:t>
                </a:r>
              </a:p>
              <a:p>
                <a:endParaRPr lang="en-US" altLang="ko-KR" sz="1200" dirty="0"/>
              </a:p>
              <a:p>
                <a:endParaRPr lang="en-US" altLang="ko-KR" sz="1200" dirty="0"/>
              </a:p>
              <a:p>
                <a:endParaRPr lang="en-US" altLang="ko-KR" sz="1200" dirty="0"/>
              </a:p>
              <a:p>
                <a:endParaRPr lang="en-US" altLang="ko-KR" sz="1200" dirty="0"/>
              </a:p>
              <a:p>
                <a:endParaRPr lang="en-US" altLang="ko-KR" sz="1200" dirty="0"/>
              </a:p>
              <a:p>
                <a:endParaRPr lang="en-US" altLang="ko-KR" sz="1200" dirty="0"/>
              </a:p>
              <a:p>
                <a:endParaRPr lang="en-US" altLang="ko-KR" sz="1200" dirty="0"/>
              </a:p>
              <a:p>
                <a:endParaRPr lang="en-US" altLang="ko-KR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1756E2-A542-435B-AF45-63D2724A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51" y="1974999"/>
                <a:ext cx="7744461" cy="4031873"/>
              </a:xfrm>
              <a:prstGeom prst="rect">
                <a:avLst/>
              </a:prstGeom>
              <a:blipFill>
                <a:blip r:embed="rId2"/>
                <a:stretch>
                  <a:fillRect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B18B10E-8F77-49C2-9D80-727ED9CF0AC2}"/>
              </a:ext>
            </a:extLst>
          </p:cNvPr>
          <p:cNvSpPr txBox="1"/>
          <p:nvPr/>
        </p:nvSpPr>
        <p:spPr>
          <a:xfrm>
            <a:off x="6293679" y="2860671"/>
            <a:ext cx="1059512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DCA77-0462-4793-A6E6-D8DFF51F6A4B}"/>
                  </a:ext>
                </a:extLst>
              </p:cNvPr>
              <p:cNvSpPr txBox="1"/>
              <p:nvPr/>
            </p:nvSpPr>
            <p:spPr>
              <a:xfrm>
                <a:off x="3584848" y="4322188"/>
                <a:ext cx="2520113" cy="996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ko-KR" alt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2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ko-KR" alt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ko-KR" alt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2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ko-KR" alt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DCA77-0462-4793-A6E6-D8DFF51F6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48" y="4322188"/>
                <a:ext cx="2520113" cy="996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A4F65E-9E89-4498-AAA3-92E9CBE94E93}"/>
              </a:ext>
            </a:extLst>
          </p:cNvPr>
          <p:cNvSpPr txBox="1"/>
          <p:nvPr/>
        </p:nvSpPr>
        <p:spPr>
          <a:xfrm>
            <a:off x="2069066" y="5260236"/>
            <a:ext cx="2607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 = electrical field</a:t>
            </a:r>
            <a:r>
              <a:rPr lang="ko-KR" altLang="en-US" sz="1000" dirty="0"/>
              <a:t>의 빛의 세기</a:t>
            </a:r>
            <a:endParaRPr lang="en-US" altLang="ko-KR" sz="1000" dirty="0"/>
          </a:p>
          <a:p>
            <a:r>
              <a:rPr lang="en-US" altLang="ko-KR" sz="1000" dirty="0"/>
              <a:t>N= 1mm</a:t>
            </a:r>
            <a:r>
              <a:rPr lang="ko-KR" altLang="en-US" sz="1000" dirty="0"/>
              <a:t>안에 있는 격자주기 개수</a:t>
            </a:r>
            <a:r>
              <a:rPr lang="en-US" altLang="ko-KR" sz="1000" dirty="0"/>
              <a:t>(d/1mm)</a:t>
            </a:r>
          </a:p>
          <a:p>
            <a:r>
              <a:rPr lang="en-US" altLang="ko-KR" sz="1000" dirty="0"/>
              <a:t>d= </a:t>
            </a:r>
            <a:r>
              <a:rPr lang="ko-KR" altLang="en-US" sz="1000" dirty="0"/>
              <a:t>격자주기</a:t>
            </a:r>
            <a:endParaRPr lang="en-US" altLang="ko-KR" sz="1000" dirty="0"/>
          </a:p>
          <a:p>
            <a:r>
              <a:rPr lang="el-GR" altLang="ko-KR" sz="1000" dirty="0"/>
              <a:t>θ</a:t>
            </a:r>
            <a:r>
              <a:rPr lang="en-US" altLang="ko-KR" sz="1000" dirty="0"/>
              <a:t>= </a:t>
            </a:r>
            <a:r>
              <a:rPr lang="ko-KR" altLang="en-US" sz="1000" dirty="0"/>
              <a:t>회절각도</a:t>
            </a:r>
            <a:r>
              <a:rPr lang="en-US" altLang="ko-KR" sz="1000" dirty="0"/>
              <a:t>, diffraction angle</a:t>
            </a:r>
          </a:p>
          <a:p>
            <a:r>
              <a:rPr lang="en-US" altLang="ko-KR" sz="1000" dirty="0"/>
              <a:t>λ= </a:t>
            </a:r>
            <a:r>
              <a:rPr lang="ko-KR" altLang="en-US" sz="1000" dirty="0"/>
              <a:t>파장</a:t>
            </a:r>
            <a:endParaRPr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954F1D-AF35-4954-95B4-45C57AAE9B2A}"/>
              </a:ext>
            </a:extLst>
          </p:cNvPr>
          <p:cNvSpPr/>
          <p:nvPr/>
        </p:nvSpPr>
        <p:spPr>
          <a:xfrm>
            <a:off x="1928664" y="4437112"/>
            <a:ext cx="4680520" cy="18722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C866A-2F2F-4A26-9F1A-B42D55463F15}"/>
              </a:ext>
            </a:extLst>
          </p:cNvPr>
          <p:cNvSpPr txBox="1"/>
          <p:nvPr/>
        </p:nvSpPr>
        <p:spPr>
          <a:xfrm>
            <a:off x="5999274" y="4137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50"/>
                </a:solidFill>
              </a:rPr>
              <a:t>보완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9A1BA-3914-40B0-BC82-A0204FF9E803}"/>
              </a:ext>
            </a:extLst>
          </p:cNvPr>
          <p:cNvSpPr txBox="1"/>
          <p:nvPr/>
        </p:nvSpPr>
        <p:spPr>
          <a:xfrm>
            <a:off x="6725684" y="4869160"/>
            <a:ext cx="1997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highlight>
                  <a:srgbClr val="FFFF00"/>
                </a:highlight>
              </a:rPr>
              <a:t>N</a:t>
            </a:r>
            <a:r>
              <a:rPr lang="ko-KR" altLang="en-US" sz="1050" dirty="0">
                <a:highlight>
                  <a:srgbClr val="FFFF00"/>
                </a:highlight>
              </a:rPr>
              <a:t>이 많아질수록 </a:t>
            </a:r>
            <a:r>
              <a:rPr lang="en-US" altLang="ko-KR" sz="1050" dirty="0">
                <a:highlight>
                  <a:srgbClr val="FFFF00"/>
                </a:highlight>
              </a:rPr>
              <a:t>I</a:t>
            </a:r>
            <a:r>
              <a:rPr lang="ko-KR" altLang="en-US" sz="1050" dirty="0">
                <a:highlight>
                  <a:srgbClr val="FFFF00"/>
                </a:highlight>
              </a:rPr>
              <a:t>가 세지니까 </a:t>
            </a:r>
            <a:endParaRPr lang="en-US" altLang="ko-KR" sz="1050" dirty="0">
              <a:highlight>
                <a:srgbClr val="FFFF00"/>
              </a:highlight>
            </a:endParaRPr>
          </a:p>
          <a:p>
            <a:r>
              <a:rPr lang="ko-KR" altLang="en-US" sz="1050" dirty="0">
                <a:highlight>
                  <a:srgbClr val="FFFF00"/>
                </a:highlight>
              </a:rPr>
              <a:t>보강</a:t>
            </a:r>
            <a:r>
              <a:rPr lang="en-US" altLang="ko-KR" sz="1050" dirty="0">
                <a:highlight>
                  <a:srgbClr val="FFFF00"/>
                </a:highlight>
              </a:rPr>
              <a:t>/</a:t>
            </a:r>
            <a:r>
              <a:rPr lang="ko-KR" altLang="en-US" sz="1050" dirty="0">
                <a:highlight>
                  <a:srgbClr val="FFFF00"/>
                </a:highlight>
              </a:rPr>
              <a:t>상쇄간섭이 더 강화됨</a:t>
            </a:r>
          </a:p>
        </p:txBody>
      </p:sp>
    </p:spTree>
    <p:extLst>
      <p:ext uri="{BB962C8B-B14F-4D97-AF65-F5344CB8AC3E}">
        <p14:creationId xmlns:p14="http://schemas.microsoft.com/office/powerpoint/2010/main" val="222972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37674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설명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기재만 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008784" y="11306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9233" y="11247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1D318-6E80-41DF-874F-888280B388B1}"/>
              </a:ext>
            </a:extLst>
          </p:cNvPr>
          <p:cNvSpPr txBox="1"/>
          <p:nvPr/>
        </p:nvSpPr>
        <p:spPr>
          <a:xfrm>
            <a:off x="1640632" y="152204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dirty="0">
                <a:latin typeface="+mn-ea"/>
                <a:sym typeface="Wingdings" pitchFamily="2" charset="2"/>
              </a:rPr>
              <a:t>발명의 설명</a:t>
            </a:r>
            <a:r>
              <a:rPr lang="en-US" altLang="ko-KR" sz="1200" dirty="0">
                <a:latin typeface="+mn-ea"/>
                <a:sym typeface="Wingdings" pitchFamily="2" charset="2"/>
              </a:rPr>
              <a:t>.</a:t>
            </a:r>
            <a:endParaRPr lang="en-US" altLang="ko-KR" sz="1200" b="0" dirty="0">
              <a:latin typeface="+mn-ea"/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756E2-A542-435B-AF45-63D2724A17B2}"/>
              </a:ext>
            </a:extLst>
          </p:cNvPr>
          <p:cNvSpPr txBox="1"/>
          <p:nvPr/>
        </p:nvSpPr>
        <p:spPr>
          <a:xfrm>
            <a:off x="1817051" y="1974999"/>
            <a:ext cx="77444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한편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MLA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shaping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하기 위해서는 하기의 수식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따라 렌즈의 곡면을 정의하게 되고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정의된 곡면에 의해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laser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lens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투과하면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FoI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결정된다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MLA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2D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배열이기 때문에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하기의 수식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따라 렌즈의 곡면을 정의할 수 있고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축과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축의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FoI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하기 수식의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Rx, Ry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달리하면 달라지게 된다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 발명은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이용하여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Laser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 shaping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함에 있어 위의 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따르게 되며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MLA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배열이 일정하게 되면 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1,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의해 간섭이 발생하게 되므로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MLA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배열을 다르게 하여 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의한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intensity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낮추어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 shaping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균질도를 증가시키는데 그 목적이 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8B10E-8F77-49C2-9D80-727ED9CF0AC2}"/>
              </a:ext>
            </a:extLst>
          </p:cNvPr>
          <p:cNvSpPr txBox="1"/>
          <p:nvPr/>
        </p:nvSpPr>
        <p:spPr>
          <a:xfrm>
            <a:off x="8141960" y="2773835"/>
            <a:ext cx="1059512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DCA77-0462-4793-A6E6-D8DFF51F6A4B}"/>
                  </a:ext>
                </a:extLst>
              </p:cNvPr>
              <p:cNvSpPr txBox="1"/>
              <p:nvPr/>
            </p:nvSpPr>
            <p:spPr>
              <a:xfrm>
                <a:off x="4559482" y="2315015"/>
                <a:ext cx="2554161" cy="116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DCA77-0462-4793-A6E6-D8DFF51F6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482" y="2315015"/>
                <a:ext cx="2554161" cy="11667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4747DD-5BED-40A8-AA71-877F1BBD1B49}"/>
                  </a:ext>
                </a:extLst>
              </p:cNvPr>
              <p:cNvSpPr txBox="1"/>
              <p:nvPr/>
            </p:nvSpPr>
            <p:spPr>
              <a:xfrm>
                <a:off x="2970130" y="3940565"/>
                <a:ext cx="4283993" cy="1221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4747DD-5BED-40A8-AA71-877F1BBD1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30" y="3940565"/>
                <a:ext cx="4283993" cy="1221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F260301-0C10-42B6-96C1-C49F9A9FEB23}"/>
              </a:ext>
            </a:extLst>
          </p:cNvPr>
          <p:cNvSpPr txBox="1"/>
          <p:nvPr/>
        </p:nvSpPr>
        <p:spPr>
          <a:xfrm>
            <a:off x="7905328" y="4380144"/>
            <a:ext cx="1059512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EFA1A1-580E-4DFC-8D64-B248AD5B0E2A}"/>
              </a:ext>
            </a:extLst>
          </p:cNvPr>
          <p:cNvSpPr/>
          <p:nvPr/>
        </p:nvSpPr>
        <p:spPr>
          <a:xfrm>
            <a:off x="1789103" y="2540511"/>
            <a:ext cx="5271576" cy="1048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8142D-4A91-4D2B-B36C-105486A53ED6}"/>
              </a:ext>
            </a:extLst>
          </p:cNvPr>
          <p:cNvSpPr txBox="1"/>
          <p:nvPr/>
        </p:nvSpPr>
        <p:spPr>
          <a:xfrm>
            <a:off x="6568993" y="21970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보완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18CEA-1203-4569-A4FC-C231ED438B24}"/>
              </a:ext>
            </a:extLst>
          </p:cNvPr>
          <p:cNvSpPr txBox="1"/>
          <p:nvPr/>
        </p:nvSpPr>
        <p:spPr>
          <a:xfrm>
            <a:off x="1789103" y="2633800"/>
            <a:ext cx="260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Z= </a:t>
            </a:r>
            <a:r>
              <a:rPr lang="ko-KR" altLang="en-US" sz="1000" dirty="0"/>
              <a:t>렌즈의 비구면 형상</a:t>
            </a:r>
            <a:endParaRPr lang="en-US" altLang="ko-KR" sz="1000" dirty="0"/>
          </a:p>
          <a:p>
            <a:r>
              <a:rPr lang="en-US" altLang="ko-KR" sz="1000" dirty="0"/>
              <a:t>H= image height</a:t>
            </a:r>
          </a:p>
          <a:p>
            <a:r>
              <a:rPr lang="en-US" altLang="ko-KR" sz="1000" dirty="0"/>
              <a:t>R= </a:t>
            </a:r>
            <a:r>
              <a:rPr lang="ko-KR" altLang="en-US" sz="1000" dirty="0" err="1"/>
              <a:t>곡률반지름</a:t>
            </a:r>
            <a:endParaRPr lang="en-US" altLang="ko-KR" sz="1000" dirty="0"/>
          </a:p>
          <a:p>
            <a:r>
              <a:rPr lang="en-US" altLang="ko-KR" sz="1000" dirty="0"/>
              <a:t>K= </a:t>
            </a:r>
            <a:r>
              <a:rPr lang="ko-KR" altLang="en-US" sz="1000" dirty="0" err="1"/>
              <a:t>코닉상수</a:t>
            </a:r>
            <a:r>
              <a:rPr lang="en-US" altLang="ko-KR" sz="1000" dirty="0"/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FF1451-E1D3-4C42-A314-BA5F95374F47}"/>
              </a:ext>
            </a:extLst>
          </p:cNvPr>
          <p:cNvSpPr/>
          <p:nvPr/>
        </p:nvSpPr>
        <p:spPr>
          <a:xfrm>
            <a:off x="1789103" y="4162589"/>
            <a:ext cx="5271576" cy="1048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20B51-AEAC-4A89-A303-EF9B6585E337}"/>
              </a:ext>
            </a:extLst>
          </p:cNvPr>
          <p:cNvSpPr txBox="1"/>
          <p:nvPr/>
        </p:nvSpPr>
        <p:spPr>
          <a:xfrm>
            <a:off x="6568993" y="38191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보완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321220-E98F-4529-A623-67862A92620A}"/>
              </a:ext>
            </a:extLst>
          </p:cNvPr>
          <p:cNvSpPr txBox="1"/>
          <p:nvPr/>
        </p:nvSpPr>
        <p:spPr>
          <a:xfrm>
            <a:off x="1789103" y="4188439"/>
            <a:ext cx="2607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 = X</a:t>
            </a:r>
            <a:r>
              <a:rPr lang="ko-KR" altLang="en-US" sz="1000" dirty="0"/>
              <a:t>축 </a:t>
            </a:r>
            <a:r>
              <a:rPr lang="en-US" altLang="ko-KR" sz="1000" dirty="0"/>
              <a:t>image height</a:t>
            </a:r>
          </a:p>
          <a:p>
            <a:r>
              <a:rPr lang="en-US" altLang="ko-KR" sz="1000" dirty="0"/>
              <a:t>Y = Y</a:t>
            </a:r>
            <a:r>
              <a:rPr lang="ko-KR" altLang="en-US" sz="1000" dirty="0"/>
              <a:t>축 </a:t>
            </a:r>
            <a:r>
              <a:rPr lang="en-US" altLang="ko-KR" sz="1000" dirty="0"/>
              <a:t>image height</a:t>
            </a:r>
          </a:p>
          <a:p>
            <a:r>
              <a:rPr lang="en-US" altLang="ko-KR" sz="1000" dirty="0"/>
              <a:t>Rx=X</a:t>
            </a:r>
            <a:r>
              <a:rPr lang="ko-KR" altLang="en-US" sz="1000" dirty="0"/>
              <a:t>축 곡률 반지름</a:t>
            </a:r>
            <a:endParaRPr lang="en-US" altLang="ko-KR" sz="1000" dirty="0"/>
          </a:p>
          <a:p>
            <a:r>
              <a:rPr lang="en-US" altLang="ko-KR" sz="1000" dirty="0"/>
              <a:t>Ry=Y</a:t>
            </a:r>
            <a:r>
              <a:rPr lang="ko-KR" altLang="en-US" sz="1000" dirty="0"/>
              <a:t>축 곡률 반지름</a:t>
            </a:r>
            <a:endParaRPr lang="en-US" altLang="ko-KR" sz="1000" dirty="0"/>
          </a:p>
          <a:p>
            <a:r>
              <a:rPr lang="en-US" altLang="ko-KR" sz="1000" dirty="0" err="1"/>
              <a:t>Kx</a:t>
            </a:r>
            <a:r>
              <a:rPr lang="en-US" altLang="ko-KR" sz="1000" dirty="0"/>
              <a:t>=X</a:t>
            </a:r>
            <a:r>
              <a:rPr lang="ko-KR" altLang="en-US" sz="1000" dirty="0"/>
              <a:t>축 </a:t>
            </a:r>
            <a:r>
              <a:rPr lang="ko-KR" altLang="en-US" sz="1000" dirty="0" err="1"/>
              <a:t>코닉상수</a:t>
            </a:r>
            <a:endParaRPr lang="en-US" altLang="ko-KR" sz="1000" dirty="0"/>
          </a:p>
          <a:p>
            <a:r>
              <a:rPr lang="en-US" altLang="ko-KR" sz="1000" dirty="0"/>
              <a:t>Ky=Y</a:t>
            </a:r>
            <a:r>
              <a:rPr lang="ko-KR" altLang="en-US" sz="1000" dirty="0"/>
              <a:t>축 </a:t>
            </a:r>
            <a:r>
              <a:rPr lang="ko-KR" altLang="en-US" sz="1000" dirty="0" err="1"/>
              <a:t>코닉상수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328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690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설명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기재만 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008784" y="11306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9233" y="11247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1D318-6E80-41DF-874F-888280B388B1}"/>
              </a:ext>
            </a:extLst>
          </p:cNvPr>
          <p:cNvSpPr txBox="1"/>
          <p:nvPr/>
        </p:nvSpPr>
        <p:spPr>
          <a:xfrm>
            <a:off x="1647738" y="1364103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dirty="0">
                <a:latin typeface="+mn-ea"/>
                <a:sym typeface="Wingdings" pitchFamily="2" charset="2"/>
              </a:rPr>
              <a:t>발명의 설명</a:t>
            </a:r>
            <a:r>
              <a:rPr lang="en-US" altLang="ko-KR" sz="1200" dirty="0">
                <a:latin typeface="+mn-ea"/>
                <a:sym typeface="Wingdings" pitchFamily="2" charset="2"/>
              </a:rPr>
              <a:t>.</a:t>
            </a:r>
            <a:endParaRPr lang="en-US" altLang="ko-KR" sz="1200" b="0" dirty="0">
              <a:latin typeface="+mn-ea"/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756E2-A542-435B-AF45-63D2724A17B2}"/>
              </a:ext>
            </a:extLst>
          </p:cNvPr>
          <p:cNvSpPr txBox="1"/>
          <p:nvPr/>
        </p:nvSpPr>
        <p:spPr>
          <a:xfrm>
            <a:off x="1752125" y="1615030"/>
            <a:ext cx="7744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위의 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따라 동일한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pitch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 간섭이 증가하게 되고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3,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식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따라 동일한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Lens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형상에서는 간섭이 강화될 것이다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따라서 본 특허에서는 모든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pitch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지향하는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Field of illumination(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이하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FoI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다르게 설계된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random micro lens array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제안한다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pitch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다르게 설계하기 위해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pitch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대해 난수를 설계하는 메커니즘은 하기를 따른다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Target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FoI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다르게 설계하는 메커니즘도 하기 예시를 따른다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44CCB-39F1-4BEA-8A1A-6A137EAFBC43}"/>
              </a:ext>
            </a:extLst>
          </p:cNvPr>
          <p:cNvSpPr txBox="1"/>
          <p:nvPr/>
        </p:nvSpPr>
        <p:spPr>
          <a:xfrm>
            <a:off x="6459722" y="3581887"/>
            <a:ext cx="30379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sym typeface="Wingdings" pitchFamily="2" charset="2"/>
              </a:rPr>
              <a:t>위의 </a:t>
            </a:r>
            <a:r>
              <a:rPr lang="en-US" altLang="ko-KR" sz="1000" dirty="0">
                <a:latin typeface="+mn-ea"/>
                <a:sym typeface="Wingdings" pitchFamily="2" charset="2"/>
              </a:rPr>
              <a:t>pitch</a:t>
            </a:r>
            <a:r>
              <a:rPr lang="ko-KR" altLang="en-US" sz="1000" dirty="0">
                <a:latin typeface="+mn-ea"/>
                <a:sym typeface="Wingdings" pitchFamily="2" charset="2"/>
              </a:rPr>
              <a:t>가 동일한 영역에서는 </a:t>
            </a:r>
            <a:r>
              <a:rPr lang="en-US" altLang="ko-KR" sz="1000" dirty="0">
                <a:latin typeface="+mn-ea"/>
                <a:sym typeface="Wingdings" pitchFamily="2" charset="2"/>
              </a:rPr>
              <a:t>periodic pattern</a:t>
            </a:r>
            <a:r>
              <a:rPr lang="ko-KR" altLang="en-US" sz="1000" dirty="0">
                <a:latin typeface="+mn-ea"/>
                <a:sym typeface="Wingdings" pitchFamily="2" charset="2"/>
              </a:rPr>
              <a:t>으로 인한 간섭이 발생할 수 있으므로</a:t>
            </a:r>
            <a:r>
              <a:rPr lang="en-US" altLang="ko-KR" sz="1000" dirty="0">
                <a:latin typeface="+mn-ea"/>
                <a:sym typeface="Wingdings" pitchFamily="2" charset="2"/>
              </a:rPr>
              <a:t> </a:t>
            </a:r>
            <a:r>
              <a:rPr lang="ko-KR" altLang="en-US" sz="1000" dirty="0">
                <a:latin typeface="+mn-ea"/>
                <a:sym typeface="Wingdings" pitchFamily="2" charset="2"/>
              </a:rPr>
              <a:t>이를 제거하기 위하여 </a:t>
            </a:r>
            <a:r>
              <a:rPr lang="en-US" altLang="ko-KR" sz="1000" dirty="0">
                <a:latin typeface="+mn-ea"/>
                <a:sym typeface="Wingdings" pitchFamily="2" charset="2"/>
              </a:rPr>
              <a:t>pitch</a:t>
            </a:r>
            <a:r>
              <a:rPr lang="ko-KR" altLang="en-US" sz="1000" dirty="0">
                <a:latin typeface="+mn-ea"/>
                <a:sym typeface="Wingdings" pitchFamily="2" charset="2"/>
              </a:rPr>
              <a:t>가 동일한 영역에서 </a:t>
            </a:r>
            <a:r>
              <a:rPr lang="en-US" altLang="ko-KR" sz="1000" dirty="0">
                <a:latin typeface="+mn-ea"/>
                <a:sym typeface="Wingdings" pitchFamily="2" charset="2"/>
              </a:rPr>
              <a:t>pitch(</a:t>
            </a:r>
            <a:r>
              <a:rPr lang="en-US" altLang="ko-KR" sz="1000" dirty="0" err="1">
                <a:latin typeface="+mn-ea"/>
                <a:sym typeface="Wingdings" pitchFamily="2" charset="2"/>
              </a:rPr>
              <a:t>x,y,z</a:t>
            </a:r>
            <a:r>
              <a:rPr lang="ko-KR" altLang="en-US" sz="1000" dirty="0">
                <a:latin typeface="+mn-ea"/>
                <a:sym typeface="Wingdings" pitchFamily="2" charset="2"/>
              </a:rPr>
              <a:t>를 포함한다</a:t>
            </a:r>
            <a:r>
              <a:rPr lang="en-US" altLang="ko-KR" sz="1000" dirty="0">
                <a:latin typeface="+mn-ea"/>
                <a:sym typeface="Wingdings" pitchFamily="2" charset="2"/>
              </a:rPr>
              <a:t>)</a:t>
            </a:r>
            <a:r>
              <a:rPr lang="ko-KR" altLang="en-US" sz="1000" dirty="0">
                <a:latin typeface="+mn-ea"/>
                <a:sym typeface="Wingdings" pitchFamily="2" charset="2"/>
              </a:rPr>
              <a:t>에 대하여 난수를 생성하여 추가적으로 </a:t>
            </a:r>
            <a:r>
              <a:rPr lang="en-US" altLang="ko-KR" sz="1000" dirty="0">
                <a:latin typeface="+mn-ea"/>
                <a:sym typeface="Wingdings" pitchFamily="2" charset="2"/>
              </a:rPr>
              <a:t>periodic pattern</a:t>
            </a:r>
            <a:r>
              <a:rPr lang="ko-KR" altLang="en-US" sz="1000" dirty="0">
                <a:latin typeface="+mn-ea"/>
                <a:sym typeface="Wingdings" pitchFamily="2" charset="2"/>
              </a:rPr>
              <a:t>을 제거한다</a:t>
            </a:r>
            <a:r>
              <a:rPr lang="en-US" altLang="ko-KR" sz="1000" dirty="0">
                <a:latin typeface="+mn-ea"/>
                <a:sym typeface="Wingdings" pitchFamily="2" charset="2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A1387-A984-4F2B-9C84-9A66D0BFB8EB}"/>
              </a:ext>
            </a:extLst>
          </p:cNvPr>
          <p:cNvSpPr txBox="1"/>
          <p:nvPr/>
        </p:nvSpPr>
        <p:spPr>
          <a:xfrm>
            <a:off x="6429495" y="5307355"/>
            <a:ext cx="3037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sym typeface="Wingdings" pitchFamily="2" charset="2"/>
              </a:rPr>
              <a:t>난수를 생성하는 방법은 여러가지가 있으나</a:t>
            </a:r>
            <a:r>
              <a:rPr lang="en-US" altLang="ko-KR" sz="1000" dirty="0">
                <a:latin typeface="+mn-ea"/>
                <a:sym typeface="Wingdings" pitchFamily="2" charset="2"/>
              </a:rPr>
              <a:t>, </a:t>
            </a:r>
            <a:r>
              <a:rPr lang="ko-KR" altLang="en-US" sz="1000" dirty="0">
                <a:latin typeface="+mn-ea"/>
                <a:sym typeface="Wingdings" pitchFamily="2" charset="2"/>
              </a:rPr>
              <a:t>본 특허에서는 가우스 함수를 이용하여 피크 위치를 평균값으로 하고</a:t>
            </a:r>
            <a:r>
              <a:rPr lang="en-US" altLang="ko-KR" sz="1000" dirty="0">
                <a:latin typeface="+mn-ea"/>
                <a:sym typeface="Wingdings" pitchFamily="2" charset="2"/>
              </a:rPr>
              <a:t>, </a:t>
            </a:r>
            <a:r>
              <a:rPr lang="ko-KR" altLang="en-US" sz="1000" dirty="0">
                <a:latin typeface="+mn-ea"/>
                <a:sym typeface="Wingdings" pitchFamily="2" charset="2"/>
              </a:rPr>
              <a:t>유한한 크기의 표준편차를 가지는 함수로 구현하는 예시를 표현한다</a:t>
            </a:r>
            <a:r>
              <a:rPr lang="en-US" altLang="ko-KR" sz="1000" dirty="0">
                <a:latin typeface="+mn-ea"/>
                <a:sym typeface="Wingdings" pitchFamily="2" charset="2"/>
              </a:rPr>
              <a:t>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C020E-FA7D-4ED7-AEDF-063F80CD5033}"/>
              </a:ext>
            </a:extLst>
          </p:cNvPr>
          <p:cNvSpPr txBox="1"/>
          <p:nvPr/>
        </p:nvSpPr>
        <p:spPr>
          <a:xfrm>
            <a:off x="6458680" y="4558571"/>
            <a:ext cx="3037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sym typeface="Wingdings" pitchFamily="2" charset="2"/>
              </a:rPr>
              <a:t>많은 데이터를 추출해야 하므로</a:t>
            </a:r>
            <a:r>
              <a:rPr lang="en-US" altLang="ko-KR" sz="1000" dirty="0">
                <a:latin typeface="+mn-ea"/>
                <a:sym typeface="Wingdings" pitchFamily="2" charset="2"/>
              </a:rPr>
              <a:t>, </a:t>
            </a:r>
            <a:r>
              <a:rPr lang="ko-KR" altLang="en-US" sz="1000" dirty="0">
                <a:latin typeface="+mn-ea"/>
                <a:sym typeface="Wingdings" pitchFamily="2" charset="2"/>
              </a:rPr>
              <a:t>컴퓨터 시뮬레이션의 일반적인 기각 샘플링 방법을 이용하여 </a:t>
            </a:r>
            <a:r>
              <a:rPr lang="ko-KR" altLang="en-US" sz="1000" dirty="0" err="1">
                <a:latin typeface="+mn-ea"/>
                <a:sym typeface="Wingdings" pitchFamily="2" charset="2"/>
              </a:rPr>
              <a:t>연속균등분포를</a:t>
            </a:r>
            <a:r>
              <a:rPr lang="ko-KR" altLang="en-US" sz="1000" dirty="0">
                <a:latin typeface="+mn-ea"/>
                <a:sym typeface="Wingdings" pitchFamily="2" charset="2"/>
              </a:rPr>
              <a:t> 가지는 난수를 생성하는 것 또한 한가지 방법이 될 것이다</a:t>
            </a:r>
            <a:r>
              <a:rPr lang="en-US" altLang="ko-KR" sz="1000" dirty="0">
                <a:latin typeface="+mn-ea"/>
                <a:sym typeface="Wingdings" pitchFamily="2" charset="2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0D8EA4-2CBD-414F-B0AC-58648242378E}"/>
              </a:ext>
            </a:extLst>
          </p:cNvPr>
          <p:cNvSpPr txBox="1"/>
          <p:nvPr/>
        </p:nvSpPr>
        <p:spPr>
          <a:xfrm>
            <a:off x="1928664" y="3007985"/>
            <a:ext cx="26805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latin typeface="+mn-ea"/>
              </a:rPr>
              <a:t>[</a:t>
            </a:r>
            <a:r>
              <a:rPr lang="ko-KR" altLang="en-US" sz="800" b="0" dirty="0">
                <a:latin typeface="+mn-ea"/>
              </a:rPr>
              <a:t>예시 표</a:t>
            </a:r>
            <a:r>
              <a:rPr lang="en-US" altLang="ko-KR" sz="800" b="0" dirty="0">
                <a:latin typeface="+mn-ea"/>
              </a:rPr>
              <a:t>1] </a:t>
            </a:r>
            <a:r>
              <a:rPr lang="ko-KR" altLang="en-US" sz="800" b="0" dirty="0">
                <a:latin typeface="+mn-ea"/>
              </a:rPr>
              <a:t>가우스함수에 기초한 기각 샘플링 알고리즘</a:t>
            </a:r>
            <a:endParaRPr lang="en-US" altLang="ko-KR" sz="800" b="0" dirty="0">
              <a:latin typeface="+mn-ea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78DA46-F458-487E-A2DE-80EBEB92AD5A}"/>
                  </a:ext>
                </a:extLst>
              </p:cNvPr>
              <p:cNvSpPr txBox="1"/>
              <p:nvPr/>
            </p:nvSpPr>
            <p:spPr>
              <a:xfrm>
                <a:off x="1979119" y="3144220"/>
                <a:ext cx="1861022" cy="366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𝑔𝑎𝑢𝑠𝑠</m:t>
                          </m:r>
                        </m:sub>
                      </m:sSub>
                      <m:d>
                        <m:d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8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ko-KR" altLang="en-US" sz="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ko-KR" sz="800" b="0" i="1" dirty="0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ko-KR" alt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78DA46-F458-487E-A2DE-80EBEB92A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119" y="3144220"/>
                <a:ext cx="1861022" cy="366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2F2972-C4BB-45D5-9ED4-55CAF615DA78}"/>
                  </a:ext>
                </a:extLst>
              </p:cNvPr>
              <p:cNvSpPr txBox="1"/>
              <p:nvPr/>
            </p:nvSpPr>
            <p:spPr>
              <a:xfrm>
                <a:off x="2988055" y="3557809"/>
                <a:ext cx="1657377" cy="417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d>
                        <m:d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8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80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8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ko-KR" sz="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2F2972-C4BB-45D5-9ED4-55CAF615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55" y="3557809"/>
                <a:ext cx="1657377" cy="417871"/>
              </a:xfrm>
              <a:prstGeom prst="rect">
                <a:avLst/>
              </a:prstGeom>
              <a:blipFill>
                <a:blip r:embed="rId3"/>
                <a:stretch>
                  <a:fillRect t="-14706" r="-12132" b="-8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E9DA2-D1DD-4D1E-A9EA-FBDF01D0E1D1}"/>
                  </a:ext>
                </a:extLst>
              </p:cNvPr>
              <p:cNvSpPr txBox="1"/>
              <p:nvPr/>
            </p:nvSpPr>
            <p:spPr>
              <a:xfrm>
                <a:off x="2881280" y="3862697"/>
                <a:ext cx="2064731" cy="3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𝑅𝑆</m:t>
                          </m:r>
                        </m:e>
                        <m:sub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d>
                        <m:d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r>
                        <a:rPr lang="en-US" altLang="ko-KR" sz="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ko-KR" altLang="en-US" sz="8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800" b="0" i="0" dirty="0" smtClean="0">
                                  <a:latin typeface="Cambria Math" panose="02040503050406030204" pitchFamily="18" charset="0"/>
                                </a:rPr>
                                <m:t>atan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  <m:r>
                                        <a:rPr lang="ko-KR" alt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8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E9DA2-D1DD-4D1E-A9EA-FBDF01D0E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80" y="3862697"/>
                <a:ext cx="2064731" cy="3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8132B9-AEFC-4653-9C0C-84EF4FDED70D}"/>
                  </a:ext>
                </a:extLst>
              </p:cNvPr>
              <p:cNvSpPr txBox="1"/>
              <p:nvPr/>
            </p:nvSpPr>
            <p:spPr>
              <a:xfrm>
                <a:off x="3014298" y="4326676"/>
                <a:ext cx="1867582" cy="2276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</m:sSub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</m:sSub>
                    <m:sSub>
                      <m:sSubPr>
                        <m:ctrlP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[0,1]</m:t>
                        </m:r>
                      </m:sub>
                    </m:sSub>
                  </m:oMath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8132B9-AEFC-4653-9C0C-84EF4FDE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98" y="4326676"/>
                <a:ext cx="1867582" cy="227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41CBAF-9AE2-4611-8B3B-272FB180E8D2}"/>
                  </a:ext>
                </a:extLst>
              </p:cNvPr>
              <p:cNvSpPr txBox="1"/>
              <p:nvPr/>
            </p:nvSpPr>
            <p:spPr>
              <a:xfrm>
                <a:off x="3014297" y="4685778"/>
                <a:ext cx="1867583" cy="2272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𝑠𝑝𝑙</m:t>
                        </m:r>
                      </m:sub>
                    </m:sSub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𝑅𝑆</m:t>
                        </m:r>
                      </m:e>
                      <m:sub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  <m:sup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</m:sSub>
                    <m:r>
                      <a:rPr lang="en-US" altLang="ko-KR" sz="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41CBAF-9AE2-4611-8B3B-272FB180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97" y="4685778"/>
                <a:ext cx="1867583" cy="227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19A98B-0290-43A7-B534-06A89B57B433}"/>
                  </a:ext>
                </a:extLst>
              </p:cNvPr>
              <p:cNvSpPr txBox="1"/>
              <p:nvPr/>
            </p:nvSpPr>
            <p:spPr>
              <a:xfrm>
                <a:off x="3014297" y="5038505"/>
                <a:ext cx="1867582" cy="2276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[0,1]</m:t>
                        </m:r>
                      </m:sub>
                    </m:sSub>
                  </m:oMath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19A98B-0290-43A7-B534-06A89B57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97" y="5038505"/>
                <a:ext cx="1867582" cy="2276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0FE997-A477-48D3-A9F8-77AB804777CA}"/>
                  </a:ext>
                </a:extLst>
              </p:cNvPr>
              <p:cNvSpPr txBox="1"/>
              <p:nvPr/>
            </p:nvSpPr>
            <p:spPr>
              <a:xfrm>
                <a:off x="2882856" y="5502655"/>
                <a:ext cx="1430648" cy="225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𝑠𝑝𝑙</m:t>
                        </m:r>
                      </m:sub>
                    </m:sSub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</m:sSub>
                    <m:r>
                      <a:rPr lang="en-US" altLang="ko-KR" sz="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𝑠𝑝𝑙</m:t>
                        </m:r>
                      </m:sub>
                    </m:sSub>
                    <m:r>
                      <a:rPr lang="en-US" altLang="ko-KR" sz="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0FE997-A477-48D3-A9F8-77AB80477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856" y="5502655"/>
                <a:ext cx="1430648" cy="2250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4685D4F-2EF4-47E2-B678-854DD459F45B}"/>
              </a:ext>
            </a:extLst>
          </p:cNvPr>
          <p:cNvSpPr/>
          <p:nvPr/>
        </p:nvSpPr>
        <p:spPr>
          <a:xfrm>
            <a:off x="2345591" y="5368790"/>
            <a:ext cx="3204993" cy="476020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F3296B-C702-4EDE-95EA-297FE807D757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948089" y="4554302"/>
            <a:ext cx="0" cy="131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AC9E08-E781-4730-B12C-77334274122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948088" y="4913020"/>
            <a:ext cx="1" cy="125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B9232D-0CFE-433A-B184-E0045A96C862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3948088" y="5266131"/>
            <a:ext cx="0" cy="102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2977C9F-84AB-435B-915C-150E32E27045}"/>
              </a:ext>
            </a:extLst>
          </p:cNvPr>
          <p:cNvCxnSpPr>
            <a:cxnSpLocks/>
            <a:stCxn id="30" idx="3"/>
            <a:endCxn id="24" idx="3"/>
          </p:cNvCxnSpPr>
          <p:nvPr/>
        </p:nvCxnSpPr>
        <p:spPr>
          <a:xfrm flipH="1" flipV="1">
            <a:off x="4881880" y="4440489"/>
            <a:ext cx="668704" cy="1166311"/>
          </a:xfrm>
          <a:prstGeom prst="bentConnector3">
            <a:avLst>
              <a:gd name="adj1" fmla="val -341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8CF9E79-B8A1-487E-9BAC-DEC9E9118EAA}"/>
              </a:ext>
            </a:extLst>
          </p:cNvPr>
          <p:cNvCxnSpPr>
            <a:cxnSpLocks/>
            <a:stCxn id="30" idx="2"/>
            <a:endCxn id="39" idx="1"/>
          </p:cNvCxnSpPr>
          <p:nvPr/>
        </p:nvCxnSpPr>
        <p:spPr>
          <a:xfrm rot="16200000" flipH="1">
            <a:off x="4157158" y="5635740"/>
            <a:ext cx="190846" cy="60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18E4237-DB10-40C0-B3B6-66676F6F6DF7}"/>
                  </a:ext>
                </a:extLst>
              </p:cNvPr>
              <p:cNvSpPr txBox="1"/>
              <p:nvPr/>
            </p:nvSpPr>
            <p:spPr>
              <a:xfrm>
                <a:off x="4557074" y="5923125"/>
                <a:ext cx="649611" cy="225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𝑠𝑝𝑙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18E4237-DB10-40C0-B3B6-66676F6F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74" y="5923125"/>
                <a:ext cx="649611" cy="2250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9D29E582-8CF0-41FC-9F70-50E965AC695D}"/>
              </a:ext>
            </a:extLst>
          </p:cNvPr>
          <p:cNvSpPr/>
          <p:nvPr/>
        </p:nvSpPr>
        <p:spPr>
          <a:xfrm>
            <a:off x="4470103" y="5916840"/>
            <a:ext cx="753547" cy="226349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0926EC51-4DC2-4AFC-BF60-81DC26C272DD}"/>
              </a:ext>
            </a:extLst>
          </p:cNvPr>
          <p:cNvSpPr/>
          <p:nvPr/>
        </p:nvSpPr>
        <p:spPr>
          <a:xfrm>
            <a:off x="2769046" y="3733056"/>
            <a:ext cx="165621" cy="3106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0E8B6B8-97F7-4ADA-AEB3-64B9E78FC971}"/>
              </a:ext>
            </a:extLst>
          </p:cNvPr>
          <p:cNvCxnSpPr>
            <a:endCxn id="41" idx="1"/>
          </p:cNvCxnSpPr>
          <p:nvPr/>
        </p:nvCxnSpPr>
        <p:spPr>
          <a:xfrm rot="16200000" flipH="1">
            <a:off x="2313352" y="3432673"/>
            <a:ext cx="412471" cy="4989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878717-5C7A-45BD-A4FA-3679B5289134}"/>
              </a:ext>
            </a:extLst>
          </p:cNvPr>
          <p:cNvSpPr/>
          <p:nvPr/>
        </p:nvSpPr>
        <p:spPr>
          <a:xfrm>
            <a:off x="2081561" y="4296940"/>
            <a:ext cx="3851965" cy="18683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893DEC-59A4-4243-B249-7F292207D450}"/>
              </a:ext>
            </a:extLst>
          </p:cNvPr>
          <p:cNvSpPr txBox="1"/>
          <p:nvPr/>
        </p:nvSpPr>
        <p:spPr>
          <a:xfrm>
            <a:off x="3974259" y="5888887"/>
            <a:ext cx="861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1499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53916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주요 예시도면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098E7B1-00A7-4517-B67A-99ABCF884A48}"/>
              </a:ext>
            </a:extLst>
          </p:cNvPr>
          <p:cNvSpPr txBox="1"/>
          <p:nvPr/>
        </p:nvSpPr>
        <p:spPr>
          <a:xfrm>
            <a:off x="1568624" y="764704"/>
            <a:ext cx="7780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sym typeface="Wingdings" pitchFamily="2" charset="2"/>
              </a:rPr>
              <a:t>난수생성</a:t>
            </a:r>
            <a:r>
              <a:rPr lang="ko-KR" altLang="en-US" sz="1200" dirty="0">
                <a:latin typeface="+mn-ea"/>
                <a:sym typeface="Wingdings" pitchFamily="2" charset="2"/>
              </a:rPr>
              <a:t> 알고리즘 설명 </a:t>
            </a:r>
            <a:r>
              <a:rPr lang="en-US" altLang="ko-KR" sz="1200" dirty="0">
                <a:latin typeface="+mn-ea"/>
                <a:sym typeface="Wingdings" pitchFamily="2" charset="2"/>
              </a:rPr>
              <a:t>(</a:t>
            </a:r>
            <a:r>
              <a:rPr lang="ko-KR" altLang="en-US" sz="1200" dirty="0">
                <a:latin typeface="+mn-ea"/>
                <a:sym typeface="Wingdings" pitchFamily="2" charset="2"/>
              </a:rPr>
              <a:t>가우스 함수</a:t>
            </a:r>
            <a:r>
              <a:rPr lang="en-US" altLang="ko-KR" sz="1200" dirty="0">
                <a:latin typeface="+mn-ea"/>
                <a:sym typeface="Wingdings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sym typeface="Wingdings" pitchFamily="2" charset="2"/>
              </a:rPr>
              <a:t>정규분포를 가지고 있는 가우스 함수에 근사하여 랜덤 </a:t>
            </a:r>
            <a:r>
              <a:rPr lang="en-US" altLang="ko-KR" sz="1200" dirty="0">
                <a:latin typeface="+mn-ea"/>
                <a:sym typeface="Wingdings" pitchFamily="2" charset="2"/>
              </a:rPr>
              <a:t>pitch</a:t>
            </a:r>
            <a:r>
              <a:rPr lang="ko-KR" altLang="en-US" sz="1200" dirty="0">
                <a:latin typeface="+mn-ea"/>
                <a:sym typeface="Wingdings" pitchFamily="2" charset="2"/>
              </a:rPr>
              <a:t>를 생성할 수 있다</a:t>
            </a:r>
            <a:r>
              <a:rPr lang="en-US" altLang="ko-KR" sz="1200" dirty="0">
                <a:latin typeface="+mn-ea"/>
                <a:sym typeface="Wingdings" pitchFamily="2" charset="2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sym typeface="Wingdings" pitchFamily="2" charset="2"/>
              </a:rPr>
              <a:t>가우스 함수의 평균과 표준편차를 임의로 설정한다</a:t>
            </a:r>
            <a:r>
              <a:rPr lang="en-US" altLang="ko-KR" sz="1200" dirty="0">
                <a:latin typeface="+mn-ea"/>
                <a:sym typeface="Wingdings" pitchFamily="2" charset="2"/>
              </a:rPr>
              <a:t>.</a:t>
            </a:r>
          </a:p>
          <a:p>
            <a:r>
              <a:rPr lang="en-US" altLang="ko-KR" sz="1200" dirty="0">
                <a:latin typeface="+mn-ea"/>
                <a:sym typeface="Wingdings" pitchFamily="2" charset="2"/>
              </a:rPr>
              <a:t>3.  </a:t>
            </a:r>
            <a:r>
              <a:rPr lang="ko-KR" altLang="en-US" sz="1200" dirty="0" err="1">
                <a:latin typeface="+mn-ea"/>
                <a:sym typeface="Wingdings" pitchFamily="2" charset="2"/>
              </a:rPr>
              <a:t>연속균등분포를</a:t>
            </a:r>
            <a:r>
              <a:rPr lang="ko-KR" altLang="en-US" sz="1200" dirty="0">
                <a:latin typeface="+mn-ea"/>
                <a:sym typeface="Wingdings" pitchFamily="2" charset="2"/>
              </a:rPr>
              <a:t> 따르는 난수를 발생시키기 위해 수학 라이브러리를 선택한다</a:t>
            </a:r>
            <a:r>
              <a:rPr lang="en-US" altLang="ko-KR" sz="1200" dirty="0">
                <a:latin typeface="+mn-ea"/>
                <a:sym typeface="Wingdings" pitchFamily="2" charset="2"/>
              </a:rPr>
              <a:t>.</a:t>
            </a:r>
          </a:p>
          <a:p>
            <a:r>
              <a:rPr lang="en-US" altLang="ko-KR" sz="1200" dirty="0">
                <a:latin typeface="+mn-ea"/>
                <a:sym typeface="Wingdings" pitchFamily="2" charset="2"/>
              </a:rPr>
              <a:t>    (</a:t>
            </a:r>
            <a:r>
              <a:rPr lang="ko-KR" altLang="en-US" sz="1200" dirty="0">
                <a:latin typeface="+mn-ea"/>
                <a:sym typeface="Wingdings" pitchFamily="2" charset="2"/>
              </a:rPr>
              <a:t>예를 들어 </a:t>
            </a:r>
            <a:r>
              <a:rPr lang="en-US" altLang="ko-KR" sz="1200" dirty="0">
                <a:latin typeface="+mn-ea"/>
                <a:sym typeface="Wingdings" pitchFamily="2" charset="2"/>
              </a:rPr>
              <a:t>C</a:t>
            </a:r>
            <a:r>
              <a:rPr lang="ko-KR" altLang="en-US" sz="1200" dirty="0">
                <a:latin typeface="+mn-ea"/>
                <a:sym typeface="Wingdings" pitchFamily="2" charset="2"/>
              </a:rPr>
              <a:t>언어에서는 </a:t>
            </a:r>
            <a:r>
              <a:rPr lang="en-US" altLang="ko-KR" sz="1200" dirty="0">
                <a:latin typeface="+mn-ea"/>
                <a:sym typeface="Wingdings" pitchFamily="2" charset="2"/>
              </a:rPr>
              <a:t>rand</a:t>
            </a:r>
            <a:r>
              <a:rPr lang="ko-KR" altLang="en-US" sz="1200" dirty="0">
                <a:latin typeface="+mn-ea"/>
                <a:sym typeface="Wingdings" pitchFamily="2" charset="2"/>
              </a:rPr>
              <a:t>함수 사용</a:t>
            </a:r>
            <a:r>
              <a:rPr lang="en-US" altLang="ko-KR" sz="1200" dirty="0">
                <a:latin typeface="+mn-ea"/>
                <a:sym typeface="Wingdings" pitchFamily="2" charset="2"/>
              </a:rPr>
              <a:t>. 0~1</a:t>
            </a:r>
            <a:r>
              <a:rPr lang="ko-KR" altLang="en-US" sz="1200" dirty="0">
                <a:latin typeface="+mn-ea"/>
                <a:sym typeface="Wingdings" pitchFamily="2" charset="2"/>
              </a:rPr>
              <a:t>사이의 </a:t>
            </a:r>
            <a:r>
              <a:rPr lang="ko-KR" altLang="en-US" sz="1200" dirty="0" err="1">
                <a:latin typeface="+mn-ea"/>
                <a:sym typeface="Wingdings" pitchFamily="2" charset="2"/>
              </a:rPr>
              <a:t>연속균등분포의</a:t>
            </a:r>
            <a:r>
              <a:rPr lang="ko-KR" altLang="en-US" sz="1200" dirty="0">
                <a:latin typeface="+mn-ea"/>
                <a:sym typeface="Wingdings" pitchFamily="2" charset="2"/>
              </a:rPr>
              <a:t> 난수 생성 가능</a:t>
            </a:r>
            <a:r>
              <a:rPr lang="en-US" altLang="ko-KR" sz="1200" dirty="0">
                <a:latin typeface="+mn-ea"/>
                <a:sym typeface="Wingdings" pitchFamily="2" charset="2"/>
              </a:rPr>
              <a:t>)</a:t>
            </a:r>
          </a:p>
          <a:p>
            <a:r>
              <a:rPr lang="en-US" altLang="ko-KR" sz="1200" dirty="0">
                <a:latin typeface="+mn-ea"/>
                <a:sym typeface="Wingdings" pitchFamily="2" charset="2"/>
              </a:rPr>
              <a:t>4.  </a:t>
            </a:r>
            <a:r>
              <a:rPr lang="ko-KR" altLang="en-US" sz="1200" dirty="0">
                <a:latin typeface="+mn-ea"/>
                <a:sym typeface="Wingdings" pitchFamily="2" charset="2"/>
              </a:rPr>
              <a:t>원하는 개수만큼 기각 샘플링 수행한다</a:t>
            </a:r>
            <a:r>
              <a:rPr lang="en-US" altLang="ko-KR" sz="1200" dirty="0">
                <a:latin typeface="+mn-ea"/>
                <a:sym typeface="Wingdings" pitchFamily="2" charset="2"/>
              </a:rPr>
              <a:t>.</a:t>
            </a:r>
          </a:p>
          <a:p>
            <a:pPr marL="228600" indent="-228600">
              <a:buAutoNum type="arabicPeriod" startAt="5"/>
            </a:pPr>
            <a:r>
              <a:rPr lang="ko-KR" altLang="en-US" sz="1200" dirty="0">
                <a:latin typeface="+mn-ea"/>
                <a:sym typeface="Wingdings" pitchFamily="2" charset="2"/>
              </a:rPr>
              <a:t>샘플링 완료되면 기각 샘플링을 시도한 횟수내에서 평균과 표준편차가 목표대로 산출되었는지 확인한다</a:t>
            </a:r>
            <a:r>
              <a:rPr lang="en-US" altLang="ko-KR" sz="1200" dirty="0">
                <a:latin typeface="+mn-ea"/>
                <a:sym typeface="Wingdings" pitchFamily="2" charset="2"/>
              </a:rPr>
              <a:t>.</a:t>
            </a:r>
          </a:p>
          <a:p>
            <a:pPr marL="228600" indent="-228600">
              <a:buAutoNum type="arabicPeriod" startAt="5"/>
            </a:pPr>
            <a:r>
              <a:rPr lang="ko-KR" altLang="en-US" sz="1200" dirty="0">
                <a:latin typeface="+mn-ea"/>
                <a:sym typeface="Wingdings" pitchFamily="2" charset="2"/>
              </a:rPr>
              <a:t>샘플링 난수를 </a:t>
            </a:r>
            <a:r>
              <a:rPr lang="en-US" altLang="ko-KR" sz="1200" dirty="0">
                <a:latin typeface="+mn-ea"/>
                <a:sym typeface="Wingdings" pitchFamily="2" charset="2"/>
              </a:rPr>
              <a:t>MLA pitch</a:t>
            </a:r>
            <a:r>
              <a:rPr lang="ko-KR" altLang="en-US" sz="1200" dirty="0">
                <a:latin typeface="+mn-ea"/>
                <a:sym typeface="Wingdings" pitchFamily="2" charset="2"/>
              </a:rPr>
              <a:t>에 </a:t>
            </a:r>
            <a:r>
              <a:rPr lang="ko-KR" altLang="en-US" sz="1200" dirty="0" err="1">
                <a:latin typeface="+mn-ea"/>
                <a:sym typeface="Wingdings" pitchFamily="2" charset="2"/>
              </a:rPr>
              <a:t>맵핑하여</a:t>
            </a:r>
            <a:r>
              <a:rPr lang="ko-KR" altLang="en-US" sz="1200" dirty="0">
                <a:latin typeface="+mn-ea"/>
                <a:sym typeface="Wingdings" pitchFamily="2" charset="2"/>
              </a:rPr>
              <a:t> </a:t>
            </a:r>
            <a:r>
              <a:rPr lang="en-US" altLang="ko-KR" sz="1200" dirty="0">
                <a:latin typeface="+mn-ea"/>
                <a:sym typeface="Wingdings" pitchFamily="2" charset="2"/>
              </a:rPr>
              <a:t>MLA structure map</a:t>
            </a:r>
            <a:r>
              <a:rPr lang="ko-KR" altLang="en-US" sz="1200" dirty="0">
                <a:latin typeface="+mn-ea"/>
                <a:sym typeface="Wingdings" pitchFamily="2" charset="2"/>
              </a:rPr>
              <a:t>을 완성한다</a:t>
            </a:r>
            <a:r>
              <a:rPr lang="en-US" altLang="ko-KR" sz="1200" dirty="0">
                <a:latin typeface="+mn-ea"/>
                <a:sym typeface="Wingdings" pitchFamily="2" charset="2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616235-BE66-4DDA-9719-ED3DBDC72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12953"/>
              </p:ext>
            </p:extLst>
          </p:nvPr>
        </p:nvGraphicFramePr>
        <p:xfrm>
          <a:off x="1746176" y="2694694"/>
          <a:ext cx="3429000" cy="35623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1739919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6642929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785221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458069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817691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pitch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pitch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FoI_simul.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FoI_simul.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237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Avg.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5795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0.2946944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0.2982942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53.577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866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0.2925939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0.3189439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53.151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61.304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351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0.3014261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0.3192728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60.911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0667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0.2953779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0.3080853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54.712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63.907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0184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0.2923919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0.319187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57.270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61.624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9791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0.3010938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0.3097814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54.528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62.271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377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0.2814362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0.2983538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62.031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441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0.3043979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0.3009261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53.356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61.441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4528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0.2923193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0.2911278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52.170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61.403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364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0.300682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0.304715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52.096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63.628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4750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0.3317774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0.2882226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54.695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62.496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4222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0.2972268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0.3113292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53.541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60.261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767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0.2801314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0.3014672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53.088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62.997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594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0.2875763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0.3242023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52.638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61.820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414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0.2880928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0.2991006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54.711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63.311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28636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DA25097-55CC-4A98-9750-7612E402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81" y="2322833"/>
            <a:ext cx="2970000" cy="198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2348481-C23B-4ADD-BED5-E6B1CFA35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81" y="4322069"/>
            <a:ext cx="2970000" cy="1980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05D55E-2690-43E9-8A1A-573A88E6C4A6}"/>
              </a:ext>
            </a:extLst>
          </p:cNvPr>
          <p:cNvSpPr/>
          <p:nvPr/>
        </p:nvSpPr>
        <p:spPr>
          <a:xfrm>
            <a:off x="1640632" y="2448473"/>
            <a:ext cx="25506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000" dirty="0" err="1">
                <a:latin typeface="LG스마트체 Regular" pitchFamily="50" charset="-127"/>
                <a:ea typeface="LG스마트체 Regular" pitchFamily="50" charset="-127"/>
              </a:rPr>
              <a:t>난수생성한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MLA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pitch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와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target </a:t>
            </a:r>
            <a:r>
              <a:rPr lang="en-US" altLang="ko-KR" sz="1000" dirty="0" err="1">
                <a:latin typeface="LG스마트체 Regular" pitchFamily="50" charset="-127"/>
                <a:ea typeface="LG스마트체 Regular" pitchFamily="50" charset="-127"/>
              </a:rPr>
              <a:t>FoI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예시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D0039-57C8-4C2D-838C-6DD9EC05F850}"/>
              </a:ext>
            </a:extLst>
          </p:cNvPr>
          <p:cNvSpPr txBox="1"/>
          <p:nvPr/>
        </p:nvSpPr>
        <p:spPr>
          <a:xfrm>
            <a:off x="8829223" y="3504764"/>
            <a:ext cx="4052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R, k data</a:t>
            </a:r>
            <a:r>
              <a:rPr lang="ko-KR" altLang="en-US" sz="1200" dirty="0">
                <a:highlight>
                  <a:srgbClr val="FFFF00"/>
                </a:highlight>
              </a:rPr>
              <a:t> 추가하기</a:t>
            </a:r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FTS</a:t>
            </a:r>
            <a:r>
              <a:rPr lang="ko-KR" altLang="en-US" sz="1200" dirty="0">
                <a:highlight>
                  <a:srgbClr val="FFFF00"/>
                </a:highlight>
              </a:rPr>
              <a:t>로 긁어서 역으로 알아낼 수 있음</a:t>
            </a:r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AMS VIAVI </a:t>
            </a:r>
            <a:r>
              <a:rPr lang="en-US" altLang="ko-KR" sz="1200" dirty="0" err="1">
                <a:highlight>
                  <a:srgbClr val="FFFF00"/>
                </a:highlight>
              </a:rPr>
              <a:t>ramdom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>
                <a:highlight>
                  <a:srgbClr val="FFFF00"/>
                </a:highlight>
              </a:rPr>
              <a:t>MLA</a:t>
            </a:r>
            <a:r>
              <a:rPr lang="ko-KR" altLang="en-US" sz="1200" dirty="0">
                <a:highlight>
                  <a:srgbClr val="FFFF00"/>
                </a:highlight>
              </a:rPr>
              <a:t>를 침해당하는지 확인해</a:t>
            </a:r>
            <a:r>
              <a:rPr lang="en-US" altLang="ko-KR" sz="1200" dirty="0">
                <a:highlight>
                  <a:srgbClr val="FFFF00"/>
                </a:highlight>
              </a:rPr>
              <a:t>?-&gt;No</a:t>
            </a: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ADI</a:t>
            </a:r>
            <a:r>
              <a:rPr lang="ko-KR" altLang="en-US" sz="1200" dirty="0">
                <a:highlight>
                  <a:srgbClr val="FFFF00"/>
                </a:highlight>
              </a:rPr>
              <a:t> 제품 적용 </a:t>
            </a:r>
            <a:r>
              <a:rPr lang="ko-KR" altLang="en-US" sz="1200" dirty="0" err="1">
                <a:highlight>
                  <a:srgbClr val="FFFF00"/>
                </a:highlight>
              </a:rPr>
              <a:t>가능할수도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ko-KR" altLang="en-US" sz="1200" dirty="0">
                <a:highlight>
                  <a:srgbClr val="FFFF00"/>
                </a:highlight>
              </a:rPr>
              <a:t>고객이 써보자 하면 </a:t>
            </a:r>
            <a:r>
              <a:rPr lang="en-US" altLang="ko-KR" sz="1200" dirty="0" err="1">
                <a:highlight>
                  <a:srgbClr val="FFFF00"/>
                </a:highlight>
              </a:rPr>
              <a:t>ramdom</a:t>
            </a:r>
            <a:r>
              <a:rPr lang="en-US" altLang="ko-KR" sz="1200" dirty="0">
                <a:highlight>
                  <a:srgbClr val="FFFF00"/>
                </a:highlight>
              </a:rPr>
              <a:t> MLA </a:t>
            </a:r>
            <a:r>
              <a:rPr lang="ko-KR" altLang="en-US" sz="1200" dirty="0">
                <a:highlight>
                  <a:srgbClr val="FFFF00"/>
                </a:highlight>
              </a:rPr>
              <a:t>사용할 수 있음</a:t>
            </a:r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44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C28BB2-7445-4356-A90D-DE7F5E9EC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7445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주요 예시도면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6EBE578-6F01-4B6F-A54B-3167F6C6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00B050"/>
                </a:solidFill>
              </a:rPr>
              <a:t>수식 보완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1260B-FA99-491E-A0DC-48A8C1014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D328C5-F9BF-4DDA-93AF-250B47441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14165"/>
              </p:ext>
            </p:extLst>
          </p:nvPr>
        </p:nvGraphicFramePr>
        <p:xfrm>
          <a:off x="1784648" y="1228725"/>
          <a:ext cx="3429000" cy="44005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13324762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584413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558909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920360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544585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0.2962863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0.3057479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54.253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63.390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14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0.3019046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0.2953589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54.475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61.997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695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0.3104459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0.3081099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54.034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62.112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13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0.2846729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0.3077253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52.469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62.063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545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0.2963449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0.2889705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54.480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60.989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233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0.3013073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0.2898844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53.099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553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0.2972306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0.2789928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54.187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60.959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2145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0.283998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0.2908092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54.706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61.338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16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0.3087158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0.3111939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52.850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62.277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617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0.3198181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0.2846685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52.952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2660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0.3060482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0.3019145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54.057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63.449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45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0.2938536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0.2836536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53.317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62.720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548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0.3143011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0.297168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53.970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63.126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8569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0.3039734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0.2851221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55.519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62.754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76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0.2975346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0.2956893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55.270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60.259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343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0.3023117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0.3080609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52.455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63.091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983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0.3122394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0.2890987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52.578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62.445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8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0.3096784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0.2993326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53.383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62.113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31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0.3089983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0.3126376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53.631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62.039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87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0.311402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0.3040164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55.072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60.787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889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0.3052253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0.3113797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53.235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20901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791A0491-896F-4F7F-BE9E-2034C39C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455" y="1449000"/>
            <a:ext cx="2901985" cy="198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BC8A429-AE5D-4EA3-9C17-BE580834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455" y="3465224"/>
            <a:ext cx="290198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7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24495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계산에 따른 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예시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CCADCF0-E131-456F-94B5-CBC315B32C3F}"/>
              </a:ext>
            </a:extLst>
          </p:cNvPr>
          <p:cNvSpPr txBox="1"/>
          <p:nvPr/>
        </p:nvSpPr>
        <p:spPr>
          <a:xfrm>
            <a:off x="1568624" y="836712"/>
            <a:ext cx="778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sym typeface="Wingdings" pitchFamily="2" charset="2"/>
              </a:rPr>
              <a:t>난수를 생성한 </a:t>
            </a:r>
            <a:r>
              <a:rPr lang="en-US" altLang="ko-KR" sz="1200" dirty="0">
                <a:latin typeface="+mn-ea"/>
                <a:sym typeface="Wingdings" pitchFamily="2" charset="2"/>
              </a:rPr>
              <a:t>MLA</a:t>
            </a:r>
            <a:r>
              <a:rPr lang="ko-KR" altLang="en-US" sz="1200" dirty="0">
                <a:latin typeface="+mn-ea"/>
                <a:sym typeface="Wingdings" pitchFamily="2" charset="2"/>
              </a:rPr>
              <a:t>의 좌표는 하기 그래프와 같으며</a:t>
            </a:r>
            <a:r>
              <a:rPr lang="en-US" altLang="ko-KR" sz="1200" dirty="0">
                <a:latin typeface="+mn-ea"/>
                <a:sym typeface="Wingdings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itchFamily="2" charset="2"/>
              </a:rPr>
              <a:t>각 </a:t>
            </a:r>
            <a:r>
              <a:rPr lang="en-US" altLang="ko-KR" sz="1200" dirty="0">
                <a:latin typeface="+mn-ea"/>
                <a:sym typeface="Wingdings" pitchFamily="2" charset="2"/>
              </a:rPr>
              <a:t>micro lens</a:t>
            </a:r>
            <a:r>
              <a:rPr lang="ko-KR" altLang="en-US" sz="1200" dirty="0">
                <a:latin typeface="+mn-ea"/>
                <a:sym typeface="Wingdings" pitchFamily="2" charset="2"/>
              </a:rPr>
              <a:t>의 </a:t>
            </a:r>
            <a:r>
              <a:rPr lang="en-US" altLang="ko-KR" sz="1200" dirty="0">
                <a:latin typeface="+mn-ea"/>
                <a:sym typeface="Wingdings" pitchFamily="2" charset="2"/>
              </a:rPr>
              <a:t>center position</a:t>
            </a:r>
            <a:r>
              <a:rPr lang="ko-KR" altLang="en-US" sz="1200" dirty="0">
                <a:latin typeface="+mn-ea"/>
                <a:sym typeface="Wingdings" pitchFamily="2" charset="2"/>
              </a:rPr>
              <a:t>은 </a:t>
            </a:r>
            <a:r>
              <a:rPr lang="en-US" altLang="ko-KR" sz="1200" dirty="0">
                <a:latin typeface="+mn-ea"/>
                <a:sym typeface="Wingdings" pitchFamily="2" charset="2"/>
              </a:rPr>
              <a:t>pitch</a:t>
            </a:r>
            <a:r>
              <a:rPr lang="ko-KR" altLang="en-US" sz="1200" dirty="0">
                <a:latin typeface="+mn-ea"/>
                <a:sym typeface="Wingdings" pitchFamily="2" charset="2"/>
              </a:rPr>
              <a:t>의 정중앙에 위치한다</a:t>
            </a:r>
            <a:r>
              <a:rPr lang="en-US" altLang="ko-KR" sz="1200" dirty="0">
                <a:latin typeface="+mn-ea"/>
                <a:sym typeface="Wingdings" pitchFamily="2" charset="2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7F7603-E4F1-4FB8-BC6A-3C04E872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13" y="1776177"/>
            <a:ext cx="2548072" cy="28049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145403-9F43-462C-97D9-97B5956FE912}"/>
              </a:ext>
            </a:extLst>
          </p:cNvPr>
          <p:cNvSpPr/>
          <p:nvPr/>
        </p:nvSpPr>
        <p:spPr>
          <a:xfrm>
            <a:off x="1798820" y="1529956"/>
            <a:ext cx="23278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000" dirty="0" err="1">
                <a:latin typeface="LG스마트체 Regular" pitchFamily="50" charset="-127"/>
                <a:ea typeface="LG스마트체 Regular" pitchFamily="50" charset="-127"/>
              </a:rPr>
              <a:t>난수생성한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MLA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pitch position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예시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]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456C14F-A98D-4B00-8B45-5999C7308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6" t="4577" r="22717" b="3002"/>
          <a:stretch/>
        </p:blipFill>
        <p:spPr>
          <a:xfrm>
            <a:off x="4664968" y="3997060"/>
            <a:ext cx="2143679" cy="17274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4BDA1FB-46B9-41EB-8AD0-A9E6976D2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59" t="8250" r="26700" b="10265"/>
          <a:stretch/>
        </p:blipFill>
        <p:spPr>
          <a:xfrm>
            <a:off x="4803576" y="2056358"/>
            <a:ext cx="1947756" cy="16266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2FFA133-8BE6-4CCC-B0CD-0683BBC7DF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91" t="8938" r="26699" b="10026"/>
          <a:stretch/>
        </p:blipFill>
        <p:spPr>
          <a:xfrm>
            <a:off x="7257256" y="2040516"/>
            <a:ext cx="2005517" cy="16266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1D6E3B3-0BA2-40BA-9104-6D606CF97E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556" t="6197" r="24236" b="3886"/>
          <a:stretch/>
        </p:blipFill>
        <p:spPr>
          <a:xfrm>
            <a:off x="7170093" y="3971893"/>
            <a:ext cx="2183784" cy="180496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2B66CE-489A-43D3-A861-6AEE32C6B340}"/>
              </a:ext>
            </a:extLst>
          </p:cNvPr>
          <p:cNvSpPr/>
          <p:nvPr/>
        </p:nvSpPr>
        <p:spPr>
          <a:xfrm>
            <a:off x="4592960" y="1776177"/>
            <a:ext cx="2344679" cy="42378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17CB62-D18B-4D3D-B69D-63C1D887AFDB}"/>
              </a:ext>
            </a:extLst>
          </p:cNvPr>
          <p:cNvSpPr txBox="1"/>
          <p:nvPr/>
        </p:nvSpPr>
        <p:spPr>
          <a:xfrm>
            <a:off x="4592960" y="1559679"/>
            <a:ext cx="201622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Times New Roman" pitchFamily="18" charset="0"/>
              </a:rPr>
              <a:t>Regular MLA 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376204-1BBB-4868-B623-B6D6B750C035}"/>
              </a:ext>
            </a:extLst>
          </p:cNvPr>
          <p:cNvSpPr txBox="1"/>
          <p:nvPr/>
        </p:nvSpPr>
        <p:spPr>
          <a:xfrm>
            <a:off x="7099068" y="1558383"/>
            <a:ext cx="201622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Times New Roman" pitchFamily="18" charset="0"/>
              </a:rPr>
              <a:t>Random MLA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6153D7-4CDF-49D3-B9A4-B0A0DFFA17F5}"/>
              </a:ext>
            </a:extLst>
          </p:cNvPr>
          <p:cNvSpPr/>
          <p:nvPr/>
        </p:nvSpPr>
        <p:spPr>
          <a:xfrm>
            <a:off x="7087011" y="1776177"/>
            <a:ext cx="2344679" cy="42378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01794-9125-4876-AC3A-A897E316098B}"/>
              </a:ext>
            </a:extLst>
          </p:cNvPr>
          <p:cNvSpPr txBox="1"/>
          <p:nvPr/>
        </p:nvSpPr>
        <p:spPr>
          <a:xfrm>
            <a:off x="5174175" y="6020998"/>
            <a:ext cx="2417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Simulation</a:t>
            </a:r>
            <a:r>
              <a:rPr lang="ko-KR" altLang="en-US" sz="1200" dirty="0">
                <a:highlight>
                  <a:srgbClr val="FFFF00"/>
                </a:highlight>
              </a:rPr>
              <a:t>한 이미지 추가해보기</a:t>
            </a:r>
          </a:p>
        </p:txBody>
      </p:sp>
    </p:spTree>
    <p:extLst>
      <p:ext uri="{BB962C8B-B14F-4D97-AF65-F5344CB8AC3E}">
        <p14:creationId xmlns:p14="http://schemas.microsoft.com/office/powerpoint/2010/main" val="301295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1524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계산에 따른 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예시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4164A0-4860-4093-8921-827FACD1BA9A}"/>
              </a:ext>
            </a:extLst>
          </p:cNvPr>
          <p:cNvSpPr txBox="1"/>
          <p:nvPr/>
        </p:nvSpPr>
        <p:spPr>
          <a:xfrm>
            <a:off x="1568624" y="754461"/>
            <a:ext cx="792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Pitch</a:t>
            </a:r>
            <a:r>
              <a:rPr lang="ko-KR" altLang="en-US" sz="1200" dirty="0"/>
              <a:t>와 형태가 다른 </a:t>
            </a:r>
            <a:r>
              <a:rPr lang="en-US" altLang="ko-KR" sz="1200" dirty="0"/>
              <a:t>random MLA</a:t>
            </a:r>
            <a:r>
              <a:rPr lang="ko-KR" altLang="en-US" sz="1200" dirty="0"/>
              <a:t>라 하더라도 각각의 </a:t>
            </a:r>
            <a:r>
              <a:rPr lang="en-US" altLang="ko-KR" sz="1200" dirty="0" err="1"/>
              <a:t>FoI</a:t>
            </a:r>
            <a:r>
              <a:rPr lang="ko-KR" altLang="en-US" sz="1200" dirty="0"/>
              <a:t>는 특정한 값을 가지며</a:t>
            </a:r>
            <a:r>
              <a:rPr lang="en-US" altLang="ko-KR" sz="1200" dirty="0"/>
              <a:t>, source beam</a:t>
            </a:r>
            <a:r>
              <a:rPr lang="ko-KR" altLang="en-US" sz="1200" dirty="0"/>
              <a:t>이 투과한 후에는 각각의 </a:t>
            </a:r>
            <a:r>
              <a:rPr lang="en-US" altLang="ko-KR" sz="1200" dirty="0" err="1"/>
              <a:t>FoI</a:t>
            </a:r>
            <a:r>
              <a:rPr lang="ko-KR" altLang="en-US" sz="1200" dirty="0"/>
              <a:t>값들이 </a:t>
            </a:r>
            <a:r>
              <a:rPr lang="en-US" altLang="ko-KR" sz="1200" dirty="0"/>
              <a:t>average </a:t>
            </a:r>
            <a:r>
              <a:rPr lang="ko-KR" altLang="en-US" sz="1200" dirty="0"/>
              <a:t>값에 수렴하게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MLA</a:t>
            </a:r>
            <a:r>
              <a:rPr lang="ko-KR" altLang="en-US" sz="1200" dirty="0"/>
              <a:t>의 </a:t>
            </a:r>
            <a:r>
              <a:rPr lang="en-US" altLang="ko-KR" sz="1200" dirty="0"/>
              <a:t>pitch</a:t>
            </a:r>
            <a:r>
              <a:rPr lang="ko-KR" altLang="en-US" sz="1200" dirty="0"/>
              <a:t>를 모두 다르게 하여 간섭에 의한 회절현상을 억제하고</a:t>
            </a:r>
            <a:r>
              <a:rPr lang="en-US" altLang="ko-KR" sz="1200" dirty="0"/>
              <a:t>, beam shaping</a:t>
            </a:r>
            <a:r>
              <a:rPr lang="ko-KR" altLang="en-US" sz="1200" dirty="0"/>
              <a:t>의 균질도를 증가시킬 수 있을 것이다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하기 예시는 각 </a:t>
            </a:r>
            <a:r>
              <a:rPr lang="en-US" altLang="ko-KR" sz="1200" dirty="0"/>
              <a:t>MLA7, 9, 29, 31</a:t>
            </a:r>
            <a:r>
              <a:rPr lang="ko-KR" altLang="en-US" sz="1200" dirty="0"/>
              <a:t>와 </a:t>
            </a:r>
            <a:r>
              <a:rPr lang="en-US" altLang="ko-KR" sz="1200" dirty="0"/>
              <a:t>Random MLA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FoI</a:t>
            </a:r>
            <a:r>
              <a:rPr lang="ko-KR" altLang="en-US" sz="1200" dirty="0"/>
              <a:t>와 </a:t>
            </a:r>
            <a:r>
              <a:rPr lang="en-US" altLang="ko-KR" sz="1200" dirty="0"/>
              <a:t>illuminance image</a:t>
            </a:r>
            <a:r>
              <a:rPr lang="ko-KR" altLang="en-US" sz="1200" dirty="0"/>
              <a:t>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FoI</a:t>
            </a:r>
            <a:r>
              <a:rPr lang="ko-KR" altLang="en-US" sz="1200" dirty="0"/>
              <a:t>는 </a:t>
            </a:r>
            <a:r>
              <a:rPr lang="en-US" altLang="ko-KR" sz="1200" dirty="0"/>
              <a:t>1/e^2 </a:t>
            </a:r>
            <a:r>
              <a:rPr lang="ko-KR" altLang="en-US" sz="1200" dirty="0"/>
              <a:t>또는 </a:t>
            </a:r>
            <a:r>
              <a:rPr lang="en-US" altLang="ko-KR" sz="1200" dirty="0"/>
              <a:t>1/e </a:t>
            </a:r>
            <a:r>
              <a:rPr lang="ko-KR" altLang="en-US" sz="1200" dirty="0"/>
              <a:t>또는 </a:t>
            </a:r>
            <a:r>
              <a:rPr lang="en-US" altLang="ko-KR" sz="1200" dirty="0"/>
              <a:t>Full width half maximum</a:t>
            </a:r>
            <a:r>
              <a:rPr lang="ko-KR" altLang="en-US" sz="1200" dirty="0"/>
              <a:t>등으로 정의할 수 있다</a:t>
            </a:r>
            <a:r>
              <a:rPr lang="en-US" altLang="ko-KR" sz="1200" dirty="0"/>
              <a:t>.)</a:t>
            </a:r>
            <a:endParaRPr lang="ko-KR" altLang="en-US" sz="12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F1541E81-4603-4F2F-B5AF-05B448A83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33595"/>
              </p:ext>
            </p:extLst>
          </p:nvPr>
        </p:nvGraphicFramePr>
        <p:xfrm>
          <a:off x="5395289" y="2276872"/>
          <a:ext cx="3950198" cy="4032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839">
                  <a:extLst>
                    <a:ext uri="{9D8B030D-6E8A-4147-A177-3AD203B41FA5}">
                      <a16:colId xmlns:a16="http://schemas.microsoft.com/office/drawing/2014/main" val="1614175633"/>
                    </a:ext>
                  </a:extLst>
                </a:gridCol>
                <a:gridCol w="1636541">
                  <a:extLst>
                    <a:ext uri="{9D8B030D-6E8A-4147-A177-3AD203B41FA5}">
                      <a16:colId xmlns:a16="http://schemas.microsoft.com/office/drawing/2014/main" val="4294677349"/>
                    </a:ext>
                  </a:extLst>
                </a:gridCol>
                <a:gridCol w="801909">
                  <a:extLst>
                    <a:ext uri="{9D8B030D-6E8A-4147-A177-3AD203B41FA5}">
                      <a16:colId xmlns:a16="http://schemas.microsoft.com/office/drawing/2014/main" val="1708404251"/>
                    </a:ext>
                  </a:extLst>
                </a:gridCol>
                <a:gridCol w="801909">
                  <a:extLst>
                    <a:ext uri="{9D8B030D-6E8A-4147-A177-3AD203B41FA5}">
                      <a16:colId xmlns:a16="http://schemas.microsoft.com/office/drawing/2014/main" val="561214439"/>
                    </a:ext>
                  </a:extLst>
                </a:gridCol>
              </a:tblGrid>
              <a:tr h="250641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Illuminance image</a:t>
                      </a:r>
                      <a:endParaRPr lang="ko-KR" altLang="en-US" sz="9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FoI_simul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FoI_simul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72453"/>
                  </a:ext>
                </a:extLst>
              </a:tr>
              <a:tr h="75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Random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MLA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54.020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62.060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821649"/>
                  </a:ext>
                </a:extLst>
              </a:tr>
              <a:tr h="75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MLA 7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56.022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62.031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779114"/>
                  </a:ext>
                </a:extLst>
              </a:tr>
              <a:tr h="75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MLA 9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52.170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61.403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023319"/>
                  </a:ext>
                </a:extLst>
              </a:tr>
              <a:tr h="75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MLA 29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55.519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62.754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717817"/>
                  </a:ext>
                </a:extLst>
              </a:tr>
              <a:tr h="75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MLA 31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52.455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63.091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109508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E501E1E3-48AA-4F5B-A037-8B145C3A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95" y="2536442"/>
            <a:ext cx="1345860" cy="72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6819D6F-EE1D-4458-BA78-AF9AA276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95" y="3299421"/>
            <a:ext cx="1347461" cy="72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BABB6EC-966D-4316-BD07-7E0543C65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336" y="4055639"/>
            <a:ext cx="1329978" cy="7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9CE55FB-F754-4730-AB65-06716DD11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335" y="4812552"/>
            <a:ext cx="1329980" cy="72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49892AD-58F9-442B-8433-6A92950FC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335" y="5570652"/>
            <a:ext cx="1329980" cy="72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9A7ADC0-DCBB-4CC5-BF81-B666F4EBB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6732" y="2324913"/>
            <a:ext cx="2964312" cy="180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71DA09E-1468-4B66-B62D-F8E639424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0401" y="4244438"/>
            <a:ext cx="2960643" cy="1800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4AA187-DCE8-4573-85E2-1D1E5A51BC2D}"/>
              </a:ext>
            </a:extLst>
          </p:cNvPr>
          <p:cNvCxnSpPr/>
          <p:nvPr/>
        </p:nvCxnSpPr>
        <p:spPr>
          <a:xfrm>
            <a:off x="2497565" y="2765846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87BF0E-58AF-489F-85EB-52131C0F3C98}"/>
              </a:ext>
            </a:extLst>
          </p:cNvPr>
          <p:cNvCxnSpPr/>
          <p:nvPr/>
        </p:nvCxnSpPr>
        <p:spPr>
          <a:xfrm>
            <a:off x="3841814" y="2766822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3255D1-51A9-4436-A04D-4F3063E4FDEF}"/>
              </a:ext>
            </a:extLst>
          </p:cNvPr>
          <p:cNvCxnSpPr>
            <a:cxnSpLocks/>
          </p:cNvCxnSpPr>
          <p:nvPr/>
        </p:nvCxnSpPr>
        <p:spPr>
          <a:xfrm>
            <a:off x="2497565" y="3627268"/>
            <a:ext cx="134424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D25964-5EB4-4C90-B50C-1C650EB346E0}"/>
              </a:ext>
            </a:extLst>
          </p:cNvPr>
          <p:cNvSpPr txBox="1"/>
          <p:nvPr/>
        </p:nvSpPr>
        <p:spPr>
          <a:xfrm>
            <a:off x="2766296" y="3601842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FoI</a:t>
            </a:r>
            <a:r>
              <a:rPr lang="en-US" altLang="ko-KR" sz="1000" dirty="0"/>
              <a:t> = 1/e^2</a:t>
            </a:r>
          </a:p>
          <a:p>
            <a:r>
              <a:rPr lang="en-US" altLang="ko-KR" sz="1000" dirty="0"/>
              <a:t>(Avg. 54º)</a:t>
            </a:r>
            <a:endParaRPr lang="ko-KR" altLang="en-US" sz="10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230A8CB-814B-4F4B-B33B-6E34451FA5AF}"/>
              </a:ext>
            </a:extLst>
          </p:cNvPr>
          <p:cNvCxnSpPr/>
          <p:nvPr/>
        </p:nvCxnSpPr>
        <p:spPr>
          <a:xfrm>
            <a:off x="2415978" y="4687467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FD9B5B-4033-4883-A93A-872333EF699D}"/>
              </a:ext>
            </a:extLst>
          </p:cNvPr>
          <p:cNvCxnSpPr>
            <a:cxnSpLocks/>
          </p:cNvCxnSpPr>
          <p:nvPr/>
        </p:nvCxnSpPr>
        <p:spPr>
          <a:xfrm>
            <a:off x="3943079" y="4653136"/>
            <a:ext cx="0" cy="1255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F67784-B70F-4CDD-AD0A-F809B1C09E95}"/>
              </a:ext>
            </a:extLst>
          </p:cNvPr>
          <p:cNvCxnSpPr>
            <a:cxnSpLocks/>
          </p:cNvCxnSpPr>
          <p:nvPr/>
        </p:nvCxnSpPr>
        <p:spPr>
          <a:xfrm>
            <a:off x="2415978" y="5572485"/>
            <a:ext cx="152710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3B3779-F755-4954-B711-322BF4B625A4}"/>
              </a:ext>
            </a:extLst>
          </p:cNvPr>
          <p:cNvSpPr txBox="1"/>
          <p:nvPr/>
        </p:nvSpPr>
        <p:spPr>
          <a:xfrm>
            <a:off x="2789612" y="5532552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FoI</a:t>
            </a:r>
            <a:r>
              <a:rPr lang="en-US" altLang="ko-KR" sz="1000" dirty="0"/>
              <a:t> = 1/e^2</a:t>
            </a:r>
          </a:p>
          <a:p>
            <a:r>
              <a:rPr lang="en-US" altLang="ko-KR" sz="1000" dirty="0"/>
              <a:t>(Avg. 62º)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813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4BC16-0DC9-488C-937E-BF2B1A3490E8}"/>
              </a:ext>
            </a:extLst>
          </p:cNvPr>
          <p:cNvSpPr txBox="1"/>
          <p:nvPr/>
        </p:nvSpPr>
        <p:spPr>
          <a:xfrm>
            <a:off x="160690" y="116632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_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추가자료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(22.09.22)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85503A-D04C-46D6-A2CE-7EAD3E4DE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8695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계산에 따른 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예시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112F7B-6278-441B-B458-BE2FD45D802B}"/>
              </a:ext>
            </a:extLst>
          </p:cNvPr>
          <p:cNvSpPr txBox="1"/>
          <p:nvPr/>
        </p:nvSpPr>
        <p:spPr>
          <a:xfrm>
            <a:off x="1568624" y="754461"/>
            <a:ext cx="792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발명의 효과</a:t>
            </a:r>
            <a:endParaRPr lang="en-US" altLang="ko-KR" sz="1200" dirty="0"/>
          </a:p>
          <a:p>
            <a:pPr marL="228600" indent="-228600">
              <a:buAutoNum type="arabicParenR"/>
            </a:pPr>
            <a:r>
              <a:rPr lang="en-US" altLang="ko-KR" sz="1200" dirty="0"/>
              <a:t>Random pitch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FoI</a:t>
            </a:r>
            <a:r>
              <a:rPr lang="ko-KR" altLang="en-US" sz="1200" dirty="0"/>
              <a:t>로 간섭에 의한 회절현상을 억제</a:t>
            </a:r>
            <a:r>
              <a:rPr lang="en-US" altLang="ko-KR" sz="1200" dirty="0"/>
              <a:t> 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pPr marL="228600" indent="-228600">
              <a:buAutoNum type="arabicParenR"/>
            </a:pPr>
            <a:r>
              <a:rPr lang="en-US" altLang="ko-KR" sz="1200" dirty="0"/>
              <a:t>beam shaping</a:t>
            </a:r>
            <a:r>
              <a:rPr lang="ko-KR" altLang="en-US" sz="1200" dirty="0"/>
              <a:t>의 균질도를 증가</a:t>
            </a:r>
            <a:r>
              <a:rPr lang="en-US" altLang="ko-KR" sz="1200" dirty="0"/>
              <a:t>(=uniformity</a:t>
            </a:r>
            <a:r>
              <a:rPr lang="ko-KR" altLang="en-US" sz="1200" dirty="0"/>
              <a:t> 좋아짐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sz="1200" dirty="0"/>
              <a:t>빛의 균질도가 증가하여 눈에 더 안전</a:t>
            </a:r>
            <a:r>
              <a:rPr lang="en-US" altLang="ko-KR" sz="1200" dirty="0"/>
              <a:t>(eye-safety</a:t>
            </a:r>
            <a:r>
              <a:rPr lang="ko-KR" altLang="en-US" sz="1200" dirty="0"/>
              <a:t>관점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DF4D936-A758-4EFB-89D1-FA858BECF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20533"/>
              </p:ext>
            </p:extLst>
          </p:nvPr>
        </p:nvGraphicFramePr>
        <p:xfrm>
          <a:off x="1746176" y="2242914"/>
          <a:ext cx="7671321" cy="3562350"/>
        </p:xfrm>
        <a:graphic>
          <a:graphicData uri="http://schemas.openxmlformats.org/drawingml/2006/table">
            <a:tbl>
              <a:tblPr/>
              <a:tblGrid>
                <a:gridCol w="852369">
                  <a:extLst>
                    <a:ext uri="{9D8B030D-6E8A-4147-A177-3AD203B41FA5}">
                      <a16:colId xmlns:a16="http://schemas.microsoft.com/office/drawing/2014/main" val="1173991930"/>
                    </a:ext>
                  </a:extLst>
                </a:gridCol>
                <a:gridCol w="852369">
                  <a:extLst>
                    <a:ext uri="{9D8B030D-6E8A-4147-A177-3AD203B41FA5}">
                      <a16:colId xmlns:a16="http://schemas.microsoft.com/office/drawing/2014/main" val="3366429292"/>
                    </a:ext>
                  </a:extLst>
                </a:gridCol>
                <a:gridCol w="852369">
                  <a:extLst>
                    <a:ext uri="{9D8B030D-6E8A-4147-A177-3AD203B41FA5}">
                      <a16:colId xmlns:a16="http://schemas.microsoft.com/office/drawing/2014/main" val="3978522109"/>
                    </a:ext>
                  </a:extLst>
                </a:gridCol>
                <a:gridCol w="852369">
                  <a:extLst>
                    <a:ext uri="{9D8B030D-6E8A-4147-A177-3AD203B41FA5}">
                      <a16:colId xmlns:a16="http://schemas.microsoft.com/office/drawing/2014/main" val="2642734831"/>
                    </a:ext>
                  </a:extLst>
                </a:gridCol>
                <a:gridCol w="852369">
                  <a:extLst>
                    <a:ext uri="{9D8B030D-6E8A-4147-A177-3AD203B41FA5}">
                      <a16:colId xmlns:a16="http://schemas.microsoft.com/office/drawing/2014/main" val="3081459906"/>
                    </a:ext>
                  </a:extLst>
                </a:gridCol>
                <a:gridCol w="852369">
                  <a:extLst>
                    <a:ext uri="{9D8B030D-6E8A-4147-A177-3AD203B41FA5}">
                      <a16:colId xmlns:a16="http://schemas.microsoft.com/office/drawing/2014/main" val="993366511"/>
                    </a:ext>
                  </a:extLst>
                </a:gridCol>
                <a:gridCol w="852369">
                  <a:extLst>
                    <a:ext uri="{9D8B030D-6E8A-4147-A177-3AD203B41FA5}">
                      <a16:colId xmlns:a16="http://schemas.microsoft.com/office/drawing/2014/main" val="802575126"/>
                    </a:ext>
                  </a:extLst>
                </a:gridCol>
                <a:gridCol w="852369">
                  <a:extLst>
                    <a:ext uri="{9D8B030D-6E8A-4147-A177-3AD203B41FA5}">
                      <a16:colId xmlns:a16="http://schemas.microsoft.com/office/drawing/2014/main" val="1145806936"/>
                    </a:ext>
                  </a:extLst>
                </a:gridCol>
                <a:gridCol w="852369">
                  <a:extLst>
                    <a:ext uri="{9D8B030D-6E8A-4147-A177-3AD203B41FA5}">
                      <a16:colId xmlns:a16="http://schemas.microsoft.com/office/drawing/2014/main" val="251817691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pitch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pitch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X_k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X_R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FoI_simul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FoI_simul.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237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Avg.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5795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0.2946944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0.2982942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-0.9700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-1.0650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53.577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866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0.2925939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0.3189439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-0.9200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-1.0930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0.0930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53.151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61.304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351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0.3014261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0.3192728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-1.1380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60.911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0667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0.2953779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0.3080853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-1.1380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54.712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63.907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0184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0.2923919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0.319187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-1.2000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57.270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61.624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9791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0.3010938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0.3097814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-1.0650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-1.1400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54.528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62.271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377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0.2814362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0.2983538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-1.1400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62.031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441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0.3043979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0.3009261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-1.1400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53.356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61.441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4528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0.2923193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0.2911278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-1.0750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52.170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61.403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364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0.300682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0.304715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-1.0870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52.096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63.628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4750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0.3317774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0.2882226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0.1150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-1.0872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54.695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62.496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4222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0.2972268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0.3113292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53.541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60.261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767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0.2801314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0.3014672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-1.0300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-1.1300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53.088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62.997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594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0.2875763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0.3242023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0.0830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52.638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61.820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414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MLA15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0.2880928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0.2991006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-1.1700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0.0770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54.711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63.311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286364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7B0B0B-95B9-4A67-BA1D-4F957C8EB726}"/>
              </a:ext>
            </a:extLst>
          </p:cNvPr>
          <p:cNvSpPr/>
          <p:nvPr/>
        </p:nvSpPr>
        <p:spPr>
          <a:xfrm>
            <a:off x="1640632" y="1996693"/>
            <a:ext cx="28167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000" dirty="0" err="1">
                <a:latin typeface="LG스마트체 Regular" pitchFamily="50" charset="-127"/>
                <a:ea typeface="LG스마트체 Regular" pitchFamily="50" charset="-127"/>
              </a:rPr>
              <a:t>난수생성한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MLA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pitch,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k,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R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과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target </a:t>
            </a:r>
            <a:r>
              <a:rPr lang="en-US" altLang="ko-KR" sz="1000" dirty="0" err="1">
                <a:latin typeface="LG스마트체 Regular" pitchFamily="50" charset="-127"/>
                <a:ea typeface="LG스마트체 Regular" pitchFamily="50" charset="-127"/>
              </a:rPr>
              <a:t>FoI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예시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25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8835BA6-5C04-4316-A10C-3F3610C1A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E0F82D-2553-4DAF-A627-31A3C4354B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75E946-8006-4792-9DEB-6DC293A45B24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4354823e-c960-4fe1-8874-8fa7879b6efb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345c0310-5f6a-4163-af51-f88ea6aa846a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15040</TotalTime>
  <Words>2262</Words>
  <Application>Microsoft Office PowerPoint</Application>
  <PresentationFormat>A4 용지(210x297mm)</PresentationFormat>
  <Paragraphs>788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LG스마트체 Bold</vt:lpstr>
      <vt:lpstr>LG스마트체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수식 보완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Laura Oh(오현지)</cp:lastModifiedBy>
  <cp:revision>192</cp:revision>
  <cp:lastPrinted>2019-10-21T04:57:44Z</cp:lastPrinted>
  <dcterms:created xsi:type="dcterms:W3CDTF">2019-09-09T06:27:34Z</dcterms:created>
  <dcterms:modified xsi:type="dcterms:W3CDTF">2022-09-22T04:34:58Z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2021-12-15T07:38:24Z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692ec480-5ea0-4dff-8fcd-c06ffc6847a0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