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3" r:id="rId3"/>
    <p:sldId id="262" r:id="rId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4D80C-D973-4373-B4F9-675A10A4833F}" v="18" dt="2022-10-13T01:07:3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>
      <p:cViewPr varScale="1">
        <p:scale>
          <a:sx n="110" d="100"/>
          <a:sy n="110" d="100"/>
        </p:scale>
        <p:origin x="1512" y="10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ff40bdec-9c19-4085-b494-972b854745bb" providerId="ADAL" clId="{B9C080E1-9A4B-423D-A675-BDB0B100FA49}"/>
    <pc:docChg chg="undo custSel modSld">
      <pc:chgData name="Phil Jeon(전필준)" userId="ff40bdec-9c19-4085-b494-972b854745bb" providerId="ADAL" clId="{B9C080E1-9A4B-423D-A675-BDB0B100FA49}" dt="2022-10-13T01:10:40.010" v="3033" actId="20577"/>
      <pc:docMkLst>
        <pc:docMk/>
      </pc:docMkLst>
      <pc:sldChg chg="addSp modSp">
        <pc:chgData name="Phil Jeon(전필준)" userId="ff40bdec-9c19-4085-b494-972b854745bb" providerId="ADAL" clId="{B9C080E1-9A4B-423D-A675-BDB0B100FA49}" dt="2022-10-13T00:07:38.736" v="832" actId="14734"/>
        <pc:sldMkLst>
          <pc:docMk/>
          <pc:sldMk cId="2842202505" sldId="261"/>
        </pc:sldMkLst>
        <pc:spChg chg="add mod">
          <ac:chgData name="Phil Jeon(전필준)" userId="ff40bdec-9c19-4085-b494-972b854745bb" providerId="ADAL" clId="{B9C080E1-9A4B-423D-A675-BDB0B100FA49}" dt="2022-10-13T00:05:02.228" v="427" actId="1076"/>
          <ac:spMkLst>
            <pc:docMk/>
            <pc:sldMk cId="2842202505" sldId="261"/>
            <ac:spMk id="2" creationId="{BEA14AE8-EC67-4671-8EE6-A75D963462C4}"/>
          </ac:spMkLst>
        </pc:spChg>
        <pc:spChg chg="add mod">
          <ac:chgData name="Phil Jeon(전필준)" userId="ff40bdec-9c19-4085-b494-972b854745bb" providerId="ADAL" clId="{B9C080E1-9A4B-423D-A675-BDB0B100FA49}" dt="2022-10-13T00:07:37.173" v="830" actId="20577"/>
          <ac:spMkLst>
            <pc:docMk/>
            <pc:sldMk cId="2842202505" sldId="261"/>
            <ac:spMk id="3" creationId="{B69C277F-9104-4ACA-8EE0-A34C880E1280}"/>
          </ac:spMkLst>
        </pc:spChg>
        <pc:graphicFrameChg chg="mod modGraphic">
          <ac:chgData name="Phil Jeon(전필준)" userId="ff40bdec-9c19-4085-b494-972b854745bb" providerId="ADAL" clId="{B9C080E1-9A4B-423D-A675-BDB0B100FA49}" dt="2022-10-13T00:07:38.736" v="832" actId="14734"/>
          <ac:graphicFrameMkLst>
            <pc:docMk/>
            <pc:sldMk cId="2842202505" sldId="261"/>
            <ac:graphicFrameMk id="15" creationId="{6FEA4483-0507-417F-9601-383AB78BBD09}"/>
          </ac:graphicFrameMkLst>
        </pc:graphicFrameChg>
        <pc:picChg chg="add mod">
          <ac:chgData name="Phil Jeon(전필준)" userId="ff40bdec-9c19-4085-b494-972b854745bb" providerId="ADAL" clId="{B9C080E1-9A4B-423D-A675-BDB0B100FA49}" dt="2022-10-13T00:03:49.509" v="388" actId="14100"/>
          <ac:picMkLst>
            <pc:docMk/>
            <pc:sldMk cId="2842202505" sldId="261"/>
            <ac:picMk id="1026" creationId="{F4CF97BC-3574-4150-8C46-B769D0714456}"/>
          </ac:picMkLst>
        </pc:picChg>
      </pc:sldChg>
      <pc:sldChg chg="addSp modSp">
        <pc:chgData name="Phil Jeon(전필준)" userId="ff40bdec-9c19-4085-b494-972b854745bb" providerId="ADAL" clId="{B9C080E1-9A4B-423D-A675-BDB0B100FA49}" dt="2022-10-13T01:10:40.010" v="3033" actId="20577"/>
        <pc:sldMkLst>
          <pc:docMk/>
          <pc:sldMk cId="3441760001" sldId="262"/>
        </pc:sldMkLst>
        <pc:spChg chg="add mod">
          <ac:chgData name="Phil Jeon(전필준)" userId="ff40bdec-9c19-4085-b494-972b854745bb" providerId="ADAL" clId="{B9C080E1-9A4B-423D-A675-BDB0B100FA49}" dt="2022-10-13T01:10:40.010" v="3033" actId="20577"/>
          <ac:spMkLst>
            <pc:docMk/>
            <pc:sldMk cId="3441760001" sldId="262"/>
            <ac:spMk id="17" creationId="{FA47C0BB-70FF-47F4-A8D4-37D092A5A175}"/>
          </ac:spMkLst>
        </pc:spChg>
        <pc:picChg chg="add mod">
          <ac:chgData name="Phil Jeon(전필준)" userId="ff40bdec-9c19-4085-b494-972b854745bb" providerId="ADAL" clId="{B9C080E1-9A4B-423D-A675-BDB0B100FA49}" dt="2022-10-13T01:07:23.515" v="2074" actId="1076"/>
          <ac:picMkLst>
            <pc:docMk/>
            <pc:sldMk cId="3441760001" sldId="262"/>
            <ac:picMk id="15" creationId="{E55F99E9-EE98-4F43-880E-11A9558F3B22}"/>
          </ac:picMkLst>
        </pc:picChg>
        <pc:picChg chg="add mod">
          <ac:chgData name="Phil Jeon(전필준)" userId="ff40bdec-9c19-4085-b494-972b854745bb" providerId="ADAL" clId="{B9C080E1-9A4B-423D-A675-BDB0B100FA49}" dt="2022-10-13T01:07:21.835" v="2073" actId="1076"/>
          <ac:picMkLst>
            <pc:docMk/>
            <pc:sldMk cId="3441760001" sldId="262"/>
            <ac:picMk id="16" creationId="{8A24E7D4-246C-42AD-9A84-35EDAE4D9533}"/>
          </ac:picMkLst>
        </pc:picChg>
      </pc:sldChg>
      <pc:sldChg chg="addSp modSp">
        <pc:chgData name="Phil Jeon(전필준)" userId="ff40bdec-9c19-4085-b494-972b854745bb" providerId="ADAL" clId="{B9C080E1-9A4B-423D-A675-BDB0B100FA49}" dt="2022-10-13T01:06:35.092" v="2067" actId="14826"/>
        <pc:sldMkLst>
          <pc:docMk/>
          <pc:sldMk cId="161770977" sldId="263"/>
        </pc:sldMkLst>
        <pc:spChg chg="mod">
          <ac:chgData name="Phil Jeon(전필준)" userId="ff40bdec-9c19-4085-b494-972b854745bb" providerId="ADAL" clId="{B9C080E1-9A4B-423D-A675-BDB0B100FA49}" dt="2022-10-13T01:00:19.241" v="980" actId="1076"/>
          <ac:spMkLst>
            <pc:docMk/>
            <pc:sldMk cId="161770977" sldId="263"/>
            <ac:spMk id="11" creationId="{A3B1E968-D4C9-4FAE-9CC1-6E6B39C7B643}"/>
          </ac:spMkLst>
        </pc:spChg>
        <pc:spChg chg="mod">
          <ac:chgData name="Phil Jeon(전필준)" userId="ff40bdec-9c19-4085-b494-972b854745bb" providerId="ADAL" clId="{B9C080E1-9A4B-423D-A675-BDB0B100FA49}" dt="2022-10-13T01:00:14.800" v="979" actId="1038"/>
          <ac:spMkLst>
            <pc:docMk/>
            <pc:sldMk cId="161770977" sldId="263"/>
            <ac:spMk id="12" creationId="{A8B48A5C-8652-4A80-9D9A-B160A88B86FB}"/>
          </ac:spMkLst>
        </pc:spChg>
        <pc:spChg chg="add mod">
          <ac:chgData name="Phil Jeon(전필준)" userId="ff40bdec-9c19-4085-b494-972b854745bb" providerId="ADAL" clId="{B9C080E1-9A4B-423D-A675-BDB0B100FA49}" dt="2022-10-13T01:05:03.633" v="2064" actId="20577"/>
          <ac:spMkLst>
            <pc:docMk/>
            <pc:sldMk cId="161770977" sldId="263"/>
            <ac:spMk id="14" creationId="{CF756876-482D-4387-9DB1-E638558BC884}"/>
          </ac:spMkLst>
        </pc:spChg>
        <pc:picChg chg="add mod">
          <ac:chgData name="Phil Jeon(전필준)" userId="ff40bdec-9c19-4085-b494-972b854745bb" providerId="ADAL" clId="{B9C080E1-9A4B-423D-A675-BDB0B100FA49}" dt="2022-10-13T01:06:35.092" v="2067" actId="14826"/>
          <ac:picMkLst>
            <pc:docMk/>
            <pc:sldMk cId="161770977" sldId="263"/>
            <ac:picMk id="2" creationId="{4BA08882-F721-4808-9A0F-01FE1BC31345}"/>
          </ac:picMkLst>
        </pc:picChg>
        <pc:picChg chg="add mod">
          <ac:chgData name="Phil Jeon(전필준)" userId="ff40bdec-9c19-4085-b494-972b854745bb" providerId="ADAL" clId="{B9C080E1-9A4B-423D-A675-BDB0B100FA49}" dt="2022-10-13T01:06:18.307" v="2066" actId="14826"/>
          <ac:picMkLst>
            <pc:docMk/>
            <pc:sldMk cId="161770977" sldId="263"/>
            <ac:picMk id="13" creationId="{7A52D023-EA89-4E99-A1C7-EA1A1C1C6F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60617758,&quot;Placement&quot;:&quot;Footer&quot;,&quot;Top&quot;:520.7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12890"/>
            <a:ext cx="3581188" cy="245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1000">
                <a:solidFill>
                  <a:srgbClr val="808080"/>
                </a:solidFill>
                <a:latin typeface="LG스마트체 SemiBold" panose="020B0600000101010101" pitchFamily="50" charset="-127"/>
              </a:rPr>
              <a:t>Copyright 2021. LG Innotek Co., Ltd. all rights reserved.</a:t>
            </a:r>
            <a:endParaRPr lang="ko-KR" altLang="en-US" sz="10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019567981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nc.co.kr/news/articleView.html?idxno=8209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71318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전필준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광학솔루션플랫폼개발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010-2507-5884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p.j.jeon@lginnotek.com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■ 보통    □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</a:t>
                      </a:r>
                      <a:r>
                        <a:rPr lang="en-US" altLang="ko-KR" sz="1100" baseline="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일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제품 적용 불명확    □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능동형 시야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FoV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제어 라이다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자율주행에 사용되는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LiDAR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정보 제공 수준 향상</a:t>
                      </a:r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Lumotive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사에서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LCM(Liquid crystal </a:t>
                      </a: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metasurface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이용한 유사 개념 제시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E184019-C8DB-4989-92E9-8036F6ACA80A}"/>
              </a:ext>
            </a:extLst>
          </p:cNvPr>
          <p:cNvSpPr txBox="1"/>
          <p:nvPr/>
        </p:nvSpPr>
        <p:spPr>
          <a:xfrm>
            <a:off x="2000672" y="2852936"/>
            <a:ext cx="1361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한국특허공개번호 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XXXX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844FF-815E-48FB-8C91-FB10DAD858C7}"/>
              </a:ext>
            </a:extLst>
          </p:cNvPr>
          <p:cNvSpPr txBox="1"/>
          <p:nvPr/>
        </p:nvSpPr>
        <p:spPr>
          <a:xfrm>
            <a:off x="2072680" y="4365104"/>
            <a:ext cx="2776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F790C-A515-4D3F-B0AF-06CEE924DDCF}"/>
              </a:ext>
            </a:extLst>
          </p:cNvPr>
          <p:cNvSpPr txBox="1"/>
          <p:nvPr/>
        </p:nvSpPr>
        <p:spPr>
          <a:xfrm>
            <a:off x="5885527" y="4429561"/>
            <a:ext cx="2776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CF97BC-3574-4150-8C46-B769D0714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07" y="4155686"/>
            <a:ext cx="2651732" cy="17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14AE8-EC67-4671-8EE6-A75D963462C4}"/>
              </a:ext>
            </a:extLst>
          </p:cNvPr>
          <p:cNvSpPr txBox="1"/>
          <p:nvPr/>
        </p:nvSpPr>
        <p:spPr>
          <a:xfrm>
            <a:off x="3656856" y="588796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3"/>
              </a:rPr>
              <a:t>출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3"/>
              </a:rPr>
              <a:t>처</a:t>
            </a:r>
            <a:endParaRPr lang="ko-KR" altLang="en-US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C277F-9104-4ACA-8EE0-A34C880E1280}"/>
              </a:ext>
            </a:extLst>
          </p:cNvPr>
          <p:cNvSpPr txBox="1"/>
          <p:nvPr/>
        </p:nvSpPr>
        <p:spPr>
          <a:xfrm>
            <a:off x="6321152" y="43651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FoV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Scanning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방식과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Flash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방식을 가리지 않고 고정된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FoV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가지게 됨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이로 인하여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Tx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사용되는 에너지에 낭비가 발생되며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수신된 정보량 대비 유효 정보량 비율이 낮아지게 됨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19382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BE268B-72E0-4B23-88A0-1DB1BCFBF1F5}"/>
              </a:ext>
            </a:extLst>
          </p:cNvPr>
          <p:cNvSpPr txBox="1"/>
          <p:nvPr/>
        </p:nvSpPr>
        <p:spPr>
          <a:xfrm>
            <a:off x="1983033" y="1340768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도표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제조절차등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및 실험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Date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모두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도면은 가능한 발명의 특징을 잘 나타내도록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분해사시도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평면도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등 기재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endParaRPr lang="ko-KR" altLang="en-US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AA286-F38D-4DA5-8F98-3D4874128C73}"/>
              </a:ext>
            </a:extLst>
          </p:cNvPr>
          <p:cNvSpPr txBox="1"/>
          <p:nvPr/>
        </p:nvSpPr>
        <p:spPr>
          <a:xfrm>
            <a:off x="3008784" y="11306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2282775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DF8E6E-FD27-4F54-8A7D-4C79AB40C1F1}"/>
              </a:ext>
            </a:extLst>
          </p:cNvPr>
          <p:cNvSpPr/>
          <p:nvPr/>
        </p:nvSpPr>
        <p:spPr>
          <a:xfrm>
            <a:off x="5510325" y="1352962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각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의  일반적 명칭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상호 구성관계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or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구동방법을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주체적으로 설명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크기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수치범위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최대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중간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최소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3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단계 범위로 기술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임계적수치는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권리범위를 명확히 함에 있어서 꼭 필요하니 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기재하여주시기바랍니다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..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상대적 크기비교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모양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물질 종류 등으로  가능한 많이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F4F22-C5A2-43D2-AB4E-A0721A7C82E7}"/>
              </a:ext>
            </a:extLst>
          </p:cNvPr>
          <p:cNvSpPr txBox="1"/>
          <p:nvPr/>
        </p:nvSpPr>
        <p:spPr>
          <a:xfrm>
            <a:off x="6459233" y="11247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B1E968-D4C9-4FAE-9CC1-6E6B39C7B643}"/>
              </a:ext>
            </a:extLst>
          </p:cNvPr>
          <p:cNvSpPr/>
          <p:nvPr/>
        </p:nvSpPr>
        <p:spPr>
          <a:xfrm>
            <a:off x="1586512" y="6052729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공정 순서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330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4BA08882-F721-4808-9A0F-01FE1BC31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0632" y="2704950"/>
            <a:ext cx="2590800" cy="317182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7A52D023-EA89-4E99-A1C7-EA1A1C1C6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2405" y="2685899"/>
            <a:ext cx="2571750" cy="3209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756876-482D-4387-9DB1-E638558BC884}"/>
              </a:ext>
            </a:extLst>
          </p:cNvPr>
          <p:cNvSpPr txBox="1"/>
          <p:nvPr/>
        </p:nvSpPr>
        <p:spPr>
          <a:xfrm>
            <a:off x="7176668" y="2685899"/>
            <a:ext cx="25288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Scanning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 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Scanning device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active steering device(DMD,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LCoS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LCM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교체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이때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active steering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MEMS mirror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같이 고정된 범위를 반복 스캔할 뿐인 것과 달리 스캔 범위를 지정 할 수 있는 것을 말함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이용하여 고정된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FoV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사용하지 않고 주요 관심 대상에 데이터를 집중 할 수 있음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운용하는 방면에 있어 최초 프레임은 전체 스캔을 하고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바탕으로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ROI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설정 후 스캔 범위를 능동적으로 조정하는 것을 제안함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안전을 위해 이 방식은 주기적으로 반복 되어야 할 것임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또한 이 방식은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Tx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에만 국한되지 않으며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Tx-Rx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공통 경로의 형태에도 적용 가능함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06419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효과를 실험자료와 함께 설명하고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차별화된 효과를 나타내는 구성을 기재하고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해당 구성에 의한 효과를 기술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발명의 차별화 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element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관련된 효과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 이상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전체 구성의 유기적 구성에 따른 예상 효과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모두 기재요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2236899" y="120230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2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30679-9ED5-4E19-B0AC-3AEAB6328601}"/>
              </a:ext>
            </a:extLst>
          </p:cNvPr>
          <p:cNvSpPr txBox="1"/>
          <p:nvPr/>
        </p:nvSpPr>
        <p:spPr>
          <a:xfrm>
            <a:off x="7401272" y="11967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효과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C2190-1F09-4CE0-848E-D67A986EFC21}"/>
              </a:ext>
            </a:extLst>
          </p:cNvPr>
          <p:cNvSpPr txBox="1"/>
          <p:nvPr/>
        </p:nvSpPr>
        <p:spPr>
          <a:xfrm>
            <a:off x="1715645" y="198884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1.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D0E6B-929F-455C-A9C2-AE83AD1C687F}"/>
              </a:ext>
            </a:extLst>
          </p:cNvPr>
          <p:cNvSpPr txBox="1"/>
          <p:nvPr/>
        </p:nvSpPr>
        <p:spPr>
          <a:xfrm>
            <a:off x="1702582" y="371703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A2DDD-2FA3-428D-97C9-9C546AD70299}"/>
              </a:ext>
            </a:extLst>
          </p:cNvPr>
          <p:cNvSpPr txBox="1"/>
          <p:nvPr/>
        </p:nvSpPr>
        <p:spPr>
          <a:xfrm>
            <a:off x="5256662" y="1973376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4D4B-BA92-4F4D-8D20-C9F91B2E34B9}"/>
              </a:ext>
            </a:extLst>
          </p:cNvPr>
          <p:cNvSpPr txBox="1"/>
          <p:nvPr/>
        </p:nvSpPr>
        <p:spPr>
          <a:xfrm>
            <a:off x="5282349" y="3706540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CDA02-29E9-46C7-A117-F57B45B0D3E8}"/>
              </a:ext>
            </a:extLst>
          </p:cNvPr>
          <p:cNvSpPr txBox="1"/>
          <p:nvPr/>
        </p:nvSpPr>
        <p:spPr>
          <a:xfrm>
            <a:off x="1683161" y="501317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1+2.</a:t>
            </a: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가능할 경우</a:t>
            </a:r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9A5BC-1304-4970-BB7D-7A95CA4198FC}"/>
              </a:ext>
            </a:extLst>
          </p:cNvPr>
          <p:cNvSpPr txBox="1"/>
          <p:nvPr/>
        </p:nvSpPr>
        <p:spPr>
          <a:xfrm>
            <a:off x="5285734" y="5158309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15" name="그래픽 1">
            <a:extLst>
              <a:ext uri="{FF2B5EF4-FFF2-40B4-BE49-F238E27FC236}">
                <a16:creationId xmlns:a16="http://schemas.microsoft.com/office/drawing/2014/main" id="{E55F99E9-EE98-4F43-880E-11A9558F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373" y="1713700"/>
            <a:ext cx="1617751" cy="1980555"/>
          </a:xfrm>
          <a:prstGeom prst="rect">
            <a:avLst/>
          </a:prstGeom>
        </p:spPr>
      </p:pic>
      <p:pic>
        <p:nvPicPr>
          <p:cNvPr id="16" name="그래픽 12">
            <a:extLst>
              <a:ext uri="{FF2B5EF4-FFF2-40B4-BE49-F238E27FC236}">
                <a16:creationId xmlns:a16="http://schemas.microsoft.com/office/drawing/2014/main" id="{8A24E7D4-246C-42AD-9A84-35EDAE4D9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4736" y="3928654"/>
            <a:ext cx="1731265" cy="21608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7C0BB-70FF-47F4-A8D4-37D092A5A175}"/>
              </a:ext>
            </a:extLst>
          </p:cNvPr>
          <p:cNvSpPr txBox="1"/>
          <p:nvPr/>
        </p:nvSpPr>
        <p:spPr>
          <a:xfrm>
            <a:off x="5745088" y="1713700"/>
            <a:ext cx="39604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과도한 데이터 양과 소비전력으로 인해 실제 운용에 있어 어려움이 있었음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특히 전기차로 나아가는 현 자동차 시장에 있어 이 두가지는 큰 문제임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본 발명은 관심영역만 스캔함으로 인해 이 두 가지 지점에서 효율화를 달성함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전체 스캔 대비 필요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Tx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에너지 감소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아무것도 없는 공중의 정보를 획득 단계에서 제거 하여 연산 부하 감소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추가적으로 스캔 범위를 능동 제어함으로 인하여 제조 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SW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적인 성능 개선을 꾀할 수 있음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76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AC3D41-2CAC-4B95-AA1F-839A3280DFB8}"/>
</file>

<file path=customXml/itemProps2.xml><?xml version="1.0" encoding="utf-8"?>
<ds:datastoreItem xmlns:ds="http://schemas.openxmlformats.org/officeDocument/2006/customXml" ds:itemID="{1512B516-3752-40E2-9804-45B0751BA966}"/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665</Words>
  <Application>Microsoft Office PowerPoint</Application>
  <PresentationFormat>A4 용지(210x297mm)</PresentationFormat>
  <Paragraphs>115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Phil Jeon(전필준)</cp:lastModifiedBy>
  <cp:revision>35</cp:revision>
  <cp:lastPrinted>2019-10-21T04:57:44Z</cp:lastPrinted>
  <dcterms:created xsi:type="dcterms:W3CDTF">2019-09-09T06:27:34Z</dcterms:created>
  <dcterms:modified xsi:type="dcterms:W3CDTF">2022-10-13T01:10:45Z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2021-03-23T00:33:30Z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